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949" r:id="rId2"/>
    <p:sldId id="952" r:id="rId3"/>
    <p:sldId id="951" r:id="rId4"/>
    <p:sldId id="950" r:id="rId5"/>
    <p:sldId id="957" r:id="rId6"/>
    <p:sldId id="953" r:id="rId7"/>
    <p:sldId id="954" r:id="rId8"/>
    <p:sldId id="955" r:id="rId9"/>
    <p:sldId id="956" r:id="rId10"/>
    <p:sldId id="976" r:id="rId11"/>
    <p:sldId id="959" r:id="rId12"/>
    <p:sldId id="960" r:id="rId13"/>
    <p:sldId id="961" r:id="rId14"/>
    <p:sldId id="958" r:id="rId15"/>
    <p:sldId id="962" r:id="rId16"/>
    <p:sldId id="963" r:id="rId17"/>
    <p:sldId id="966" r:id="rId18"/>
    <p:sldId id="967" r:id="rId19"/>
    <p:sldId id="965" r:id="rId20"/>
    <p:sldId id="968" r:id="rId21"/>
    <p:sldId id="969" r:id="rId22"/>
    <p:sldId id="970" r:id="rId23"/>
    <p:sldId id="971" r:id="rId24"/>
    <p:sldId id="972" r:id="rId25"/>
    <p:sldId id="973" r:id="rId26"/>
    <p:sldId id="974" r:id="rId27"/>
    <p:sldId id="975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1320CD-2F7D-46CE-B082-24E3A03C07D2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786E2F-4120-40C8-A8A1-BD8B09B0C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888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solidFill>
                  <a:schemeClr val="tx1"/>
                </a:solidFill>
                <a:latin typeface="Garamond" panose="02020404030301010803" pitchFamily="18" charset="0"/>
              </a:defRPr>
            </a:lvl1pPr>
          </a:lstStyle>
          <a:p>
            <a:fld id="{9574263B-ABDF-4E96-A6F9-ECF622AB9611}" type="datetime1">
              <a:rPr lang="en-US" smtClean="0"/>
              <a:t>7/18/2024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latin typeface="Garamond" panose="02020404030301010803" pitchFamily="18" charset="0"/>
              </a:defRPr>
            </a:lvl1pPr>
          </a:lstStyle>
          <a:p>
            <a:r>
              <a:rPr lang="en-US"/>
              <a:t>ELAIYARAJA P, GRAPHICS LAB PROGRAMS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solidFill>
                  <a:schemeClr val="tx1"/>
                </a:solidFill>
                <a:latin typeface="Garamond" panose="02020404030301010803" pitchFamily="18" charset="0"/>
              </a:defRPr>
            </a:lvl1pPr>
          </a:lstStyle>
          <a:p>
            <a:fld id="{D3E511E1-B5B9-4DB3-89B3-16591D3CC8B8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58206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41271-486D-438F-993A-1C68C15715EA}" type="datetime1">
              <a:rPr lang="en-US" smtClean="0"/>
              <a:t>7/18/2024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ELAIYARAJA P, GRAPHICS LAB PROGRAMS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511E1-B5B9-4DB3-89B3-16591D3CC8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4608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0A562-732B-4092-905E-BDFA9C028E42}" type="datetime1">
              <a:rPr lang="en-US" smtClean="0"/>
              <a:t>7/18/2024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ELAIYARAJA P, GRAPHICS LAB PROGRAMS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511E1-B5B9-4DB3-89B3-16591D3CC8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90190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8"/>
            <a:ext cx="10363200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8"/>
            <a:ext cx="8534400" cy="461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ELAIYARAJA P, GRAPHICS LAB PROGRAMS</a:t>
            </a: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F81D63-89DF-4E96-84C2-97D2BA80D0DA}" type="datetime1">
              <a:rPr lang="en-US" smtClean="0"/>
              <a:t>7/18/2024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Garamond"/>
                <a:cs typeface="Garamond"/>
              </a:defRPr>
            </a:lvl1pPr>
          </a:lstStyle>
          <a:p>
            <a:pPr marL="25399">
              <a:lnSpc>
                <a:spcPts val="1375"/>
              </a:lnSpc>
            </a:pPr>
            <a:fld id="{81D60167-4931-47E6-BA6A-407CBD079E47}" type="slidenum">
              <a:rPr lang="en-US" smtClean="0"/>
              <a:pPr marL="25399">
                <a:lnSpc>
                  <a:spcPts val="1375"/>
                </a:lnSpc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139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87F5F-A04E-4F1A-BA3E-A4C734309C3D}" type="datetime1">
              <a:rPr lang="en-US" smtClean="0"/>
              <a:t>7/18/2024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ELAIYARAJA P, GRAPHICS LAB PROGRAMS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511E1-B5B9-4DB3-89B3-16591D3CC8B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09411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1A26A-EA43-406E-813F-55588E7E67AF}" type="datetime1">
              <a:rPr lang="en-US" smtClean="0"/>
              <a:t>7/18/2024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ELAIYARAJA P, GRAPHICS LAB PROGRAMS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511E1-B5B9-4DB3-89B3-16591D3CC8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6450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C5F88-A143-4DEB-90E4-F0D8BC980AB1}" type="datetime1">
              <a:rPr lang="en-US" smtClean="0"/>
              <a:t>7/18/2024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ELAIYARAJA P, GRAPHICS LAB PROGRAMS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511E1-B5B9-4DB3-89B3-16591D3CC8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9317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1E331-4F8F-400B-81A1-2CCC4FE2A216}" type="datetime1">
              <a:rPr lang="en-US" smtClean="0"/>
              <a:t>7/18/2024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ELAIYARAJA P, GRAPHICS LAB PROGRAMS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511E1-B5B9-4DB3-89B3-16591D3CC8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8002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1870F-2D4E-4085-9EE4-38E8280DEE79}" type="datetime1">
              <a:rPr lang="en-US" smtClean="0"/>
              <a:t>7/18/2024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ELAIYARAJA P, GRAPHICS LAB PROGRAMS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511E1-B5B9-4DB3-89B3-16591D3CC8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0218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7E9AA-359D-4AA9-B83C-2DCFC31C8590}" type="datetime1">
              <a:rPr lang="en-US" smtClean="0"/>
              <a:t>7/18/2024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ELAIYARAJA P, GRAPHICS LAB PROGRAMS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511E1-B5B9-4DB3-89B3-16591D3CC8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9082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F407B-CAB7-48C5-85DF-C87C6542B4D1}" type="datetime1">
              <a:rPr lang="en-US" smtClean="0"/>
              <a:t>7/18/2024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ELAIYARAJA P, GRAPHICS LAB PROGRAMS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511E1-B5B9-4DB3-89B3-16591D3CC8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838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B9686-B040-494F-A68B-FE6E5FC45EBF}" type="datetime1">
              <a:rPr lang="en-US" smtClean="0"/>
              <a:t>7/18/2024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ELAIYARAJA P, GRAPHICS LAB PROGRAMS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511E1-B5B9-4DB3-89B3-16591D3CC8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2568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B4B544-3A5D-4F47-80A0-D3E03571F951}" type="datetime1">
              <a:rPr lang="en-US" smtClean="0"/>
              <a:t>7/18/2024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ELAIYARAJA P, GRAPHICS LAB PROGRAMS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511E1-B5B9-4DB3-89B3-16591D3CC8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1388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B5D240-F829-4F9C-BE4D-6BA263959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DE2D01E-54F2-4F00-8055-8469AE053C8A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7/18/2024</a:t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068F98-2F9E-4B98-8E82-28358B367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ELAIYARAJA P, GRAPHICS LAB PROGRAMS</a:t>
            </a: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D75642-804B-416C-B9A2-3D52F90DE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E511E1-B5B9-4DB3-89B3-16591D3CC8B8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9970CB4-F3F6-46ED-98B0-212CE2349132}"/>
              </a:ext>
            </a:extLst>
          </p:cNvPr>
          <p:cNvSpPr/>
          <p:nvPr/>
        </p:nvSpPr>
        <p:spPr>
          <a:xfrm>
            <a:off x="1146397" y="1987558"/>
            <a:ext cx="9558240" cy="2547492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600" b="1" i="0" u="sng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Garamond" panose="020204040303010108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Lab Program 7</a:t>
            </a:r>
          </a:p>
          <a:p>
            <a:pPr marL="0" marR="0" lvl="0" indent="0" algn="ctr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Garamond" panose="020204040303010108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 a Program to read a digital image. Split and display image into 4 quadrants, up, down, right and left.</a:t>
            </a:r>
            <a:endParaRPr kumimoji="0" lang="en-IN" sz="36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Garamond" panose="020204040303010108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3439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ELAIYARAJA P, GRAPHICS LAB PROGRAMS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C41D0C-73A5-476F-86EF-F9A95BD77EA0}" type="slidenum">
              <a:rPr kumimoji="0" lang="en-IN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IN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 pitchFamily="18" charset="0"/>
              <a:ea typeface="+mn-ea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3747" y="156120"/>
            <a:ext cx="2598234" cy="5232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OUTPUT: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35B226-21E7-4D71-A76B-AC03AD3BB914}" type="datetime1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7/18/2024</a:t>
            </a:fld>
            <a:endParaRPr kumimoji="0" lang="en-IN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586158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B5D240-F829-4F9C-BE4D-6BA263959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D555B3A-F318-4EDE-A892-B47D9D282D1D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7/18/2024</a:t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068F98-2F9E-4B98-8E82-28358B367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ELAIYARAJA P, GRAPHICS LAB PROGRAMS</a:t>
            </a: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D75642-804B-416C-B9A2-3D52F90DE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E511E1-B5B9-4DB3-89B3-16591D3CC8B8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9970CB4-F3F6-46ED-98B0-212CE2349132}"/>
              </a:ext>
            </a:extLst>
          </p:cNvPr>
          <p:cNvSpPr/>
          <p:nvPr/>
        </p:nvSpPr>
        <p:spPr>
          <a:xfrm>
            <a:off x="1146397" y="1987558"/>
            <a:ext cx="9558240" cy="2547492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600" b="1" i="0" u="sng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Garamond" panose="020204040303010108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Lab Program 9</a:t>
            </a:r>
          </a:p>
          <a:p>
            <a:pPr marL="0" marR="0" lvl="0" indent="0" algn="ctr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Garamond" panose="020204040303010108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Read an image and extract and display low-level features such as edges, textures using filtering techniques. </a:t>
            </a:r>
            <a:endParaRPr kumimoji="0" lang="en-IN" sz="36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Garamond" panose="020204040303010108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97479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B5D240-F829-4F9C-BE4D-6BA263959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D222D68-29F2-4BC3-8AE2-C86F8CB9EEB1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7/18/2024</a:t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068F98-2F9E-4B98-8E82-28358B367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ELAIYARAJA P, GRAPHICS LAB PROGRAMS</a:t>
            </a: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D75642-804B-416C-B9A2-3D52F90DE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E511E1-B5B9-4DB3-89B3-16591D3CC8B8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0BCDFA-9159-4727-AAD7-6449BC33CE42}"/>
              </a:ext>
            </a:extLst>
          </p:cNvPr>
          <p:cNvSpPr txBox="1"/>
          <p:nvPr/>
        </p:nvSpPr>
        <p:spPr>
          <a:xfrm>
            <a:off x="451945" y="64104"/>
            <a:ext cx="11508827" cy="58916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9. Read an image and extract and display low-level features such as edges, textures using filtering techniques. </a:t>
            </a: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cv2</a:t>
            </a: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np</a:t>
            </a: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Load the image</a:t>
            </a: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image_path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"image/atc.jpg" 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Replace with the path to your image</a:t>
            </a: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cv2.imread(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image_path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Convert the image to grayscale</a:t>
            </a: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gray = cv2.cvtColor(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cv2.COLOR_BGR2GRAY)</a:t>
            </a: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Edge detection</a:t>
            </a: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edges = cv2.Canny(gray, 100, 200) 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Use Canny edge detector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08876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B5D240-F829-4F9C-BE4D-6BA263959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D222D68-29F2-4BC3-8AE2-C86F8CB9EEB1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7/18/2024</a:t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068F98-2F9E-4B98-8E82-28358B367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ELAIYARAJA P, GRAPHICS LAB PROGRAMS</a:t>
            </a: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D75642-804B-416C-B9A2-3D52F90DE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E511E1-B5B9-4DB3-89B3-16591D3CC8B8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0BCDFA-9159-4727-AAD7-6449BC33CE42}"/>
              </a:ext>
            </a:extLst>
          </p:cNvPr>
          <p:cNvSpPr txBox="1"/>
          <p:nvPr/>
        </p:nvSpPr>
        <p:spPr>
          <a:xfrm>
            <a:off x="225972" y="0"/>
            <a:ext cx="11740055" cy="64446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9. Read an image and extract and display low-level features such as edges, textures using filtering techniques. </a:t>
            </a: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Texture extraction</a:t>
            </a: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kernel =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np.ones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((5, 5), np.float32) / 25 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Define a 5x5 averaging kernel</a:t>
            </a: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texture = cv2.filter2D(gray, -1, kernel) 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Apply the averaging filter for texture extraction</a:t>
            </a: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Display the original image, edges, and texture</a:t>
            </a: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cv2.imshow("Original Image",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cv2.imshow("Edges", edges)</a:t>
            </a: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cv2.imshow("Texture", texture)</a:t>
            </a: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Wait for a key press and then close all windows</a:t>
            </a: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cv2.waitKey(0)</a:t>
            </a: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cv2.destroyAllWindows()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44505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ELAIYARAJA P, GRAPHICS LAB PROGRAMS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C41D0C-73A5-476F-86EF-F9A95BD77EA0}" type="slidenum">
              <a:rPr kumimoji="0" lang="en-IN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IN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 pitchFamily="18" charset="0"/>
              <a:ea typeface="+mn-ea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3747" y="156120"/>
            <a:ext cx="2598234" cy="5232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OUTPUT: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C15AF20-3CF3-425A-8DAC-BA8388352FF8}" type="datetime1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7/18/2024</a:t>
            </a:fld>
            <a:endParaRPr kumimoji="0" lang="en-IN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 pitchFamily="18" charset="0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5FB6A35-DFC0-4B49-8E5F-D716E9BD9D0A}"/>
              </a:ext>
            </a:extLst>
          </p:cNvPr>
          <p:cNvPicPr/>
          <p:nvPr/>
        </p:nvPicPr>
        <p:blipFill>
          <a:blip r:embed="rId2"/>
          <a:srcRect l="25331" t="28046" r="24794" b="32882"/>
          <a:stretch>
            <a:fillRect/>
          </a:stretch>
        </p:blipFill>
        <p:spPr bwMode="auto">
          <a:xfrm>
            <a:off x="423747" y="702575"/>
            <a:ext cx="4336566" cy="3149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5668A17-B3D5-40BE-83FC-56D7C6C0FC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8112" y="3767865"/>
            <a:ext cx="4235702" cy="258848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AE11100-0288-49D5-A49A-A747F08742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3410" y="615133"/>
            <a:ext cx="5050886" cy="296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4021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B5D240-F829-4F9C-BE4D-6BA263959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D555B3A-F318-4EDE-A892-B47D9D282D1D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7/18/2024</a:t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068F98-2F9E-4B98-8E82-28358B367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ELAIYARAJA P, GRAPHICS LAB PROGRAMS</a:t>
            </a: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D75642-804B-416C-B9A2-3D52F90DE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E511E1-B5B9-4DB3-89B3-16591D3CC8B8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9970CB4-F3F6-46ED-98B0-212CE2349132}"/>
              </a:ext>
            </a:extLst>
          </p:cNvPr>
          <p:cNvSpPr/>
          <p:nvPr/>
        </p:nvSpPr>
        <p:spPr>
          <a:xfrm>
            <a:off x="1146397" y="1987558"/>
            <a:ext cx="9558240" cy="1954702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600" b="1" i="0" u="sng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Garamond" panose="020204040303010108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Lab Program 10</a:t>
            </a:r>
          </a:p>
          <a:p>
            <a:pPr marL="0" marR="0" lvl="0" indent="0" algn="ctr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Garamond" panose="020204040303010108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 a program to blur and smoothing an image. </a:t>
            </a:r>
            <a:endParaRPr kumimoji="0" lang="en-IN" sz="36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Garamond" panose="020204040303010108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11331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B5D240-F829-4F9C-BE4D-6BA263959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D222D68-29F2-4BC3-8AE2-C86F8CB9EEB1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7/18/2024</a:t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068F98-2F9E-4B98-8E82-28358B367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ELAIYARAJA P, GRAPHICS LAB PROGRAMS</a:t>
            </a: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D75642-804B-416C-B9A2-3D52F90DE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E511E1-B5B9-4DB3-89B3-16591D3CC8B8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0BCDFA-9159-4727-AAD7-6449BC33CE42}"/>
              </a:ext>
            </a:extLst>
          </p:cNvPr>
          <p:cNvSpPr txBox="1"/>
          <p:nvPr/>
        </p:nvSpPr>
        <p:spPr>
          <a:xfrm>
            <a:off x="341586" y="-68240"/>
            <a:ext cx="11508827" cy="65728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10. Write a program to blur and smoothing an image. </a:t>
            </a: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cv2.imread("/content/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sample_data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/smaple.jpg",cv2.IMREAD_GRAYSCALE)</a:t>
            </a: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image_array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np.array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image_array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 sharpen():</a:t>
            </a: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return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np.array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([[1,1,1],[1,1,1],[1,1,1]])</a:t>
            </a: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 filtering(image, kernel):</a:t>
            </a: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m, n =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kernel.shape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if (m == n):</a:t>
            </a: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y, x =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image.shape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y = y - m + 1 # shape of image - shape of kernel + 1</a:t>
            </a: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x = x - m + 1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2539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B5D240-F829-4F9C-BE4D-6BA263959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D222D68-29F2-4BC3-8AE2-C86F8CB9EEB1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7/18/2024</a:t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068F98-2F9E-4B98-8E82-28358B367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ELAIYARAJA P, GRAPHICS LAB PROGRAMS</a:t>
            </a: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D75642-804B-416C-B9A2-3D52F90DE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E511E1-B5B9-4DB3-89B3-16591D3CC8B8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0BCDFA-9159-4727-AAD7-6449BC33CE42}"/>
              </a:ext>
            </a:extLst>
          </p:cNvPr>
          <p:cNvSpPr txBox="1"/>
          <p:nvPr/>
        </p:nvSpPr>
        <p:spPr>
          <a:xfrm>
            <a:off x="341586" y="-68240"/>
            <a:ext cx="11508827" cy="65728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10. Write a program to blur and smoothing an image. </a:t>
            </a: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new_image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np.zeros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((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y,x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for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range(y):</a:t>
            </a: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for j in range(x):</a:t>
            </a: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new_image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][j] =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np.sum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(image[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i:i+m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j:j+m]*kernel)</a:t>
            </a: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return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new_image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Display the original and sharpened images</a:t>
            </a: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plt.figure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figsize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=(10, 5))</a:t>
            </a: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plt.subplot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(1, 2, 1)</a:t>
            </a: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plt.imshow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image_array,cmap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='gray')</a:t>
            </a: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plt.title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("Original Grayscale Image")</a:t>
            </a: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plt.axis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("off")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45951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B5D240-F829-4F9C-BE4D-6BA263959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D222D68-29F2-4BC3-8AE2-C86F8CB9EEB1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7/18/2024</a:t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068F98-2F9E-4B98-8E82-28358B367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ELAIYARAJA P, GRAPHICS LAB PROGRAMS</a:t>
            </a: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D75642-804B-416C-B9A2-3D52F90DE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E511E1-B5B9-4DB3-89B3-16591D3CC8B8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0BCDFA-9159-4727-AAD7-6449BC33CE42}"/>
              </a:ext>
            </a:extLst>
          </p:cNvPr>
          <p:cNvSpPr txBox="1"/>
          <p:nvPr/>
        </p:nvSpPr>
        <p:spPr>
          <a:xfrm>
            <a:off x="457089" y="355272"/>
            <a:ext cx="11508827" cy="42296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10. Write a program to blur and smoothing an image. </a:t>
            </a: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plt.subplot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(1, 2, 2)</a:t>
            </a: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plt.imshow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(filtering(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image_array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sharpen()),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cmap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='gray')</a:t>
            </a: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plt.title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("Blurred Image")</a:t>
            </a: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plt.axis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("off")</a:t>
            </a: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plt.show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28902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ELAIYARAJA P, GRAPHICS LAB PROGRAMS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C41D0C-73A5-476F-86EF-F9A95BD77EA0}" type="slidenum">
              <a:rPr kumimoji="0" lang="en-IN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IN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 pitchFamily="18" charset="0"/>
              <a:ea typeface="+mn-ea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3747" y="156120"/>
            <a:ext cx="2598234" cy="5232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OUTPUT: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C15AF20-3CF3-425A-8DAC-BA8388352FF8}" type="datetime1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7/18/2024</a:t>
            </a:fld>
            <a:endParaRPr kumimoji="0" lang="en-IN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 pitchFamily="18" charset="0"/>
              <a:ea typeface="+mn-ea"/>
              <a:cs typeface="+mn-c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E813413-A6F4-4FB8-8CB9-A579881AA8A8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87692" y="1056573"/>
            <a:ext cx="6765708" cy="3769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19853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B5D240-F829-4F9C-BE4D-6BA263959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F4F886C-47EB-48A2-81D5-3DFCB083334F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7/18/2024</a:t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068F98-2F9E-4B98-8E82-28358B367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ELAIYARAJA P, GRAPHICS LAB PROGRAMS</a:t>
            </a: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D75642-804B-416C-B9A2-3D52F90DE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E511E1-B5B9-4DB3-89B3-16591D3CC8B8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0BCDFA-9159-4727-AAD7-6449BC33CE42}"/>
              </a:ext>
            </a:extLst>
          </p:cNvPr>
          <p:cNvSpPr txBox="1"/>
          <p:nvPr/>
        </p:nvSpPr>
        <p:spPr>
          <a:xfrm>
            <a:off x="451945" y="64104"/>
            <a:ext cx="11508827" cy="63050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7. Write a Program to read a digital image. Split and display image into 4 quadrants, up, down, right and left.</a:t>
            </a: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import cv2</a:t>
            </a: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import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numpy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as np</a:t>
            </a: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# Read the image</a:t>
            </a: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img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= cv2.imread(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image_pat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 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# Get the height and width of the image</a:t>
            </a: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height, width =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img.shape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[:2]</a:t>
            </a: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 </a:t>
            </a: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# Split the image into four quadrants</a:t>
            </a: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quad1 =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img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[:height//2, :width//2]</a:t>
            </a: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quad2 =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img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[:height//2, width//2:]</a:t>
            </a: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quad3 =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img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[height//2:, :width//2]</a:t>
            </a: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quad4 =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img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[height//2:, width//2:]</a:t>
            </a: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09584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B5D240-F829-4F9C-BE4D-6BA263959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D555B3A-F318-4EDE-A892-B47D9D282D1D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7/18/2024</a:t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068F98-2F9E-4B98-8E82-28358B367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ELAIYARAJA P, GRAPHICS LAB PROGRAMS</a:t>
            </a: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D75642-804B-416C-B9A2-3D52F90DE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E511E1-B5B9-4DB3-89B3-16591D3CC8B8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9970CB4-F3F6-46ED-98B0-212CE2349132}"/>
              </a:ext>
            </a:extLst>
          </p:cNvPr>
          <p:cNvSpPr/>
          <p:nvPr/>
        </p:nvSpPr>
        <p:spPr>
          <a:xfrm>
            <a:off x="1146397" y="1987558"/>
            <a:ext cx="9558240" cy="1361911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600" b="1" i="0" u="sng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Garamond" panose="020204040303010108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Lab Program 11</a:t>
            </a:r>
          </a:p>
          <a:p>
            <a:pPr marL="0" marR="0" lvl="0" indent="0" algn="ctr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Garamond" panose="020204040303010108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 a program to contour an image. </a:t>
            </a:r>
            <a:endParaRPr kumimoji="0" lang="en-IN" sz="36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Garamond" panose="020204040303010108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24345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B5D240-F829-4F9C-BE4D-6BA263959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D222D68-29F2-4BC3-8AE2-C86F8CB9EEB1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7/18/2024</a:t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068F98-2F9E-4B98-8E82-28358B367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ELAIYARAJA P, GRAPHICS LAB PROGRAMS</a:t>
            </a: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D75642-804B-416C-B9A2-3D52F90DE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E511E1-B5B9-4DB3-89B3-16591D3CC8B8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0BCDFA-9159-4727-AAD7-6449BC33CE42}"/>
              </a:ext>
            </a:extLst>
          </p:cNvPr>
          <p:cNvSpPr txBox="1"/>
          <p:nvPr/>
        </p:nvSpPr>
        <p:spPr>
          <a:xfrm>
            <a:off x="341586" y="-68240"/>
            <a:ext cx="11508827" cy="64446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11. Write a program to contour an image. </a:t>
            </a: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cv2</a:t>
            </a: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np</a:t>
            </a: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image_path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'1.png'</a:t>
            </a: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= cv2.imread(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image_path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Convert the image to grayscale (contours work best on binary images)</a:t>
            </a: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gray = cv2.cvtColor(image, cv2.COLOR_BGR2GRAY)</a:t>
            </a: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Apply thresholding (you can use other techniques like Sobel edges)</a:t>
            </a: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_,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binary_image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cv2.threshold(gray, 127, 255, cv2.THRESH_BINARY)</a:t>
            </a: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Find contours</a:t>
            </a: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contours, _ = cv2.findContours(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binary_image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cv2.RETR_EXTERNAL, cv2.CHAIN_APPROX_SIMPLE)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4131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B5D240-F829-4F9C-BE4D-6BA263959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D222D68-29F2-4BC3-8AE2-C86F8CB9EEB1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7/18/2024</a:t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068F98-2F9E-4B98-8E82-28358B367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ELAIYARAJA P, GRAPHICS LAB PROGRAMS</a:t>
            </a: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D75642-804B-416C-B9A2-3D52F90DE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E511E1-B5B9-4DB3-89B3-16591D3CC8B8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0BCDFA-9159-4727-AAD7-6449BC33CE42}"/>
              </a:ext>
            </a:extLst>
          </p:cNvPr>
          <p:cNvSpPr txBox="1"/>
          <p:nvPr/>
        </p:nvSpPr>
        <p:spPr>
          <a:xfrm>
            <a:off x="341586" y="278270"/>
            <a:ext cx="11508827" cy="43538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11. Write a program to contour an image. </a:t>
            </a: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# Draw all contours on the original image</a:t>
            </a: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cv2.drawContours(image, contours, -1, (0, 255, 0), 3)</a:t>
            </a: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# Display the result</a:t>
            </a: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cv2.imshow('Contours', image)</a:t>
            </a: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cv2.waitKey(0)</a:t>
            </a: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cv2.destroyAllWindows()</a:t>
            </a:r>
          </a:p>
        </p:txBody>
      </p:sp>
    </p:spTree>
    <p:extLst>
      <p:ext uri="{BB962C8B-B14F-4D97-AF65-F5344CB8AC3E}">
        <p14:creationId xmlns:p14="http://schemas.microsoft.com/office/powerpoint/2010/main" val="41945966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ELAIYARAJA P, GRAPHICS LAB PROGRAMS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C41D0C-73A5-476F-86EF-F9A95BD77EA0}" type="slidenum">
              <a:rPr kumimoji="0" lang="en-IN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IN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 pitchFamily="18" charset="0"/>
              <a:ea typeface="+mn-ea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3747" y="156120"/>
            <a:ext cx="2598234" cy="5232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OUTPUT: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C15AF20-3CF3-425A-8DAC-BA8388352FF8}" type="datetime1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7/18/2024</a:t>
            </a:fld>
            <a:endParaRPr kumimoji="0" lang="en-IN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 pitchFamily="18" charset="0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D9607FA-9C5B-46E9-9AD9-A301D80F5DC4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37836" y="1463040"/>
            <a:ext cx="3444423" cy="3375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653710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B5D240-F829-4F9C-BE4D-6BA263959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D555B3A-F318-4EDE-A892-B47D9D282D1D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7/18/2024</a:t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068F98-2F9E-4B98-8E82-28358B367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ELAIYARAJA P, GRAPHICS LAB PROGRAMS</a:t>
            </a: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D75642-804B-416C-B9A2-3D52F90DE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E511E1-B5B9-4DB3-89B3-16591D3CC8B8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9970CB4-F3F6-46ED-98B0-212CE2349132}"/>
              </a:ext>
            </a:extLst>
          </p:cNvPr>
          <p:cNvSpPr/>
          <p:nvPr/>
        </p:nvSpPr>
        <p:spPr>
          <a:xfrm>
            <a:off x="1146397" y="1987558"/>
            <a:ext cx="9558240" cy="1361911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600" b="1" i="0" u="sng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Garamond" panose="020204040303010108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Lab Program 12</a:t>
            </a:r>
          </a:p>
          <a:p>
            <a:pPr marL="0" marR="0" lvl="0" indent="0" algn="ctr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Garamond" panose="020204040303010108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 a program to detect a face/s in an image. </a:t>
            </a:r>
            <a:endParaRPr kumimoji="0" lang="en-IN" sz="36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Garamond" panose="020204040303010108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15383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B5D240-F829-4F9C-BE4D-6BA263959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D222D68-29F2-4BC3-8AE2-C86F8CB9EEB1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7/18/2024</a:t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068F98-2F9E-4B98-8E82-28358B367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ELAIYARAJA P, GRAPHICS LAB PROGRAMS</a:t>
            </a: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D75642-804B-416C-B9A2-3D52F90DE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E511E1-B5B9-4DB3-89B3-16591D3CC8B8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0BCDFA-9159-4727-AAD7-6449BC33CE42}"/>
              </a:ext>
            </a:extLst>
          </p:cNvPr>
          <p:cNvSpPr txBox="1"/>
          <p:nvPr/>
        </p:nvSpPr>
        <p:spPr>
          <a:xfrm>
            <a:off x="341586" y="249394"/>
            <a:ext cx="11632241" cy="5884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12. Write a program to detect a face/s in an image. </a:t>
            </a:r>
          </a:p>
          <a:p>
            <a:pPr marL="0" marR="0" lvl="0" indent="0" defTabSz="914400" rtl="0" eaLnBrk="1" fontAlgn="auto" latinLnBrk="0" hangingPunct="1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import cv2</a:t>
            </a:r>
          </a:p>
          <a:p>
            <a:pPr marL="0" marR="0" lvl="0" indent="0" defTabSz="914400" rtl="0" eaLnBrk="1" fontAlgn="auto" latinLnBrk="0" hangingPunct="1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# Load the pre-trained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Haar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Cascade classifier for face detection</a:t>
            </a:r>
          </a:p>
          <a:p>
            <a:pPr marL="0" marR="0" lvl="0" indent="0" defTabSz="914400" rtl="0" eaLnBrk="1" fontAlgn="auto" latinLnBrk="0" hangingPunct="1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face_cascade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= cv2.CascadeClassifier(cv2.data.haarcascades + 'haarcascade_frontalface_default.xml')</a:t>
            </a:r>
          </a:p>
          <a:p>
            <a:pPr marL="0" marR="0" lvl="0" indent="0" defTabSz="914400" rtl="0" eaLnBrk="1" fontAlgn="auto" latinLnBrk="0" hangingPunct="1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eye_cascade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= cv2.CascadeClassifier(cv2.data.haarcascades + 'haarcascade_eye.xml')</a:t>
            </a:r>
          </a:p>
          <a:p>
            <a:pPr marL="0" marR="0" lvl="0" indent="0" defTabSz="914400" rtl="0" eaLnBrk="1" fontAlgn="auto" latinLnBrk="0" hangingPunct="1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# Read the input image (replace 'your_image.jpg' with the actual image path)</a:t>
            </a:r>
          </a:p>
          <a:p>
            <a:pPr marL="0" marR="0" lvl="0" indent="0" defTabSz="914400" rtl="0" eaLnBrk="1" fontAlgn="auto" latinLnBrk="0" hangingPunct="1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image_path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= 'face.jpeg'</a:t>
            </a:r>
          </a:p>
          <a:p>
            <a:pPr marL="0" marR="0" lvl="0" indent="0" defTabSz="914400" rtl="0" eaLnBrk="1" fontAlgn="auto" latinLnBrk="0" hangingPunct="1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image = cv2.imread(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image_path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</a:p>
          <a:p>
            <a:pPr marL="0" marR="0" lvl="0" indent="0" defTabSz="914400" rtl="0" eaLnBrk="1" fontAlgn="auto" latinLnBrk="0" hangingPunct="1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# Convert the image to grayscale</a:t>
            </a:r>
          </a:p>
          <a:p>
            <a:pPr marL="0" marR="0" lvl="0" indent="0" defTabSz="914400" rtl="0" eaLnBrk="1" fontAlgn="auto" latinLnBrk="0" hangingPunct="1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gray = cv2.cvtColor(image, cv2.COLOR_BGR2GRAY)</a:t>
            </a:r>
          </a:p>
        </p:txBody>
      </p:sp>
    </p:spTree>
    <p:extLst>
      <p:ext uri="{BB962C8B-B14F-4D97-AF65-F5344CB8AC3E}">
        <p14:creationId xmlns:p14="http://schemas.microsoft.com/office/powerpoint/2010/main" val="30050733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B5D240-F829-4F9C-BE4D-6BA263959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D222D68-29F2-4BC3-8AE2-C86F8CB9EEB1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7/18/2024</a:t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068F98-2F9E-4B98-8E82-28358B367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ELAIYARAJA P, GRAPHICS LAB PROGRAMS</a:t>
            </a: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D75642-804B-416C-B9A2-3D52F90DE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E511E1-B5B9-4DB3-89B3-16591D3CC8B8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0BCDFA-9159-4727-AAD7-6449BC33CE42}"/>
              </a:ext>
            </a:extLst>
          </p:cNvPr>
          <p:cNvSpPr txBox="1"/>
          <p:nvPr/>
        </p:nvSpPr>
        <p:spPr>
          <a:xfrm>
            <a:off x="370462" y="136525"/>
            <a:ext cx="11632241" cy="60127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12. Write a program to detect a face/s in an image. </a:t>
            </a:r>
          </a:p>
          <a:p>
            <a:pPr marL="0" marR="0" lvl="0" indent="0" defTabSz="914400" rtl="0" eaLnBrk="1" fontAlgn="auto" latinLnBrk="0" hangingPunct="1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# Detect faces in the image</a:t>
            </a:r>
          </a:p>
          <a:p>
            <a:pPr marL="0" marR="0" lvl="0" indent="0" defTabSz="914400" rtl="0" eaLnBrk="1" fontAlgn="auto" latinLnBrk="0" hangingPunct="1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faces =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face_cascade.detectMultiScale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(gray,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scaleFactor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=1.3,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minNeighbors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=5)</a:t>
            </a:r>
          </a:p>
          <a:p>
            <a:pPr marL="0" marR="0" lvl="0" indent="0" defTabSz="914400" rtl="0" eaLnBrk="1" fontAlgn="auto" latinLnBrk="0" hangingPunct="1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# Draw rectangles around detected faces</a:t>
            </a:r>
          </a:p>
          <a:p>
            <a:pPr marL="0" marR="0" lvl="0" indent="0" defTabSz="914400" rtl="0" eaLnBrk="1" fontAlgn="auto" latinLnBrk="0" hangingPunct="1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for (x, y, w, h) in faces:</a:t>
            </a:r>
          </a:p>
          <a:p>
            <a:pPr marL="0" marR="0" lvl="0" indent="0" defTabSz="914400" rtl="0" eaLnBrk="1" fontAlgn="auto" latinLnBrk="0" hangingPunct="1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cv2.rectangle(image, (x, y), (x + w, y + h), (255, 0, 0), 2)</a:t>
            </a:r>
          </a:p>
          <a:p>
            <a:pPr marL="0" marR="0" lvl="0" indent="0" defTabSz="914400" rtl="0" eaLnBrk="1" fontAlgn="auto" latinLnBrk="0" hangingPunct="1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# Save or display the result</a:t>
            </a:r>
          </a:p>
          <a:p>
            <a:pPr marL="0" marR="0" lvl="0" indent="0" defTabSz="914400" rtl="0" eaLnBrk="1" fontAlgn="auto" latinLnBrk="0" hangingPunct="1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cv2.imwrite('detected_faces.jpg', image) 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# Save the result</a:t>
            </a:r>
          </a:p>
          <a:p>
            <a:pPr marL="0" marR="0" lvl="0" indent="0" defTabSz="914400" rtl="0" eaLnBrk="1" fontAlgn="auto" latinLnBrk="0" hangingPunct="1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cv2.imshow('Detected Faces', image) 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# Display the result</a:t>
            </a:r>
          </a:p>
          <a:p>
            <a:pPr marL="0" marR="0" lvl="0" indent="0" defTabSz="914400" rtl="0" eaLnBrk="1" fontAlgn="auto" latinLnBrk="0" hangingPunct="1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cv2.waitKey(0)</a:t>
            </a:r>
          </a:p>
          <a:p>
            <a:pPr marL="0" marR="0" lvl="0" indent="0" defTabSz="914400" rtl="0" eaLnBrk="1" fontAlgn="auto" latinLnBrk="0" hangingPunct="1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cv2.destroyAllWindows()</a:t>
            </a:r>
          </a:p>
        </p:txBody>
      </p:sp>
    </p:spTree>
    <p:extLst>
      <p:ext uri="{BB962C8B-B14F-4D97-AF65-F5344CB8AC3E}">
        <p14:creationId xmlns:p14="http://schemas.microsoft.com/office/powerpoint/2010/main" val="26436983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ELAIYARAJA P, GRAPHICS LAB PROGRAMS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C41D0C-73A5-476F-86EF-F9A95BD77EA0}" type="slidenum">
              <a:rPr kumimoji="0" lang="en-IN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IN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 pitchFamily="18" charset="0"/>
              <a:ea typeface="+mn-ea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3747" y="156120"/>
            <a:ext cx="2598234" cy="5232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OUTPUT: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C15AF20-3CF3-425A-8DAC-BA8388352FF8}" type="datetime1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7/18/2024</a:t>
            </a:fld>
            <a:endParaRPr kumimoji="0" lang="en-IN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3127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B5D240-F829-4F9C-BE4D-6BA263959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7580B8-81D2-4C22-99D6-9721B55C0383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7/18/2024</a:t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068F98-2F9E-4B98-8E82-28358B367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ELAIYARAJA P, GRAPHICS LAB PROGRAMS</a:t>
            </a: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D75642-804B-416C-B9A2-3D52F90DE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E511E1-B5B9-4DB3-89B3-16591D3CC8B8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0BCDFA-9159-4727-AAD7-6449BC33CE42}"/>
              </a:ext>
            </a:extLst>
          </p:cNvPr>
          <p:cNvSpPr txBox="1"/>
          <p:nvPr/>
        </p:nvSpPr>
        <p:spPr>
          <a:xfrm>
            <a:off x="1876815" y="790403"/>
            <a:ext cx="8878614" cy="556594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defRPr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plt.figure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figsize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=(10, 5))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plt.subplot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(1, 2, 1)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plt.imshow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(quad1)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plt.title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("1")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plt.axis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("off")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 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plt.subplot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(1, 2, 2)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plt.imshow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(quad2)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plt.title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("2")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plt.axis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("off")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74D2FF-45C7-4C2C-AD37-5E765956A176}"/>
              </a:ext>
            </a:extLst>
          </p:cNvPr>
          <p:cNvSpPr txBox="1"/>
          <p:nvPr/>
        </p:nvSpPr>
        <p:spPr>
          <a:xfrm>
            <a:off x="308008" y="0"/>
            <a:ext cx="11762072" cy="9077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 Write a Program to read a digital image. Split and display image into 4 quadrants, up, down, right and left.</a:t>
            </a:r>
          </a:p>
        </p:txBody>
      </p:sp>
    </p:spTree>
    <p:extLst>
      <p:ext uri="{BB962C8B-B14F-4D97-AF65-F5344CB8AC3E}">
        <p14:creationId xmlns:p14="http://schemas.microsoft.com/office/powerpoint/2010/main" val="4092342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B5D240-F829-4F9C-BE4D-6BA263959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C281B43-199C-4661-BA9A-0AF8F663F31A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7/18/2024</a:t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068F98-2F9E-4B98-8E82-28358B367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ELAIYARAJA P, GRAPHICS LAB PROGRAMS</a:t>
            </a: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D75642-804B-416C-B9A2-3D52F90DE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E511E1-B5B9-4DB3-89B3-16591D3CC8B8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0BCDFA-9159-4727-AAD7-6449BC33CE42}"/>
              </a:ext>
            </a:extLst>
          </p:cNvPr>
          <p:cNvSpPr txBox="1"/>
          <p:nvPr/>
        </p:nvSpPr>
        <p:spPr>
          <a:xfrm>
            <a:off x="1384738" y="364411"/>
            <a:ext cx="7454461" cy="61291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plt.figure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figsize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=(10, 5))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plt.subplot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(1, 2, 1)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plt.imshow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(quad3)</a:t>
            </a: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plt.title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("3")</a:t>
            </a: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plt.axis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("off")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plt.subplot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(1, 2, 2)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plt.imshow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(quad4)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plt.title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("4")</a:t>
            </a: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plt.axis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("off")</a:t>
            </a: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plt.show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BCF5C6-4434-42BA-A0D3-3E7853C15D2D}"/>
              </a:ext>
            </a:extLst>
          </p:cNvPr>
          <p:cNvSpPr txBox="1"/>
          <p:nvPr/>
        </p:nvSpPr>
        <p:spPr>
          <a:xfrm>
            <a:off x="336330" y="0"/>
            <a:ext cx="11119945" cy="7718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7. Write a Program to read a digital image. Split and display image into 4 quadrants, up, down, right and left.</a:t>
            </a:r>
          </a:p>
        </p:txBody>
      </p:sp>
    </p:spTree>
    <p:extLst>
      <p:ext uri="{BB962C8B-B14F-4D97-AF65-F5344CB8AC3E}">
        <p14:creationId xmlns:p14="http://schemas.microsoft.com/office/powerpoint/2010/main" val="3437609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ELAIYARAJA P, GRAPHICS LAB PROGRAMS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C41D0C-73A5-476F-86EF-F9A95BD77EA0}" type="slidenum">
              <a:rPr kumimoji="0" lang="en-IN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IN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 pitchFamily="18" charset="0"/>
              <a:ea typeface="+mn-ea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3747" y="156120"/>
            <a:ext cx="2598234" cy="5232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OUTPUT: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35B226-21E7-4D71-A76B-AC03AD3BB914}" type="datetime1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7/18/2024</a:t>
            </a:fld>
            <a:endParaRPr kumimoji="0" lang="en-IN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1629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B5D240-F829-4F9C-BE4D-6BA263959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D555B3A-F318-4EDE-A892-B47D9D282D1D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7/18/2024</a:t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068F98-2F9E-4B98-8E82-28358B367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ELAIYARAJA P, GRAPHICS LAB PROGRAMS</a:t>
            </a: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D75642-804B-416C-B9A2-3D52F90DE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E511E1-B5B9-4DB3-89B3-16591D3CC8B8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9970CB4-F3F6-46ED-98B0-212CE2349132}"/>
              </a:ext>
            </a:extLst>
          </p:cNvPr>
          <p:cNvSpPr/>
          <p:nvPr/>
        </p:nvSpPr>
        <p:spPr>
          <a:xfrm>
            <a:off x="1146397" y="1987558"/>
            <a:ext cx="9558240" cy="1954702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600" b="1" i="0" u="sng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Garamond" panose="020204040303010108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Lab Program 8</a:t>
            </a:r>
          </a:p>
          <a:p>
            <a:pPr marL="0" marR="0" lvl="0" indent="0" algn="ctr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Garamond" panose="020204040303010108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 a program to show rotation, scaling, and translation on an image.</a:t>
            </a:r>
            <a:endParaRPr kumimoji="0" lang="en-IN" sz="36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Garamond" panose="020204040303010108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2619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B5D240-F829-4F9C-BE4D-6BA263959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D222D68-29F2-4BC3-8AE2-C86F8CB9EEB1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7/18/2024</a:t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068F98-2F9E-4B98-8E82-28358B367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ELAIYARAJA P, GRAPHICS LAB PROGRAMS</a:t>
            </a: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D75642-804B-416C-B9A2-3D52F90DE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E511E1-B5B9-4DB3-89B3-16591D3CC8B8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0BCDFA-9159-4727-AAD7-6449BC33CE42}"/>
              </a:ext>
            </a:extLst>
          </p:cNvPr>
          <p:cNvSpPr txBox="1"/>
          <p:nvPr/>
        </p:nvSpPr>
        <p:spPr>
          <a:xfrm>
            <a:off x="451945" y="64104"/>
            <a:ext cx="11508827" cy="63050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8. Write a program to show rotation, scaling, and translation on an image.</a:t>
            </a: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#Rotation and scaling of image</a:t>
            </a: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import cv2</a:t>
            </a: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def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translate_image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(image, dx,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dy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):</a:t>
            </a: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rows, cols =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image.shape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[:2]</a:t>
            </a: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translation_matrix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= np.float32([[1, 0, dx], [0, 1,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dy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]])</a:t>
            </a: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translated_image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= cv2.warpAffine(image,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translation_matrix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(cols, rows))</a:t>
            </a: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return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translated_image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# Read the image</a:t>
            </a: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image = cv2.imread('/content/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sample_data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/3.png')</a:t>
            </a: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# Get image dimensions</a:t>
            </a: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height, width =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image.shape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[:2]</a:t>
            </a: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645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B5D240-F829-4F9C-BE4D-6BA263959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BB110C7-7190-4AC1-8AD9-4BD8594252E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7/18/2024</a:t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068F98-2F9E-4B98-8E82-28358B367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ELAIYARAJA P, GRAPHICS LAB PROGRAMS</a:t>
            </a: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D75642-804B-416C-B9A2-3D52F90DE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E511E1-B5B9-4DB3-89B3-16591D3CC8B8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0BCDFA-9159-4727-AAD7-6449BC33CE42}"/>
              </a:ext>
            </a:extLst>
          </p:cNvPr>
          <p:cNvSpPr txBox="1"/>
          <p:nvPr/>
        </p:nvSpPr>
        <p:spPr>
          <a:xfrm>
            <a:off x="995856" y="1581447"/>
            <a:ext cx="8878614" cy="26740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defRPr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# Calculate the center coordinates of the image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center = (width // 2, height // 2)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rotation_value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= int(input("Enter the degree of Rotation:"))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scaling_value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= int(input("Enter the zooming factor:"))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74D2FF-45C7-4C2C-AD37-5E765956A176}"/>
              </a:ext>
            </a:extLst>
          </p:cNvPr>
          <p:cNvSpPr txBox="1"/>
          <p:nvPr/>
        </p:nvSpPr>
        <p:spPr>
          <a:xfrm>
            <a:off x="725213" y="415589"/>
            <a:ext cx="11119945" cy="4830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8. Write a program to show rotation, scaling, and translation on an image.</a:t>
            </a:r>
          </a:p>
        </p:txBody>
      </p:sp>
    </p:spTree>
    <p:extLst>
      <p:ext uri="{BB962C8B-B14F-4D97-AF65-F5344CB8AC3E}">
        <p14:creationId xmlns:p14="http://schemas.microsoft.com/office/powerpoint/2010/main" val="1989391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B5D240-F829-4F9C-BE4D-6BA263959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E4FE6BA-0310-4736-AC0F-6D14E3F073C2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7/18/2024</a:t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068F98-2F9E-4B98-8E82-28358B367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ELAIYARAJA P, GRAPHICS LAB PROGRAMS</a:t>
            </a: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D75642-804B-416C-B9A2-3D52F90DE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E511E1-B5B9-4DB3-89B3-16591D3CC8B8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0BCDFA-9159-4727-AAD7-6449BC33CE42}"/>
              </a:ext>
            </a:extLst>
          </p:cNvPr>
          <p:cNvSpPr txBox="1"/>
          <p:nvPr/>
        </p:nvSpPr>
        <p:spPr>
          <a:xfrm>
            <a:off x="442747" y="657097"/>
            <a:ext cx="11684876" cy="544405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defRPr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# Create the 2D rotation matrix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rotated = cv2.getRotationMatrix2D(center=center, angle=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rotation_value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scale=1)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rotated_image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= cv2.warpAffine(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src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=image, M=rotated,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dsize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=(width, height))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scaled = cv2.getRotationMatrix2D(center=center, angle=0, scale=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scaling_value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scaled_image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= cv2.warpAffine(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src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=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rotated_image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M=scaled,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dsize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=(width, height))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 = int(input("How many pixels you want the image to be translated horizontally? "))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v = int(input("How many pixels you want the image to be translated vertically? "))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translated_image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=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translate_image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scaled_image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dx=h,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dy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=v)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cv2.imwrite('Final_image.png',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translated_image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74D2FF-45C7-4C2C-AD37-5E765956A176}"/>
              </a:ext>
            </a:extLst>
          </p:cNvPr>
          <p:cNvSpPr txBox="1"/>
          <p:nvPr/>
        </p:nvSpPr>
        <p:spPr>
          <a:xfrm>
            <a:off x="536027" y="107754"/>
            <a:ext cx="11119945" cy="4830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8. Write a program to show rotation, scaling, and translation on an image.</a:t>
            </a:r>
          </a:p>
        </p:txBody>
      </p:sp>
    </p:spTree>
    <p:extLst>
      <p:ext uri="{BB962C8B-B14F-4D97-AF65-F5344CB8AC3E}">
        <p14:creationId xmlns:p14="http://schemas.microsoft.com/office/powerpoint/2010/main" val="265865016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1992</Words>
  <Application>Microsoft Office PowerPoint</Application>
  <PresentationFormat>Widescreen</PresentationFormat>
  <Paragraphs>255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Calibri</vt:lpstr>
      <vt:lpstr>Calibri Light</vt:lpstr>
      <vt:lpstr>Calisto MT</vt:lpstr>
      <vt:lpstr>Garamond</vt:lpstr>
      <vt:lpstr>Times New Roman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Elaiyaraja</dc:creator>
  <cp:lastModifiedBy>Elaiyaraja</cp:lastModifiedBy>
  <cp:revision>7</cp:revision>
  <dcterms:created xsi:type="dcterms:W3CDTF">2024-07-12T00:10:03Z</dcterms:created>
  <dcterms:modified xsi:type="dcterms:W3CDTF">2024-07-18T16:40:18Z</dcterms:modified>
</cp:coreProperties>
</file>