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 id="261" r:id="rId6"/>
    <p:sldId id="262" r:id="rId7"/>
    <p:sldId id="265" r:id="rId8"/>
    <p:sldId id="270" r:id="rId9"/>
    <p:sldId id="264" r:id="rId10"/>
    <p:sldId id="266" r:id="rId11"/>
    <p:sldId id="267" r:id="rId12"/>
    <p:sldId id="268" r:id="rId13"/>
    <p:sldId id="271" r:id="rId14"/>
    <p:sldId id="272" r:id="rId15"/>
    <p:sldId id="273" r:id="rId16"/>
    <p:sldId id="274" r:id="rId17"/>
    <p:sldId id="275" r:id="rId18"/>
    <p:sldId id="278" r:id="rId19"/>
    <p:sldId id="279" r:id="rId20"/>
    <p:sldId id="280" r:id="rId21"/>
    <p:sldId id="269" r:id="rId22"/>
    <p:sldId id="277" r:id="rId23"/>
    <p:sldId id="27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7E0432-8533-421F-BEDD-BF28E2B24329}" v="6" dt="2024-05-19T18:51:57.2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3" d="100"/>
          <a:sy n="103" d="100"/>
        </p:scale>
        <p:origin x="126"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KD PC" userId="49fca4281b158532" providerId="LiveId" clId="{83839055-E2B8-4F4F-94A5-E4A91B6BAAFB}"/>
    <pc:docChg chg="undo custSel modSld">
      <pc:chgData name="SKD PC" userId="49fca4281b158532" providerId="LiveId" clId="{83839055-E2B8-4F4F-94A5-E4A91B6BAAFB}" dt="2024-04-10T08:13:53.263" v="193" actId="20577"/>
      <pc:docMkLst>
        <pc:docMk/>
      </pc:docMkLst>
      <pc:sldChg chg="modSp mod">
        <pc:chgData name="SKD PC" userId="49fca4281b158532" providerId="LiveId" clId="{83839055-E2B8-4F4F-94A5-E4A91B6BAAFB}" dt="2024-04-10T07:33:02.901" v="94" actId="2711"/>
        <pc:sldMkLst>
          <pc:docMk/>
          <pc:sldMk cId="0" sldId="256"/>
        </pc:sldMkLst>
        <pc:spChg chg="mod">
          <ac:chgData name="SKD PC" userId="49fca4281b158532" providerId="LiveId" clId="{83839055-E2B8-4F4F-94A5-E4A91B6BAAFB}" dt="2024-04-10T07:33:02.901" v="94" actId="2711"/>
          <ac:spMkLst>
            <pc:docMk/>
            <pc:sldMk cId="0" sldId="256"/>
            <ac:spMk id="2" creationId="{00000000-0000-0000-0000-000000000000}"/>
          </ac:spMkLst>
        </pc:spChg>
      </pc:sldChg>
      <pc:sldChg chg="modSp mod">
        <pc:chgData name="SKD PC" userId="49fca4281b158532" providerId="LiveId" clId="{83839055-E2B8-4F4F-94A5-E4A91B6BAAFB}" dt="2024-04-10T07:26:48.482" v="45" actId="27636"/>
        <pc:sldMkLst>
          <pc:docMk/>
          <pc:sldMk cId="0" sldId="258"/>
        </pc:sldMkLst>
        <pc:spChg chg="mod">
          <ac:chgData name="SKD PC" userId="49fca4281b158532" providerId="LiveId" clId="{83839055-E2B8-4F4F-94A5-E4A91B6BAAFB}" dt="2024-04-10T07:26:48.482" v="45" actId="27636"/>
          <ac:spMkLst>
            <pc:docMk/>
            <pc:sldMk cId="0" sldId="258"/>
            <ac:spMk id="2" creationId="{00000000-0000-0000-0000-000000000000}"/>
          </ac:spMkLst>
        </pc:spChg>
      </pc:sldChg>
      <pc:sldChg chg="modSp mod">
        <pc:chgData name="SKD PC" userId="49fca4281b158532" providerId="LiveId" clId="{83839055-E2B8-4F4F-94A5-E4A91B6BAAFB}" dt="2024-04-10T08:12:00.410" v="109" actId="20577"/>
        <pc:sldMkLst>
          <pc:docMk/>
          <pc:sldMk cId="0" sldId="259"/>
        </pc:sldMkLst>
        <pc:spChg chg="mod">
          <ac:chgData name="SKD PC" userId="49fca4281b158532" providerId="LiveId" clId="{83839055-E2B8-4F4F-94A5-E4A91B6BAAFB}" dt="2024-04-10T07:34:16.213" v="102" actId="1076"/>
          <ac:spMkLst>
            <pc:docMk/>
            <pc:sldMk cId="0" sldId="259"/>
            <ac:spMk id="2" creationId="{00000000-0000-0000-0000-000000000000}"/>
          </ac:spMkLst>
        </pc:spChg>
        <pc:spChg chg="mod">
          <ac:chgData name="SKD PC" userId="49fca4281b158532" providerId="LiveId" clId="{83839055-E2B8-4F4F-94A5-E4A91B6BAAFB}" dt="2024-04-10T08:12:00.410" v="109" actId="20577"/>
          <ac:spMkLst>
            <pc:docMk/>
            <pc:sldMk cId="0" sldId="259"/>
            <ac:spMk id="3" creationId="{00000000-0000-0000-0000-000000000000}"/>
          </ac:spMkLst>
        </pc:spChg>
      </pc:sldChg>
      <pc:sldChg chg="modSp mod">
        <pc:chgData name="SKD PC" userId="49fca4281b158532" providerId="LiveId" clId="{83839055-E2B8-4F4F-94A5-E4A91B6BAAFB}" dt="2024-04-10T08:11:45.398" v="106" actId="20577"/>
        <pc:sldMkLst>
          <pc:docMk/>
          <pc:sldMk cId="0" sldId="260"/>
        </pc:sldMkLst>
        <pc:spChg chg="mod">
          <ac:chgData name="SKD PC" userId="49fca4281b158532" providerId="LiveId" clId="{83839055-E2B8-4F4F-94A5-E4A91B6BAAFB}" dt="2024-04-10T07:27:07.623" v="47" actId="1076"/>
          <ac:spMkLst>
            <pc:docMk/>
            <pc:sldMk cId="0" sldId="260"/>
            <ac:spMk id="2" creationId="{00000000-0000-0000-0000-000000000000}"/>
          </ac:spMkLst>
        </pc:spChg>
        <pc:spChg chg="mod">
          <ac:chgData name="SKD PC" userId="49fca4281b158532" providerId="LiveId" clId="{83839055-E2B8-4F4F-94A5-E4A91B6BAAFB}" dt="2024-04-10T08:11:45.398" v="106" actId="20577"/>
          <ac:spMkLst>
            <pc:docMk/>
            <pc:sldMk cId="0" sldId="260"/>
            <ac:spMk id="3" creationId="{00000000-0000-0000-0000-000000000000}"/>
          </ac:spMkLst>
        </pc:spChg>
      </pc:sldChg>
      <pc:sldChg chg="modSp mod">
        <pc:chgData name="SKD PC" userId="49fca4281b158532" providerId="LiveId" clId="{83839055-E2B8-4F4F-94A5-E4A91B6BAAFB}" dt="2024-04-10T08:13:14.852" v="191" actId="20577"/>
        <pc:sldMkLst>
          <pc:docMk/>
          <pc:sldMk cId="0" sldId="261"/>
        </pc:sldMkLst>
        <pc:spChg chg="mod">
          <ac:chgData name="SKD PC" userId="49fca4281b158532" providerId="LiveId" clId="{83839055-E2B8-4F4F-94A5-E4A91B6BAAFB}" dt="2024-04-10T08:13:14.852" v="191" actId="20577"/>
          <ac:spMkLst>
            <pc:docMk/>
            <pc:sldMk cId="0" sldId="261"/>
            <ac:spMk id="3" creationId="{00000000-0000-0000-0000-000000000000}"/>
          </ac:spMkLst>
        </pc:spChg>
      </pc:sldChg>
      <pc:sldChg chg="modSp mod">
        <pc:chgData name="SKD PC" userId="49fca4281b158532" providerId="LiveId" clId="{83839055-E2B8-4F4F-94A5-E4A91B6BAAFB}" dt="2024-04-10T08:13:53.263" v="193" actId="20577"/>
        <pc:sldMkLst>
          <pc:docMk/>
          <pc:sldMk cId="0" sldId="262"/>
        </pc:sldMkLst>
        <pc:spChg chg="mod">
          <ac:chgData name="SKD PC" userId="49fca4281b158532" providerId="LiveId" clId="{83839055-E2B8-4F4F-94A5-E4A91B6BAAFB}" dt="2024-04-10T07:27:36.032" v="67" actId="2711"/>
          <ac:spMkLst>
            <pc:docMk/>
            <pc:sldMk cId="0" sldId="262"/>
            <ac:spMk id="2" creationId="{00000000-0000-0000-0000-000000000000}"/>
          </ac:spMkLst>
        </pc:spChg>
        <pc:spChg chg="mod">
          <ac:chgData name="SKD PC" userId="49fca4281b158532" providerId="LiveId" clId="{83839055-E2B8-4F4F-94A5-E4A91B6BAAFB}" dt="2024-04-10T08:13:53.263" v="193" actId="20577"/>
          <ac:spMkLst>
            <pc:docMk/>
            <pc:sldMk cId="0" sldId="262"/>
            <ac:spMk id="6" creationId="{00000000-0000-0000-0000-000000000000}"/>
          </ac:spMkLst>
        </pc:spChg>
      </pc:sldChg>
      <pc:sldChg chg="modSp mod">
        <pc:chgData name="SKD PC" userId="49fca4281b158532" providerId="LiveId" clId="{83839055-E2B8-4F4F-94A5-E4A91B6BAAFB}" dt="2024-04-10T07:29:08.931" v="74" actId="2711"/>
        <pc:sldMkLst>
          <pc:docMk/>
          <pc:sldMk cId="0" sldId="264"/>
        </pc:sldMkLst>
        <pc:spChg chg="mod">
          <ac:chgData name="SKD PC" userId="49fca4281b158532" providerId="LiveId" clId="{83839055-E2B8-4F4F-94A5-E4A91B6BAAFB}" dt="2024-04-10T07:29:08.931" v="74" actId="2711"/>
          <ac:spMkLst>
            <pc:docMk/>
            <pc:sldMk cId="0" sldId="264"/>
            <ac:spMk id="2" creationId="{00000000-0000-0000-0000-000000000000}"/>
          </ac:spMkLst>
        </pc:spChg>
      </pc:sldChg>
      <pc:sldChg chg="modSp mod">
        <pc:chgData name="SKD PC" userId="49fca4281b158532" providerId="LiveId" clId="{83839055-E2B8-4F4F-94A5-E4A91B6BAAFB}" dt="2024-04-10T07:27:53.210" v="68" actId="2711"/>
        <pc:sldMkLst>
          <pc:docMk/>
          <pc:sldMk cId="0" sldId="265"/>
        </pc:sldMkLst>
        <pc:spChg chg="mod">
          <ac:chgData name="SKD PC" userId="49fca4281b158532" providerId="LiveId" clId="{83839055-E2B8-4F4F-94A5-E4A91B6BAAFB}" dt="2024-04-10T07:27:53.210" v="68" actId="2711"/>
          <ac:spMkLst>
            <pc:docMk/>
            <pc:sldMk cId="0" sldId="265"/>
            <ac:spMk id="2" creationId="{00000000-0000-0000-0000-000000000000}"/>
          </ac:spMkLst>
        </pc:spChg>
      </pc:sldChg>
      <pc:sldChg chg="modSp mod">
        <pc:chgData name="SKD PC" userId="49fca4281b158532" providerId="LiveId" clId="{83839055-E2B8-4F4F-94A5-E4A91B6BAAFB}" dt="2024-04-10T07:29:20.873" v="75" actId="2711"/>
        <pc:sldMkLst>
          <pc:docMk/>
          <pc:sldMk cId="0" sldId="266"/>
        </pc:sldMkLst>
        <pc:spChg chg="mod">
          <ac:chgData name="SKD PC" userId="49fca4281b158532" providerId="LiveId" clId="{83839055-E2B8-4F4F-94A5-E4A91B6BAAFB}" dt="2024-04-10T07:29:20.873" v="75" actId="2711"/>
          <ac:spMkLst>
            <pc:docMk/>
            <pc:sldMk cId="0" sldId="266"/>
            <ac:spMk id="2" creationId="{00000000-0000-0000-0000-000000000000}"/>
          </ac:spMkLst>
        </pc:spChg>
      </pc:sldChg>
      <pc:sldChg chg="modSp mod">
        <pc:chgData name="SKD PC" userId="49fca4281b158532" providerId="LiveId" clId="{83839055-E2B8-4F4F-94A5-E4A91B6BAAFB}" dt="2024-04-10T07:29:42.999" v="78" actId="14100"/>
        <pc:sldMkLst>
          <pc:docMk/>
          <pc:sldMk cId="0" sldId="267"/>
        </pc:sldMkLst>
        <pc:spChg chg="mod">
          <ac:chgData name="SKD PC" userId="49fca4281b158532" providerId="LiveId" clId="{83839055-E2B8-4F4F-94A5-E4A91B6BAAFB}" dt="2024-04-10T07:29:42.999" v="78" actId="14100"/>
          <ac:spMkLst>
            <pc:docMk/>
            <pc:sldMk cId="0" sldId="267"/>
            <ac:spMk id="2" creationId="{00000000-0000-0000-0000-000000000000}"/>
          </ac:spMkLst>
        </pc:spChg>
      </pc:sldChg>
      <pc:sldChg chg="modSp mod">
        <pc:chgData name="SKD PC" userId="49fca4281b158532" providerId="LiveId" clId="{83839055-E2B8-4F4F-94A5-E4A91B6BAAFB}" dt="2024-04-10T07:29:54.389" v="79" actId="2711"/>
        <pc:sldMkLst>
          <pc:docMk/>
          <pc:sldMk cId="0" sldId="268"/>
        </pc:sldMkLst>
        <pc:spChg chg="mod">
          <ac:chgData name="SKD PC" userId="49fca4281b158532" providerId="LiveId" clId="{83839055-E2B8-4F4F-94A5-E4A91B6BAAFB}" dt="2024-04-10T07:29:54.389" v="79" actId="2711"/>
          <ac:spMkLst>
            <pc:docMk/>
            <pc:sldMk cId="0" sldId="268"/>
            <ac:spMk id="2" creationId="{00000000-0000-0000-0000-000000000000}"/>
          </ac:spMkLst>
        </pc:spChg>
      </pc:sldChg>
      <pc:sldChg chg="modSp mod">
        <pc:chgData name="SKD PC" userId="49fca4281b158532" providerId="LiveId" clId="{83839055-E2B8-4F4F-94A5-E4A91B6BAAFB}" dt="2024-04-10T07:32:02.464" v="90" actId="1076"/>
        <pc:sldMkLst>
          <pc:docMk/>
          <pc:sldMk cId="0" sldId="269"/>
        </pc:sldMkLst>
        <pc:spChg chg="mod">
          <ac:chgData name="SKD PC" userId="49fca4281b158532" providerId="LiveId" clId="{83839055-E2B8-4F4F-94A5-E4A91B6BAAFB}" dt="2024-04-10T07:32:02.464" v="90" actId="1076"/>
          <ac:spMkLst>
            <pc:docMk/>
            <pc:sldMk cId="0" sldId="269"/>
            <ac:spMk id="2" creationId="{00000000-0000-0000-0000-000000000000}"/>
          </ac:spMkLst>
        </pc:spChg>
      </pc:sldChg>
      <pc:sldChg chg="modSp mod">
        <pc:chgData name="SKD PC" userId="49fca4281b158532" providerId="LiveId" clId="{83839055-E2B8-4F4F-94A5-E4A91B6BAAFB}" dt="2024-04-10T07:28:35.079" v="71" actId="1076"/>
        <pc:sldMkLst>
          <pc:docMk/>
          <pc:sldMk cId="0" sldId="270"/>
        </pc:sldMkLst>
        <pc:spChg chg="mod">
          <ac:chgData name="SKD PC" userId="49fca4281b158532" providerId="LiveId" clId="{83839055-E2B8-4F4F-94A5-E4A91B6BAAFB}" dt="2024-04-10T07:28:35.079" v="71" actId="1076"/>
          <ac:spMkLst>
            <pc:docMk/>
            <pc:sldMk cId="0" sldId="270"/>
            <ac:spMk id="2" creationId="{00000000-0000-0000-0000-000000000000}"/>
          </ac:spMkLst>
        </pc:spChg>
      </pc:sldChg>
      <pc:sldChg chg="modSp mod">
        <pc:chgData name="SKD PC" userId="49fca4281b158532" providerId="LiveId" clId="{83839055-E2B8-4F4F-94A5-E4A91B6BAAFB}" dt="2024-04-10T07:30:12.201" v="80" actId="2711"/>
        <pc:sldMkLst>
          <pc:docMk/>
          <pc:sldMk cId="0" sldId="271"/>
        </pc:sldMkLst>
        <pc:spChg chg="mod">
          <ac:chgData name="SKD PC" userId="49fca4281b158532" providerId="LiveId" clId="{83839055-E2B8-4F4F-94A5-E4A91B6BAAFB}" dt="2024-04-10T07:30:12.201" v="80" actId="2711"/>
          <ac:spMkLst>
            <pc:docMk/>
            <pc:sldMk cId="0" sldId="271"/>
            <ac:spMk id="2" creationId="{00000000-0000-0000-0000-000000000000}"/>
          </ac:spMkLst>
        </pc:spChg>
      </pc:sldChg>
      <pc:sldChg chg="modSp mod">
        <pc:chgData name="SKD PC" userId="49fca4281b158532" providerId="LiveId" clId="{83839055-E2B8-4F4F-94A5-E4A91B6BAAFB}" dt="2024-04-10T07:30:45.300" v="83" actId="2711"/>
        <pc:sldMkLst>
          <pc:docMk/>
          <pc:sldMk cId="0" sldId="272"/>
        </pc:sldMkLst>
        <pc:spChg chg="mod">
          <ac:chgData name="SKD PC" userId="49fca4281b158532" providerId="LiveId" clId="{83839055-E2B8-4F4F-94A5-E4A91B6BAAFB}" dt="2024-04-10T07:30:45.300" v="83" actId="2711"/>
          <ac:spMkLst>
            <pc:docMk/>
            <pc:sldMk cId="0" sldId="272"/>
            <ac:spMk id="2" creationId="{00000000-0000-0000-0000-000000000000}"/>
          </ac:spMkLst>
        </pc:spChg>
      </pc:sldChg>
      <pc:sldChg chg="modSp mod">
        <pc:chgData name="SKD PC" userId="49fca4281b158532" providerId="LiveId" clId="{83839055-E2B8-4F4F-94A5-E4A91B6BAAFB}" dt="2024-04-10T07:30:58.134" v="84" actId="2711"/>
        <pc:sldMkLst>
          <pc:docMk/>
          <pc:sldMk cId="0" sldId="273"/>
        </pc:sldMkLst>
        <pc:spChg chg="mod">
          <ac:chgData name="SKD PC" userId="49fca4281b158532" providerId="LiveId" clId="{83839055-E2B8-4F4F-94A5-E4A91B6BAAFB}" dt="2024-04-10T07:30:58.134" v="84" actId="2711"/>
          <ac:spMkLst>
            <pc:docMk/>
            <pc:sldMk cId="0" sldId="273"/>
            <ac:spMk id="2" creationId="{00000000-0000-0000-0000-000000000000}"/>
          </ac:spMkLst>
        </pc:spChg>
      </pc:sldChg>
      <pc:sldChg chg="modSp mod">
        <pc:chgData name="SKD PC" userId="49fca4281b158532" providerId="LiveId" clId="{83839055-E2B8-4F4F-94A5-E4A91B6BAAFB}" dt="2024-04-10T07:31:13.296" v="85" actId="2711"/>
        <pc:sldMkLst>
          <pc:docMk/>
          <pc:sldMk cId="0" sldId="274"/>
        </pc:sldMkLst>
        <pc:spChg chg="mod">
          <ac:chgData name="SKD PC" userId="49fca4281b158532" providerId="LiveId" clId="{83839055-E2B8-4F4F-94A5-E4A91B6BAAFB}" dt="2024-04-10T07:31:13.296" v="85" actId="2711"/>
          <ac:spMkLst>
            <pc:docMk/>
            <pc:sldMk cId="0" sldId="274"/>
            <ac:spMk id="2" creationId="{00000000-0000-0000-0000-000000000000}"/>
          </ac:spMkLst>
        </pc:spChg>
      </pc:sldChg>
      <pc:sldChg chg="modSp mod">
        <pc:chgData name="SKD PC" userId="49fca4281b158532" providerId="LiveId" clId="{83839055-E2B8-4F4F-94A5-E4A91B6BAAFB}" dt="2024-04-10T07:31:26.750" v="86" actId="2711"/>
        <pc:sldMkLst>
          <pc:docMk/>
          <pc:sldMk cId="0" sldId="275"/>
        </pc:sldMkLst>
        <pc:spChg chg="mod">
          <ac:chgData name="SKD PC" userId="49fca4281b158532" providerId="LiveId" clId="{83839055-E2B8-4F4F-94A5-E4A91B6BAAFB}" dt="2024-04-10T07:31:26.750" v="86" actId="2711"/>
          <ac:spMkLst>
            <pc:docMk/>
            <pc:sldMk cId="0" sldId="275"/>
            <ac:spMk id="2" creationId="{00000000-0000-0000-0000-000000000000}"/>
          </ac:spMkLst>
        </pc:spChg>
      </pc:sldChg>
      <pc:sldChg chg="modSp mod">
        <pc:chgData name="SKD PC" userId="49fca4281b158532" providerId="LiveId" clId="{83839055-E2B8-4F4F-94A5-E4A91B6BAAFB}" dt="2024-04-10T07:32:38.683" v="93" actId="2711"/>
        <pc:sldMkLst>
          <pc:docMk/>
          <pc:sldMk cId="0" sldId="276"/>
        </pc:sldMkLst>
        <pc:spChg chg="mod">
          <ac:chgData name="SKD PC" userId="49fca4281b158532" providerId="LiveId" clId="{83839055-E2B8-4F4F-94A5-E4A91B6BAAFB}" dt="2024-04-10T07:32:38.683" v="93" actId="2711"/>
          <ac:spMkLst>
            <pc:docMk/>
            <pc:sldMk cId="0" sldId="276"/>
            <ac:spMk id="2" creationId="{00000000-0000-0000-0000-000000000000}"/>
          </ac:spMkLst>
        </pc:spChg>
      </pc:sldChg>
      <pc:sldChg chg="modSp mod">
        <pc:chgData name="SKD PC" userId="49fca4281b158532" providerId="LiveId" clId="{83839055-E2B8-4F4F-94A5-E4A91B6BAAFB}" dt="2024-04-10T07:32:22.300" v="91" actId="2711"/>
        <pc:sldMkLst>
          <pc:docMk/>
          <pc:sldMk cId="0" sldId="277"/>
        </pc:sldMkLst>
        <pc:spChg chg="mod">
          <ac:chgData name="SKD PC" userId="49fca4281b158532" providerId="LiveId" clId="{83839055-E2B8-4F4F-94A5-E4A91B6BAAFB}" dt="2024-04-10T07:32:22.300" v="91" actId="2711"/>
          <ac:spMkLst>
            <pc:docMk/>
            <pc:sldMk cId="0" sldId="277"/>
            <ac:spMk id="2" creationId="{00000000-0000-0000-0000-000000000000}"/>
          </ac:spMkLst>
        </pc:spChg>
      </pc:sldChg>
      <pc:sldChg chg="modSp mod">
        <pc:chgData name="SKD PC" userId="49fca4281b158532" providerId="LiveId" clId="{83839055-E2B8-4F4F-94A5-E4A91B6BAAFB}" dt="2024-04-10T07:31:45.562" v="88" actId="2711"/>
        <pc:sldMkLst>
          <pc:docMk/>
          <pc:sldMk cId="0" sldId="278"/>
        </pc:sldMkLst>
        <pc:spChg chg="mod">
          <ac:chgData name="SKD PC" userId="49fca4281b158532" providerId="LiveId" clId="{83839055-E2B8-4F4F-94A5-E4A91B6BAAFB}" dt="2024-04-10T07:31:45.562" v="88" actId="2711"/>
          <ac:spMkLst>
            <pc:docMk/>
            <pc:sldMk cId="0" sldId="278"/>
            <ac:spMk id="2" creationId="{00000000-0000-0000-0000-000000000000}"/>
          </ac:spMkLst>
        </pc:spChg>
      </pc:sldChg>
    </pc:docChg>
  </pc:docChgLst>
  <pc:docChgLst>
    <pc:chgData name="SKD PC" userId="49fca4281b158532" providerId="LiveId" clId="{8B7E0432-8533-421F-BEDD-BF28E2B24329}"/>
    <pc:docChg chg="undo custSel addSld delSld modSld">
      <pc:chgData name="SKD PC" userId="49fca4281b158532" providerId="LiveId" clId="{8B7E0432-8533-421F-BEDD-BF28E2B24329}" dt="2024-05-19T18:53:17.832" v="124" actId="255"/>
      <pc:docMkLst>
        <pc:docMk/>
      </pc:docMkLst>
      <pc:sldChg chg="addSp delSp modSp new mod">
        <pc:chgData name="SKD PC" userId="49fca4281b158532" providerId="LiveId" clId="{8B7E0432-8533-421F-BEDD-BF28E2B24329}" dt="2024-05-19T18:49:56.024" v="84" actId="14100"/>
        <pc:sldMkLst>
          <pc:docMk/>
          <pc:sldMk cId="1409477012" sldId="279"/>
        </pc:sldMkLst>
        <pc:spChg chg="mod">
          <ac:chgData name="SKD PC" userId="49fca4281b158532" providerId="LiveId" clId="{8B7E0432-8533-421F-BEDD-BF28E2B24329}" dt="2024-05-19T18:47:09.314" v="43" actId="2711"/>
          <ac:spMkLst>
            <pc:docMk/>
            <pc:sldMk cId="1409477012" sldId="279"/>
            <ac:spMk id="2" creationId="{507337F0-274E-2255-7BD4-6DA04A95D4C9}"/>
          </ac:spMkLst>
        </pc:spChg>
        <pc:spChg chg="add del">
          <ac:chgData name="SKD PC" userId="49fca4281b158532" providerId="LiveId" clId="{8B7E0432-8533-421F-BEDD-BF28E2B24329}" dt="2024-05-19T18:48:24.410" v="63" actId="931"/>
          <ac:spMkLst>
            <pc:docMk/>
            <pc:sldMk cId="1409477012" sldId="279"/>
            <ac:spMk id="3" creationId="{8D4DDFE9-5F0F-9F47-ED2D-A11FBF663948}"/>
          </ac:spMkLst>
        </pc:spChg>
        <pc:picChg chg="add mod">
          <ac:chgData name="SKD PC" userId="49fca4281b158532" providerId="LiveId" clId="{8B7E0432-8533-421F-BEDD-BF28E2B24329}" dt="2024-05-19T18:48:02.692" v="62" actId="931"/>
          <ac:picMkLst>
            <pc:docMk/>
            <pc:sldMk cId="1409477012" sldId="279"/>
            <ac:picMk id="5" creationId="{295B97E5-866B-2444-3ECC-E8D13F55E1F3}"/>
          </ac:picMkLst>
        </pc:picChg>
        <pc:picChg chg="add mod">
          <ac:chgData name="SKD PC" userId="49fca4281b158532" providerId="LiveId" clId="{8B7E0432-8533-421F-BEDD-BF28E2B24329}" dt="2024-05-19T18:48:02.692" v="62" actId="931"/>
          <ac:picMkLst>
            <pc:docMk/>
            <pc:sldMk cId="1409477012" sldId="279"/>
            <ac:picMk id="7" creationId="{93C3C244-506D-9045-1077-6F70CFBA92EB}"/>
          </ac:picMkLst>
        </pc:picChg>
        <pc:picChg chg="add mod">
          <ac:chgData name="SKD PC" userId="49fca4281b158532" providerId="LiveId" clId="{8B7E0432-8533-421F-BEDD-BF28E2B24329}" dt="2024-05-19T18:48:02.692" v="62" actId="931"/>
          <ac:picMkLst>
            <pc:docMk/>
            <pc:sldMk cId="1409477012" sldId="279"/>
            <ac:picMk id="9" creationId="{FFE205D7-EBDE-CD9F-40F0-5AF27F0197AB}"/>
          </ac:picMkLst>
        </pc:picChg>
        <pc:picChg chg="add mod">
          <ac:chgData name="SKD PC" userId="49fca4281b158532" providerId="LiveId" clId="{8B7E0432-8533-421F-BEDD-BF28E2B24329}" dt="2024-05-19T18:48:02.692" v="62" actId="931"/>
          <ac:picMkLst>
            <pc:docMk/>
            <pc:sldMk cId="1409477012" sldId="279"/>
            <ac:picMk id="11" creationId="{76D2D411-51E5-89CC-A559-1DE97E01DA7D}"/>
          </ac:picMkLst>
        </pc:picChg>
        <pc:picChg chg="add mod">
          <ac:chgData name="SKD PC" userId="49fca4281b158532" providerId="LiveId" clId="{8B7E0432-8533-421F-BEDD-BF28E2B24329}" dt="2024-05-19T18:48:02.692" v="62" actId="931"/>
          <ac:picMkLst>
            <pc:docMk/>
            <pc:sldMk cId="1409477012" sldId="279"/>
            <ac:picMk id="13" creationId="{8EBB4B5E-0A0D-FFE5-802F-8FA9B866BFE4}"/>
          </ac:picMkLst>
        </pc:picChg>
        <pc:picChg chg="add mod">
          <ac:chgData name="SKD PC" userId="49fca4281b158532" providerId="LiveId" clId="{8B7E0432-8533-421F-BEDD-BF28E2B24329}" dt="2024-05-19T18:48:02.692" v="62" actId="931"/>
          <ac:picMkLst>
            <pc:docMk/>
            <pc:sldMk cId="1409477012" sldId="279"/>
            <ac:picMk id="15" creationId="{89A28109-BBF4-17CC-66F4-08D021D31D02}"/>
          </ac:picMkLst>
        </pc:picChg>
        <pc:picChg chg="add mod">
          <ac:chgData name="SKD PC" userId="49fca4281b158532" providerId="LiveId" clId="{8B7E0432-8533-421F-BEDD-BF28E2B24329}" dt="2024-05-19T18:48:02.692" v="62" actId="931"/>
          <ac:picMkLst>
            <pc:docMk/>
            <pc:sldMk cId="1409477012" sldId="279"/>
            <ac:picMk id="17" creationId="{4894E188-E3B3-930B-48C8-22F6E8E48FBE}"/>
          </ac:picMkLst>
        </pc:picChg>
        <pc:picChg chg="add mod">
          <ac:chgData name="SKD PC" userId="49fca4281b158532" providerId="LiveId" clId="{8B7E0432-8533-421F-BEDD-BF28E2B24329}" dt="2024-05-19T18:48:55.774" v="72" actId="14100"/>
          <ac:picMkLst>
            <pc:docMk/>
            <pc:sldMk cId="1409477012" sldId="279"/>
            <ac:picMk id="19" creationId="{05AAB2C6-5C26-DA54-5FD4-A6F76373A07F}"/>
          </ac:picMkLst>
        </pc:picChg>
        <pc:picChg chg="add mod">
          <ac:chgData name="SKD PC" userId="49fca4281b158532" providerId="LiveId" clId="{8B7E0432-8533-421F-BEDD-BF28E2B24329}" dt="2024-05-19T18:49:56.024" v="84" actId="14100"/>
          <ac:picMkLst>
            <pc:docMk/>
            <pc:sldMk cId="1409477012" sldId="279"/>
            <ac:picMk id="21" creationId="{08CA0164-766D-32EF-B590-1091E3DF0D68}"/>
          </ac:picMkLst>
        </pc:picChg>
      </pc:sldChg>
      <pc:sldChg chg="new del">
        <pc:chgData name="SKD PC" userId="49fca4281b158532" providerId="LiveId" clId="{8B7E0432-8533-421F-BEDD-BF28E2B24329}" dt="2024-05-19T18:50:33.076" v="86" actId="2696"/>
        <pc:sldMkLst>
          <pc:docMk/>
          <pc:sldMk cId="1885097922" sldId="280"/>
        </pc:sldMkLst>
      </pc:sldChg>
      <pc:sldChg chg="addSp delSp modSp new mod">
        <pc:chgData name="SKD PC" userId="49fca4281b158532" providerId="LiveId" clId="{8B7E0432-8533-421F-BEDD-BF28E2B24329}" dt="2024-05-19T18:53:17.832" v="124" actId="255"/>
        <pc:sldMkLst>
          <pc:docMk/>
          <pc:sldMk cId="2759676833" sldId="280"/>
        </pc:sldMkLst>
        <pc:spChg chg="mod">
          <ac:chgData name="SKD PC" userId="49fca4281b158532" providerId="LiveId" clId="{8B7E0432-8533-421F-BEDD-BF28E2B24329}" dt="2024-05-19T18:53:17.832" v="124" actId="255"/>
          <ac:spMkLst>
            <pc:docMk/>
            <pc:sldMk cId="2759676833" sldId="280"/>
            <ac:spMk id="2" creationId="{F8D13A46-59C0-D22B-E6A5-3B854B4778F6}"/>
          </ac:spMkLst>
        </pc:spChg>
        <pc:spChg chg="del">
          <ac:chgData name="SKD PC" userId="49fca4281b158532" providerId="LiveId" clId="{8B7E0432-8533-421F-BEDD-BF28E2B24329}" dt="2024-05-19T18:51:29.623" v="94" actId="931"/>
          <ac:spMkLst>
            <pc:docMk/>
            <pc:sldMk cId="2759676833" sldId="280"/>
            <ac:spMk id="3" creationId="{7CE0E1EE-1AD3-F14B-E740-6954BF20E00B}"/>
          </ac:spMkLst>
        </pc:spChg>
        <pc:picChg chg="add mod">
          <ac:chgData name="SKD PC" userId="49fca4281b158532" providerId="LiveId" clId="{8B7E0432-8533-421F-BEDD-BF28E2B24329}" dt="2024-05-19T18:51:41.840" v="99" actId="14100"/>
          <ac:picMkLst>
            <pc:docMk/>
            <pc:sldMk cId="2759676833" sldId="280"/>
            <ac:picMk id="5" creationId="{0B61FB40-416A-966E-D83C-355E14C6B2FF}"/>
          </ac:picMkLst>
        </pc:picChg>
        <pc:picChg chg="add mod">
          <ac:chgData name="SKD PC" userId="49fca4281b158532" providerId="LiveId" clId="{8B7E0432-8533-421F-BEDD-BF28E2B24329}" dt="2024-05-19T18:52:39.488" v="112" actId="14100"/>
          <ac:picMkLst>
            <pc:docMk/>
            <pc:sldMk cId="2759676833" sldId="280"/>
            <ac:picMk id="7" creationId="{30D7A521-2EB5-A16F-B727-885ED7213EA1}"/>
          </ac:picMkLst>
        </pc:picChg>
      </pc:sldChg>
      <pc:sldChg chg="addSp delSp modSp add del mod">
        <pc:chgData name="SKD PC" userId="49fca4281b158532" providerId="LiveId" clId="{8B7E0432-8533-421F-BEDD-BF28E2B24329}" dt="2024-05-19T18:51:04.653" v="92" actId="2890"/>
        <pc:sldMkLst>
          <pc:docMk/>
          <pc:sldMk cId="3815247124" sldId="280"/>
        </pc:sldMkLst>
        <pc:spChg chg="add del mod">
          <ac:chgData name="SKD PC" userId="49fca4281b158532" providerId="LiveId" clId="{8B7E0432-8533-421F-BEDD-BF28E2B24329}" dt="2024-05-19T18:51:04.294" v="91" actId="21"/>
          <ac:spMkLst>
            <pc:docMk/>
            <pc:sldMk cId="3815247124" sldId="280"/>
            <ac:spMk id="4" creationId="{66E5BC69-F923-28EE-7355-3EB991F33516}"/>
          </ac:spMkLst>
        </pc:spChg>
        <pc:picChg chg="add del">
          <ac:chgData name="SKD PC" userId="49fca4281b158532" providerId="LiveId" clId="{8B7E0432-8533-421F-BEDD-BF28E2B24329}" dt="2024-05-19T18:51:04.294" v="91" actId="21"/>
          <ac:picMkLst>
            <pc:docMk/>
            <pc:sldMk cId="3815247124" sldId="280"/>
            <ac:picMk id="19" creationId="{05AAB2C6-5C26-DA54-5FD4-A6F76373A07F}"/>
          </ac:picMkLst>
        </pc:picChg>
      </pc:sldChg>
    </pc:docChg>
  </pc:docChgLst>
</pc:chgInfo>
</file>

<file path=ppt/diagrams/_rels/data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colorful2#1">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EED5A781-EFBB-4D48-B437-5A0A601CF23C}" type="doc">
      <dgm:prSet loTypeId="urn:microsoft.com/office/officeart/2005/8/layout/vList2#1" loCatId="list" qsTypeId="urn:microsoft.com/office/officeart/2005/8/quickstyle/simple1#1" qsCatId="simple" csTypeId="urn:microsoft.com/office/officeart/2005/8/colors/colorful2#1" csCatId="colorful"/>
      <dgm:spPr/>
      <dgm:t>
        <a:bodyPr/>
        <a:lstStyle/>
        <a:p>
          <a:endParaRPr lang="en-US"/>
        </a:p>
      </dgm:t>
    </dgm:pt>
    <dgm:pt modelId="{B93B5E0D-E6AE-433D-A5B4-33C481A2AF41}">
      <dgm:prSet/>
      <dgm:spPr/>
      <dgm:t>
        <a:bodyPr/>
        <a:lstStyle/>
        <a:p>
          <a:r>
            <a:rPr lang="en-IN" dirty="0"/>
            <a:t>INTRODUCTION</a:t>
          </a:r>
          <a:endParaRPr lang="en-US" dirty="0"/>
        </a:p>
      </dgm:t>
    </dgm:pt>
    <dgm:pt modelId="{94E5A30C-22B0-4D56-8D0E-23A6B03276E9}" type="parTrans" cxnId="{E0ECB8EE-B0D8-444C-9148-2454EB663230}">
      <dgm:prSet/>
      <dgm:spPr/>
      <dgm:t>
        <a:bodyPr/>
        <a:lstStyle/>
        <a:p>
          <a:endParaRPr lang="en-US"/>
        </a:p>
      </dgm:t>
    </dgm:pt>
    <dgm:pt modelId="{E46BAE7E-8FB6-4515-81A3-B2456663F96E}" type="sibTrans" cxnId="{E0ECB8EE-B0D8-444C-9148-2454EB663230}">
      <dgm:prSet/>
      <dgm:spPr/>
      <dgm:t>
        <a:bodyPr/>
        <a:lstStyle/>
        <a:p>
          <a:endParaRPr lang="en-US"/>
        </a:p>
      </dgm:t>
    </dgm:pt>
    <dgm:pt modelId="{70A48405-390D-4434-8A98-F7CC73913B6C}">
      <dgm:prSet/>
      <dgm:spPr/>
      <dgm:t>
        <a:bodyPr/>
        <a:lstStyle/>
        <a:p>
          <a:r>
            <a:rPr lang="en-IN" dirty="0"/>
            <a:t>PURPOSE</a:t>
          </a:r>
          <a:endParaRPr lang="en-US" dirty="0"/>
        </a:p>
      </dgm:t>
    </dgm:pt>
    <dgm:pt modelId="{6A1F9C00-C7BF-4266-BF12-4D3F70C1E22C}" type="parTrans" cxnId="{7D1D7E92-5DBC-45E9-BABB-C1577EDB65A3}">
      <dgm:prSet/>
      <dgm:spPr/>
      <dgm:t>
        <a:bodyPr/>
        <a:lstStyle/>
        <a:p>
          <a:endParaRPr lang="en-US"/>
        </a:p>
      </dgm:t>
    </dgm:pt>
    <dgm:pt modelId="{DB43BA1F-36E9-4B3D-8684-4B7DBB662228}" type="sibTrans" cxnId="{7D1D7E92-5DBC-45E9-BABB-C1577EDB65A3}">
      <dgm:prSet/>
      <dgm:spPr/>
      <dgm:t>
        <a:bodyPr/>
        <a:lstStyle/>
        <a:p>
          <a:endParaRPr lang="en-US"/>
        </a:p>
      </dgm:t>
    </dgm:pt>
    <dgm:pt modelId="{29250CEF-D693-4306-A94A-0572FA0DB8D2}">
      <dgm:prSet/>
      <dgm:spPr/>
      <dgm:t>
        <a:bodyPr/>
        <a:lstStyle/>
        <a:p>
          <a:r>
            <a:rPr lang="en-IN" dirty="0"/>
            <a:t>PROJECT SCOPE</a:t>
          </a:r>
          <a:endParaRPr lang="en-US" dirty="0"/>
        </a:p>
      </dgm:t>
    </dgm:pt>
    <dgm:pt modelId="{96C41B01-2983-4FCB-A221-A0E6D7E06394}" type="parTrans" cxnId="{0D49D38B-FC78-4A1F-8D42-563DB45DAEFA}">
      <dgm:prSet/>
      <dgm:spPr/>
      <dgm:t>
        <a:bodyPr/>
        <a:lstStyle/>
        <a:p>
          <a:endParaRPr lang="en-US"/>
        </a:p>
      </dgm:t>
    </dgm:pt>
    <dgm:pt modelId="{99031645-E836-4AB1-B450-C53C1DE09874}" type="sibTrans" cxnId="{0D49D38B-FC78-4A1F-8D42-563DB45DAEFA}">
      <dgm:prSet/>
      <dgm:spPr/>
      <dgm:t>
        <a:bodyPr/>
        <a:lstStyle/>
        <a:p>
          <a:endParaRPr lang="en-US"/>
        </a:p>
      </dgm:t>
    </dgm:pt>
    <dgm:pt modelId="{5630A620-4259-4275-AFFB-D0348F3F8AA2}">
      <dgm:prSet phldr="0" custT="0"/>
      <dgm:spPr/>
      <dgm:t>
        <a:bodyPr vert="horz" wrap="square"/>
        <a:lstStyle/>
        <a:p>
          <a:pPr>
            <a:lnSpc>
              <a:spcPct val="100000"/>
            </a:lnSpc>
            <a:spcBef>
              <a:spcPct val="0"/>
            </a:spcBef>
            <a:spcAft>
              <a:spcPct val="35000"/>
            </a:spcAft>
          </a:pPr>
          <a:r>
            <a:rPr lang="en-US" dirty="0"/>
            <a:t>DISADVANTAGES OF EXISTING SYSTEM(IILM LIBRARY)</a:t>
          </a:r>
        </a:p>
      </dgm:t>
    </dgm:pt>
    <dgm:pt modelId="{689929BF-3074-49E8-8BE0-E3BFE480CED2}" type="parTrans" cxnId="{6088A3AC-8869-4FE3-9527-A991A58502CD}">
      <dgm:prSet/>
      <dgm:spPr/>
      <dgm:t>
        <a:bodyPr/>
        <a:lstStyle/>
        <a:p>
          <a:endParaRPr lang="en-US"/>
        </a:p>
      </dgm:t>
    </dgm:pt>
    <dgm:pt modelId="{6DE46C06-172B-4BA9-94C6-F247ADF745B1}" type="sibTrans" cxnId="{6088A3AC-8869-4FE3-9527-A991A58502CD}">
      <dgm:prSet/>
      <dgm:spPr/>
      <dgm:t>
        <a:bodyPr/>
        <a:lstStyle/>
        <a:p>
          <a:endParaRPr lang="en-US"/>
        </a:p>
      </dgm:t>
    </dgm:pt>
    <dgm:pt modelId="{9836E8B8-DE47-48B1-AA31-8453D2C1B1EE}">
      <dgm:prSet phldr="0" custT="0"/>
      <dgm:spPr/>
      <dgm:t>
        <a:bodyPr vert="horz" wrap="square"/>
        <a:lstStyle/>
        <a:p>
          <a:pPr>
            <a:lnSpc>
              <a:spcPct val="100000"/>
            </a:lnSpc>
            <a:spcBef>
              <a:spcPct val="0"/>
            </a:spcBef>
            <a:spcAft>
              <a:spcPct val="35000"/>
            </a:spcAft>
          </a:pPr>
          <a:r>
            <a:rPr lang="en-US" dirty="0"/>
            <a:t>PROPOSED SYSTEM(LMS)</a:t>
          </a:r>
        </a:p>
      </dgm:t>
    </dgm:pt>
    <dgm:pt modelId="{2A6CDB6C-5D72-483A-B86F-DDC1D8BFFD12}" type="parTrans" cxnId="{02E85422-BA8C-4D11-8536-840EACFF468D}">
      <dgm:prSet/>
      <dgm:spPr/>
      <dgm:t>
        <a:bodyPr/>
        <a:lstStyle/>
        <a:p>
          <a:endParaRPr lang="en-US"/>
        </a:p>
      </dgm:t>
    </dgm:pt>
    <dgm:pt modelId="{94DFCFC9-2440-4C5C-B4D9-EDC4868B70EC}" type="sibTrans" cxnId="{02E85422-BA8C-4D11-8536-840EACFF468D}">
      <dgm:prSet/>
      <dgm:spPr/>
      <dgm:t>
        <a:bodyPr/>
        <a:lstStyle/>
        <a:p>
          <a:endParaRPr lang="en-US"/>
        </a:p>
      </dgm:t>
    </dgm:pt>
    <dgm:pt modelId="{7B87045A-12B7-4EE0-8569-5EF57F7EF826}">
      <dgm:prSet phldr="0" custT="0"/>
      <dgm:spPr/>
      <dgm:t>
        <a:bodyPr vert="horz" wrap="square"/>
        <a:lstStyle/>
        <a:p>
          <a:pPr>
            <a:lnSpc>
              <a:spcPct val="100000"/>
            </a:lnSpc>
            <a:spcBef>
              <a:spcPct val="0"/>
            </a:spcBef>
            <a:spcAft>
              <a:spcPct val="35000"/>
            </a:spcAft>
          </a:pPr>
          <a:r>
            <a:rPr lang="en-US" dirty="0"/>
            <a:t>SYSTEM REQUIREMENTS</a:t>
          </a:r>
        </a:p>
      </dgm:t>
    </dgm:pt>
    <dgm:pt modelId="{28568851-B104-4B12-80C0-A2C54EC60634}" type="parTrans" cxnId="{0D830ED9-E3A1-4E0D-89BD-566E4DABD4B0}">
      <dgm:prSet/>
      <dgm:spPr/>
      <dgm:t>
        <a:bodyPr/>
        <a:lstStyle/>
        <a:p>
          <a:endParaRPr lang="en-US"/>
        </a:p>
      </dgm:t>
    </dgm:pt>
    <dgm:pt modelId="{11262999-E797-4F65-8515-947B9B4ACF58}" type="sibTrans" cxnId="{0D830ED9-E3A1-4E0D-89BD-566E4DABD4B0}">
      <dgm:prSet/>
      <dgm:spPr/>
      <dgm:t>
        <a:bodyPr/>
        <a:lstStyle/>
        <a:p>
          <a:endParaRPr lang="en-US"/>
        </a:p>
      </dgm:t>
    </dgm:pt>
    <dgm:pt modelId="{E2BBA8EA-D298-4D6B-85BE-743A44E0B9C0}">
      <dgm:prSet phldr="0" custT="0"/>
      <dgm:spPr/>
      <dgm:t>
        <a:bodyPr vert="horz" wrap="square"/>
        <a:lstStyle/>
        <a:p>
          <a:pPr>
            <a:lnSpc>
              <a:spcPct val="100000"/>
            </a:lnSpc>
            <a:spcBef>
              <a:spcPct val="0"/>
            </a:spcBef>
            <a:spcAft>
              <a:spcPct val="35000"/>
            </a:spcAft>
          </a:pPr>
          <a:r>
            <a:rPr lang="en-US" dirty="0"/>
            <a:t>PRODUCT FUNCTIONS</a:t>
          </a:r>
        </a:p>
      </dgm:t>
    </dgm:pt>
    <dgm:pt modelId="{47E210AE-271F-4930-B29F-16823414BC7C}" type="parTrans" cxnId="{5CFFC0FC-8CE3-4988-8482-2C741ED862E7}">
      <dgm:prSet/>
      <dgm:spPr/>
      <dgm:t>
        <a:bodyPr/>
        <a:lstStyle/>
        <a:p>
          <a:endParaRPr lang="en-US"/>
        </a:p>
      </dgm:t>
    </dgm:pt>
    <dgm:pt modelId="{7DB7702D-D58C-4D11-9477-809799906628}" type="sibTrans" cxnId="{5CFFC0FC-8CE3-4988-8482-2C741ED862E7}">
      <dgm:prSet/>
      <dgm:spPr/>
      <dgm:t>
        <a:bodyPr/>
        <a:lstStyle/>
        <a:p>
          <a:endParaRPr lang="en-US"/>
        </a:p>
      </dgm:t>
    </dgm:pt>
    <dgm:pt modelId="{736AB500-87C3-46DB-B3B2-11E905B7E046}">
      <dgm:prSet phldr="0" custT="0"/>
      <dgm:spPr/>
      <dgm:t>
        <a:bodyPr vert="horz" wrap="square"/>
        <a:lstStyle/>
        <a:p>
          <a:pPr>
            <a:lnSpc>
              <a:spcPct val="100000"/>
            </a:lnSpc>
            <a:spcBef>
              <a:spcPct val="0"/>
            </a:spcBef>
            <a:spcAft>
              <a:spcPct val="35000"/>
            </a:spcAft>
          </a:pPr>
          <a:r>
            <a:rPr lang="en-US" dirty="0"/>
            <a:t>MODULES(REGISTRATION,LIBRARIAN,FACULTY,STUDENT)</a:t>
          </a:r>
        </a:p>
      </dgm:t>
    </dgm:pt>
    <dgm:pt modelId="{D62E4B33-0B46-486B-BFAA-E3C067F700F7}" type="parTrans" cxnId="{020CE54E-6211-4A98-B7C9-35C8DEBB8C8B}">
      <dgm:prSet/>
      <dgm:spPr/>
      <dgm:t>
        <a:bodyPr/>
        <a:lstStyle/>
        <a:p>
          <a:endParaRPr lang="en-US"/>
        </a:p>
      </dgm:t>
    </dgm:pt>
    <dgm:pt modelId="{4F359A13-6648-41BE-98D9-2DD57D2974DE}" type="sibTrans" cxnId="{020CE54E-6211-4A98-B7C9-35C8DEBB8C8B}">
      <dgm:prSet/>
      <dgm:spPr/>
      <dgm:t>
        <a:bodyPr/>
        <a:lstStyle/>
        <a:p>
          <a:endParaRPr lang="en-US"/>
        </a:p>
      </dgm:t>
    </dgm:pt>
    <dgm:pt modelId="{A986EFFF-6F42-4C9F-9E48-DBA472E45AED}">
      <dgm:prSet phldr="0" custT="0"/>
      <dgm:spPr/>
      <dgm:t>
        <a:bodyPr vert="horz" wrap="square"/>
        <a:lstStyle/>
        <a:p>
          <a:pPr>
            <a:lnSpc>
              <a:spcPct val="100000"/>
            </a:lnSpc>
            <a:spcBef>
              <a:spcPct val="0"/>
            </a:spcBef>
            <a:spcAft>
              <a:spcPct val="35000"/>
            </a:spcAft>
          </a:pPr>
          <a:r>
            <a:rPr lang="en-US" dirty="0"/>
            <a:t>DIAGRAM(UML,USE CASE,SEQUENCE,ER)</a:t>
          </a:r>
        </a:p>
      </dgm:t>
    </dgm:pt>
    <dgm:pt modelId="{466C2106-4BC1-428E-86C4-A791858907DF}" type="parTrans" cxnId="{D440B9FA-B04D-451C-97E3-55F9271075CB}">
      <dgm:prSet/>
      <dgm:spPr/>
      <dgm:t>
        <a:bodyPr/>
        <a:lstStyle/>
        <a:p>
          <a:endParaRPr lang="en-US"/>
        </a:p>
      </dgm:t>
    </dgm:pt>
    <dgm:pt modelId="{AB08D2B1-E989-4B77-B3FF-CD20BEDF0074}" type="sibTrans" cxnId="{D440B9FA-B04D-451C-97E3-55F9271075CB}">
      <dgm:prSet/>
      <dgm:spPr/>
      <dgm:t>
        <a:bodyPr/>
        <a:lstStyle/>
        <a:p>
          <a:endParaRPr lang="en-US"/>
        </a:p>
      </dgm:t>
    </dgm:pt>
    <dgm:pt modelId="{795182EE-5AB8-4560-B489-0D107C6FD820}">
      <dgm:prSet phldr="0" custT="0"/>
      <dgm:spPr/>
      <dgm:t>
        <a:bodyPr vert="horz" wrap="square"/>
        <a:lstStyle/>
        <a:p>
          <a:pPr>
            <a:lnSpc>
              <a:spcPct val="100000"/>
            </a:lnSpc>
            <a:spcBef>
              <a:spcPct val="0"/>
            </a:spcBef>
            <a:spcAft>
              <a:spcPct val="35000"/>
            </a:spcAft>
          </a:pPr>
          <a:r>
            <a:rPr lang="en-IN" dirty="0"/>
            <a:t>S</a:t>
          </a:r>
          <a:r>
            <a:rPr lang="en-US" altLang="en-IN" dirty="0"/>
            <a:t>UMMARY</a:t>
          </a:r>
        </a:p>
      </dgm:t>
    </dgm:pt>
    <dgm:pt modelId="{DADD85B6-EA18-4BE3-B657-739BD9D0EFC5}" type="parTrans" cxnId="{C4D7FD17-CE41-4D87-A2FE-8B568D641D23}">
      <dgm:prSet/>
      <dgm:spPr/>
      <dgm:t>
        <a:bodyPr/>
        <a:lstStyle/>
        <a:p>
          <a:endParaRPr lang="en-US"/>
        </a:p>
      </dgm:t>
    </dgm:pt>
    <dgm:pt modelId="{184D6253-F5EF-466E-AB6C-A1B5DB099D1D}" type="sibTrans" cxnId="{C4D7FD17-CE41-4D87-A2FE-8B568D641D23}">
      <dgm:prSet/>
      <dgm:spPr/>
      <dgm:t>
        <a:bodyPr/>
        <a:lstStyle/>
        <a:p>
          <a:endParaRPr lang="en-US"/>
        </a:p>
      </dgm:t>
    </dgm:pt>
    <dgm:pt modelId="{FAA13A1C-3D84-4920-9D0B-1EABB06C0542}">
      <dgm:prSet phldr="0" custT="0"/>
      <dgm:spPr/>
      <dgm:t>
        <a:bodyPr vert="horz" wrap="square"/>
        <a:lstStyle/>
        <a:p>
          <a:pPr>
            <a:lnSpc>
              <a:spcPct val="100000"/>
            </a:lnSpc>
            <a:spcBef>
              <a:spcPct val="0"/>
            </a:spcBef>
            <a:spcAft>
              <a:spcPct val="35000"/>
            </a:spcAft>
          </a:pPr>
          <a:r>
            <a:rPr lang="en-US" dirty="0"/>
            <a:t>Q &amp; A </a:t>
          </a:r>
        </a:p>
      </dgm:t>
    </dgm:pt>
    <dgm:pt modelId="{8861F7B9-D5AA-41CB-8CA5-C79D2AC40D64}" type="parTrans" cxnId="{1616DE6F-73D7-4D23-8A9F-0D326296D864}">
      <dgm:prSet/>
      <dgm:spPr/>
      <dgm:t>
        <a:bodyPr/>
        <a:lstStyle/>
        <a:p>
          <a:endParaRPr lang="en-US"/>
        </a:p>
      </dgm:t>
    </dgm:pt>
    <dgm:pt modelId="{61D9AB7C-6DF6-4258-B137-3EFD64923648}" type="sibTrans" cxnId="{1616DE6F-73D7-4D23-8A9F-0D326296D864}">
      <dgm:prSet/>
      <dgm:spPr/>
      <dgm:t>
        <a:bodyPr/>
        <a:lstStyle/>
        <a:p>
          <a:endParaRPr lang="en-US"/>
        </a:p>
      </dgm:t>
    </dgm:pt>
    <dgm:pt modelId="{476DD243-EAEB-470B-9031-025E260A8931}">
      <dgm:prSet phldr="0" custT="0"/>
      <dgm:spPr/>
      <dgm:t>
        <a:bodyPr vert="horz" wrap="square"/>
        <a:lstStyle/>
        <a:p>
          <a:pPr>
            <a:lnSpc>
              <a:spcPct val="100000"/>
            </a:lnSpc>
            <a:spcBef>
              <a:spcPct val="0"/>
            </a:spcBef>
            <a:spcAft>
              <a:spcPct val="35000"/>
            </a:spcAft>
          </a:pPr>
          <a:r>
            <a:rPr lang="en-US" dirty="0"/>
            <a:t>THANK YOU</a:t>
          </a:r>
        </a:p>
      </dgm:t>
    </dgm:pt>
    <dgm:pt modelId="{BD1F6FD1-E9A2-4F45-A3DF-3DBBFE423DF5}" type="parTrans" cxnId="{712332E6-EEEE-4BB3-9CC1-3EFC33814B22}">
      <dgm:prSet/>
      <dgm:spPr/>
      <dgm:t>
        <a:bodyPr/>
        <a:lstStyle/>
        <a:p>
          <a:endParaRPr lang="en-US"/>
        </a:p>
      </dgm:t>
    </dgm:pt>
    <dgm:pt modelId="{424E3DFA-B2AA-4C21-B1D7-813DB0319CD2}" type="sibTrans" cxnId="{712332E6-EEEE-4BB3-9CC1-3EFC33814B22}">
      <dgm:prSet/>
      <dgm:spPr/>
      <dgm:t>
        <a:bodyPr/>
        <a:lstStyle/>
        <a:p>
          <a:endParaRPr lang="en-US"/>
        </a:p>
      </dgm:t>
    </dgm:pt>
    <dgm:pt modelId="{85588F6B-2236-408A-9ADD-785E408F0F03}" type="pres">
      <dgm:prSet presAssocID="{EED5A781-EFBB-4D48-B437-5A0A601CF23C}" presName="linear" presStyleCnt="0">
        <dgm:presLayoutVars>
          <dgm:animLvl val="lvl"/>
          <dgm:resizeHandles val="exact"/>
        </dgm:presLayoutVars>
      </dgm:prSet>
      <dgm:spPr/>
    </dgm:pt>
    <dgm:pt modelId="{29FFDA9F-CC37-405F-BB13-B6AAA56ECD82}" type="pres">
      <dgm:prSet presAssocID="{B93B5E0D-E6AE-433D-A5B4-33C481A2AF41}" presName="parentText" presStyleLbl="node1" presStyleIdx="0" presStyleCnt="12">
        <dgm:presLayoutVars>
          <dgm:chMax val="0"/>
          <dgm:bulletEnabled val="1"/>
        </dgm:presLayoutVars>
      </dgm:prSet>
      <dgm:spPr/>
    </dgm:pt>
    <dgm:pt modelId="{118772E2-0FF0-4FB3-8D2D-DDD6B3502D26}" type="pres">
      <dgm:prSet presAssocID="{E46BAE7E-8FB6-4515-81A3-B2456663F96E}" presName="spacer" presStyleCnt="0"/>
      <dgm:spPr/>
    </dgm:pt>
    <dgm:pt modelId="{8FC45AB8-9CFB-4BF6-B629-DA7F029767A6}" type="pres">
      <dgm:prSet presAssocID="{70A48405-390D-4434-8A98-F7CC73913B6C}" presName="parentText" presStyleLbl="node1" presStyleIdx="1" presStyleCnt="12">
        <dgm:presLayoutVars>
          <dgm:chMax val="0"/>
          <dgm:bulletEnabled val="1"/>
        </dgm:presLayoutVars>
      </dgm:prSet>
      <dgm:spPr/>
    </dgm:pt>
    <dgm:pt modelId="{11392875-39B9-4FEF-9448-B6F792C4ACFE}" type="pres">
      <dgm:prSet presAssocID="{DB43BA1F-36E9-4B3D-8684-4B7DBB662228}" presName="spacer" presStyleCnt="0"/>
      <dgm:spPr/>
    </dgm:pt>
    <dgm:pt modelId="{BC335889-0204-4024-A868-7482E0F13844}" type="pres">
      <dgm:prSet presAssocID="{29250CEF-D693-4306-A94A-0572FA0DB8D2}" presName="parentText" presStyleLbl="node1" presStyleIdx="2" presStyleCnt="12">
        <dgm:presLayoutVars>
          <dgm:chMax val="0"/>
          <dgm:bulletEnabled val="1"/>
        </dgm:presLayoutVars>
      </dgm:prSet>
      <dgm:spPr/>
    </dgm:pt>
    <dgm:pt modelId="{0EC8CD88-883B-43E5-A19B-8F56BA8AC1C3}" type="pres">
      <dgm:prSet presAssocID="{99031645-E836-4AB1-B450-C53C1DE09874}" presName="spacer" presStyleCnt="0"/>
      <dgm:spPr/>
    </dgm:pt>
    <dgm:pt modelId="{BD2CADC0-0631-44BC-A1BE-DBD2E89030F6}" type="pres">
      <dgm:prSet presAssocID="{5630A620-4259-4275-AFFB-D0348F3F8AA2}" presName="parentText" presStyleLbl="node1" presStyleIdx="3" presStyleCnt="12">
        <dgm:presLayoutVars>
          <dgm:chMax val="0"/>
          <dgm:bulletEnabled val="1"/>
        </dgm:presLayoutVars>
      </dgm:prSet>
      <dgm:spPr/>
    </dgm:pt>
    <dgm:pt modelId="{D28A8E85-A063-43BA-A330-5377BA4CD771}" type="pres">
      <dgm:prSet presAssocID="{6DE46C06-172B-4BA9-94C6-F247ADF745B1}" presName="spacer" presStyleCnt="0"/>
      <dgm:spPr/>
    </dgm:pt>
    <dgm:pt modelId="{99A479CC-38E3-410D-850E-9AD4732A1993}" type="pres">
      <dgm:prSet presAssocID="{9836E8B8-DE47-48B1-AA31-8453D2C1B1EE}" presName="parentText" presStyleLbl="node1" presStyleIdx="4" presStyleCnt="12">
        <dgm:presLayoutVars>
          <dgm:chMax val="0"/>
          <dgm:bulletEnabled val="1"/>
        </dgm:presLayoutVars>
      </dgm:prSet>
      <dgm:spPr/>
    </dgm:pt>
    <dgm:pt modelId="{4D75A006-5F68-4C2F-9DB9-38DBE357956B}" type="pres">
      <dgm:prSet presAssocID="{94DFCFC9-2440-4C5C-B4D9-EDC4868B70EC}" presName="spacer" presStyleCnt="0"/>
      <dgm:spPr/>
    </dgm:pt>
    <dgm:pt modelId="{04AA35D4-7396-4BC8-87DB-36CCC47D1FD0}" type="pres">
      <dgm:prSet presAssocID="{7B87045A-12B7-4EE0-8569-5EF57F7EF826}" presName="parentText" presStyleLbl="node1" presStyleIdx="5" presStyleCnt="12">
        <dgm:presLayoutVars>
          <dgm:chMax val="0"/>
          <dgm:bulletEnabled val="1"/>
        </dgm:presLayoutVars>
      </dgm:prSet>
      <dgm:spPr/>
    </dgm:pt>
    <dgm:pt modelId="{16CF68AB-9D71-4B21-A44D-C9F9A8E469C6}" type="pres">
      <dgm:prSet presAssocID="{11262999-E797-4F65-8515-947B9B4ACF58}" presName="spacer" presStyleCnt="0"/>
      <dgm:spPr/>
    </dgm:pt>
    <dgm:pt modelId="{7D4239AF-3C0E-4002-94C5-6443AA91CED6}" type="pres">
      <dgm:prSet presAssocID="{E2BBA8EA-D298-4D6B-85BE-743A44E0B9C0}" presName="parentText" presStyleLbl="node1" presStyleIdx="6" presStyleCnt="12">
        <dgm:presLayoutVars>
          <dgm:chMax val="0"/>
          <dgm:bulletEnabled val="1"/>
        </dgm:presLayoutVars>
      </dgm:prSet>
      <dgm:spPr/>
    </dgm:pt>
    <dgm:pt modelId="{8ED3232D-D932-4D84-94F4-F2019978A9A5}" type="pres">
      <dgm:prSet presAssocID="{7DB7702D-D58C-4D11-9477-809799906628}" presName="spacer" presStyleCnt="0"/>
      <dgm:spPr/>
    </dgm:pt>
    <dgm:pt modelId="{B8F2C245-6CB9-466B-81C5-7080E5244158}" type="pres">
      <dgm:prSet presAssocID="{736AB500-87C3-46DB-B3B2-11E905B7E046}" presName="parentText" presStyleLbl="node1" presStyleIdx="7" presStyleCnt="12">
        <dgm:presLayoutVars>
          <dgm:chMax val="0"/>
          <dgm:bulletEnabled val="1"/>
        </dgm:presLayoutVars>
      </dgm:prSet>
      <dgm:spPr/>
    </dgm:pt>
    <dgm:pt modelId="{8C349389-FCE3-4408-9417-A534DBB98CC9}" type="pres">
      <dgm:prSet presAssocID="{4F359A13-6648-41BE-98D9-2DD57D2974DE}" presName="spacer" presStyleCnt="0"/>
      <dgm:spPr/>
    </dgm:pt>
    <dgm:pt modelId="{E7BD6906-9BFE-4E87-B881-B01A8D583F80}" type="pres">
      <dgm:prSet presAssocID="{A986EFFF-6F42-4C9F-9E48-DBA472E45AED}" presName="parentText" presStyleLbl="node1" presStyleIdx="8" presStyleCnt="12">
        <dgm:presLayoutVars>
          <dgm:chMax val="0"/>
          <dgm:bulletEnabled val="1"/>
        </dgm:presLayoutVars>
      </dgm:prSet>
      <dgm:spPr/>
    </dgm:pt>
    <dgm:pt modelId="{129B8705-2FA6-4315-8032-B1D6841E795C}" type="pres">
      <dgm:prSet presAssocID="{AB08D2B1-E989-4B77-B3FF-CD20BEDF0074}" presName="spacer" presStyleCnt="0"/>
      <dgm:spPr/>
    </dgm:pt>
    <dgm:pt modelId="{5318CA1E-156C-4EC1-9EB6-7EF333CCEC27}" type="pres">
      <dgm:prSet presAssocID="{795182EE-5AB8-4560-B489-0D107C6FD820}" presName="parentText" presStyleLbl="node1" presStyleIdx="9" presStyleCnt="12">
        <dgm:presLayoutVars>
          <dgm:chMax val="0"/>
          <dgm:bulletEnabled val="1"/>
        </dgm:presLayoutVars>
      </dgm:prSet>
      <dgm:spPr/>
    </dgm:pt>
    <dgm:pt modelId="{4BD5ED6D-B569-482E-AC86-2078D87B0269}" type="pres">
      <dgm:prSet presAssocID="{184D6253-F5EF-466E-AB6C-A1B5DB099D1D}" presName="spacer" presStyleCnt="0"/>
      <dgm:spPr/>
    </dgm:pt>
    <dgm:pt modelId="{EA298F6C-61D5-481F-9B3C-AB3EDB5D8832}" type="pres">
      <dgm:prSet presAssocID="{FAA13A1C-3D84-4920-9D0B-1EABB06C0542}" presName="parentText" presStyleLbl="node1" presStyleIdx="10" presStyleCnt="12">
        <dgm:presLayoutVars>
          <dgm:chMax val="0"/>
          <dgm:bulletEnabled val="1"/>
        </dgm:presLayoutVars>
      </dgm:prSet>
      <dgm:spPr/>
    </dgm:pt>
    <dgm:pt modelId="{776948AD-FAD0-4F6C-B16D-E2B075C007EB}" type="pres">
      <dgm:prSet presAssocID="{61D9AB7C-6DF6-4258-B137-3EFD64923648}" presName="spacer" presStyleCnt="0"/>
      <dgm:spPr/>
    </dgm:pt>
    <dgm:pt modelId="{ACAA6131-36E8-4FF2-9163-965B96017CFC}" type="pres">
      <dgm:prSet presAssocID="{476DD243-EAEB-470B-9031-025E260A8931}" presName="parentText" presStyleLbl="node1" presStyleIdx="11" presStyleCnt="12">
        <dgm:presLayoutVars>
          <dgm:chMax val="0"/>
          <dgm:bulletEnabled val="1"/>
        </dgm:presLayoutVars>
      </dgm:prSet>
      <dgm:spPr/>
    </dgm:pt>
  </dgm:ptLst>
  <dgm:cxnLst>
    <dgm:cxn modelId="{C4D7FD17-CE41-4D87-A2FE-8B568D641D23}" srcId="{EED5A781-EFBB-4D48-B437-5A0A601CF23C}" destId="{795182EE-5AB8-4560-B489-0D107C6FD820}" srcOrd="9" destOrd="0" parTransId="{DADD85B6-EA18-4BE3-B657-739BD9D0EFC5}" sibTransId="{184D6253-F5EF-466E-AB6C-A1B5DB099D1D}"/>
    <dgm:cxn modelId="{5F1C021E-C284-40CA-AED0-AF3EAE0576BD}" type="presOf" srcId="{FAA13A1C-3D84-4920-9D0B-1EABB06C0542}" destId="{EA298F6C-61D5-481F-9B3C-AB3EDB5D8832}" srcOrd="0" destOrd="0" presId="urn:microsoft.com/office/officeart/2005/8/layout/vList2#1"/>
    <dgm:cxn modelId="{02E85422-BA8C-4D11-8536-840EACFF468D}" srcId="{EED5A781-EFBB-4D48-B437-5A0A601CF23C}" destId="{9836E8B8-DE47-48B1-AA31-8453D2C1B1EE}" srcOrd="4" destOrd="0" parTransId="{2A6CDB6C-5D72-483A-B86F-DDC1D8BFFD12}" sibTransId="{94DFCFC9-2440-4C5C-B4D9-EDC4868B70EC}"/>
    <dgm:cxn modelId="{33975826-F367-4917-8C6C-1CC4643602DD}" type="presOf" srcId="{70A48405-390D-4434-8A98-F7CC73913B6C}" destId="{8FC45AB8-9CFB-4BF6-B629-DA7F029767A6}" srcOrd="0" destOrd="0" presId="urn:microsoft.com/office/officeart/2005/8/layout/vList2#1"/>
    <dgm:cxn modelId="{FD780433-D722-43F4-9620-3C8EC71CE60C}" type="presOf" srcId="{736AB500-87C3-46DB-B3B2-11E905B7E046}" destId="{B8F2C245-6CB9-466B-81C5-7080E5244158}" srcOrd="0" destOrd="0" presId="urn:microsoft.com/office/officeart/2005/8/layout/vList2#1"/>
    <dgm:cxn modelId="{2F0ECC41-9A44-48B0-B90B-18DCEB9E1B70}" type="presOf" srcId="{A986EFFF-6F42-4C9F-9E48-DBA472E45AED}" destId="{E7BD6906-9BFE-4E87-B881-B01A8D583F80}" srcOrd="0" destOrd="0" presId="urn:microsoft.com/office/officeart/2005/8/layout/vList2#1"/>
    <dgm:cxn modelId="{C39F674B-181A-476F-8335-74CBB74B8A06}" type="presOf" srcId="{B93B5E0D-E6AE-433D-A5B4-33C481A2AF41}" destId="{29FFDA9F-CC37-405F-BB13-B6AAA56ECD82}" srcOrd="0" destOrd="0" presId="urn:microsoft.com/office/officeart/2005/8/layout/vList2#1"/>
    <dgm:cxn modelId="{020CE54E-6211-4A98-B7C9-35C8DEBB8C8B}" srcId="{EED5A781-EFBB-4D48-B437-5A0A601CF23C}" destId="{736AB500-87C3-46DB-B3B2-11E905B7E046}" srcOrd="7" destOrd="0" parTransId="{D62E4B33-0B46-486B-BFAA-E3C067F700F7}" sibTransId="{4F359A13-6648-41BE-98D9-2DD57D2974DE}"/>
    <dgm:cxn modelId="{1616DE6F-73D7-4D23-8A9F-0D326296D864}" srcId="{EED5A781-EFBB-4D48-B437-5A0A601CF23C}" destId="{FAA13A1C-3D84-4920-9D0B-1EABB06C0542}" srcOrd="10" destOrd="0" parTransId="{8861F7B9-D5AA-41CB-8CA5-C79D2AC40D64}" sibTransId="{61D9AB7C-6DF6-4258-B137-3EFD64923648}"/>
    <dgm:cxn modelId="{94222774-C91E-4B34-8AE2-134FB1622DD1}" type="presOf" srcId="{E2BBA8EA-D298-4D6B-85BE-743A44E0B9C0}" destId="{7D4239AF-3C0E-4002-94C5-6443AA91CED6}" srcOrd="0" destOrd="0" presId="urn:microsoft.com/office/officeart/2005/8/layout/vList2#1"/>
    <dgm:cxn modelId="{0EB45B56-5AAF-400D-AEC6-2B7FBDD370A5}" type="presOf" srcId="{795182EE-5AB8-4560-B489-0D107C6FD820}" destId="{5318CA1E-156C-4EC1-9EB6-7EF333CCEC27}" srcOrd="0" destOrd="0" presId="urn:microsoft.com/office/officeart/2005/8/layout/vList2#1"/>
    <dgm:cxn modelId="{2D4BD17B-72C6-450E-BE1E-DBE1E9E2B5EB}" type="presOf" srcId="{EED5A781-EFBB-4D48-B437-5A0A601CF23C}" destId="{85588F6B-2236-408A-9ADD-785E408F0F03}" srcOrd="0" destOrd="0" presId="urn:microsoft.com/office/officeart/2005/8/layout/vList2#1"/>
    <dgm:cxn modelId="{0D49D38B-FC78-4A1F-8D42-563DB45DAEFA}" srcId="{EED5A781-EFBB-4D48-B437-5A0A601CF23C}" destId="{29250CEF-D693-4306-A94A-0572FA0DB8D2}" srcOrd="2" destOrd="0" parTransId="{96C41B01-2983-4FCB-A221-A0E6D7E06394}" sibTransId="{99031645-E836-4AB1-B450-C53C1DE09874}"/>
    <dgm:cxn modelId="{7D1D7E92-5DBC-45E9-BABB-C1577EDB65A3}" srcId="{EED5A781-EFBB-4D48-B437-5A0A601CF23C}" destId="{70A48405-390D-4434-8A98-F7CC73913B6C}" srcOrd="1" destOrd="0" parTransId="{6A1F9C00-C7BF-4266-BF12-4D3F70C1E22C}" sibTransId="{DB43BA1F-36E9-4B3D-8684-4B7DBB662228}"/>
    <dgm:cxn modelId="{8007BAA8-D5F0-4A8C-B3E2-77F845876E2E}" type="presOf" srcId="{7B87045A-12B7-4EE0-8569-5EF57F7EF826}" destId="{04AA35D4-7396-4BC8-87DB-36CCC47D1FD0}" srcOrd="0" destOrd="0" presId="urn:microsoft.com/office/officeart/2005/8/layout/vList2#1"/>
    <dgm:cxn modelId="{6088A3AC-8869-4FE3-9527-A991A58502CD}" srcId="{EED5A781-EFBB-4D48-B437-5A0A601CF23C}" destId="{5630A620-4259-4275-AFFB-D0348F3F8AA2}" srcOrd="3" destOrd="0" parTransId="{689929BF-3074-49E8-8BE0-E3BFE480CED2}" sibTransId="{6DE46C06-172B-4BA9-94C6-F247ADF745B1}"/>
    <dgm:cxn modelId="{37BDCDB1-440C-4B1C-8419-262A485CCBFB}" type="presOf" srcId="{9836E8B8-DE47-48B1-AA31-8453D2C1B1EE}" destId="{99A479CC-38E3-410D-850E-9AD4732A1993}" srcOrd="0" destOrd="0" presId="urn:microsoft.com/office/officeart/2005/8/layout/vList2#1"/>
    <dgm:cxn modelId="{F4ACC9B4-4262-4A37-A4AC-49B2639B68D5}" type="presOf" srcId="{476DD243-EAEB-470B-9031-025E260A8931}" destId="{ACAA6131-36E8-4FF2-9163-965B96017CFC}" srcOrd="0" destOrd="0" presId="urn:microsoft.com/office/officeart/2005/8/layout/vList2#1"/>
    <dgm:cxn modelId="{0D830ED9-E3A1-4E0D-89BD-566E4DABD4B0}" srcId="{EED5A781-EFBB-4D48-B437-5A0A601CF23C}" destId="{7B87045A-12B7-4EE0-8569-5EF57F7EF826}" srcOrd="5" destOrd="0" parTransId="{28568851-B104-4B12-80C0-A2C54EC60634}" sibTransId="{11262999-E797-4F65-8515-947B9B4ACF58}"/>
    <dgm:cxn modelId="{AA5982DD-9BA8-418C-B8E8-ED9D5E5196FB}" type="presOf" srcId="{5630A620-4259-4275-AFFB-D0348F3F8AA2}" destId="{BD2CADC0-0631-44BC-A1BE-DBD2E89030F6}" srcOrd="0" destOrd="0" presId="urn:microsoft.com/office/officeart/2005/8/layout/vList2#1"/>
    <dgm:cxn modelId="{712332E6-EEEE-4BB3-9CC1-3EFC33814B22}" srcId="{EED5A781-EFBB-4D48-B437-5A0A601CF23C}" destId="{476DD243-EAEB-470B-9031-025E260A8931}" srcOrd="11" destOrd="0" parTransId="{BD1F6FD1-E9A2-4F45-A3DF-3DBBFE423DF5}" sibTransId="{424E3DFA-B2AA-4C21-B1D7-813DB0319CD2}"/>
    <dgm:cxn modelId="{E0ECB8EE-B0D8-444C-9148-2454EB663230}" srcId="{EED5A781-EFBB-4D48-B437-5A0A601CF23C}" destId="{B93B5E0D-E6AE-433D-A5B4-33C481A2AF41}" srcOrd="0" destOrd="0" parTransId="{94E5A30C-22B0-4D56-8D0E-23A6B03276E9}" sibTransId="{E46BAE7E-8FB6-4515-81A3-B2456663F96E}"/>
    <dgm:cxn modelId="{BD8E45F3-C9C3-4A59-AEDB-36336F7A7A63}" type="presOf" srcId="{29250CEF-D693-4306-A94A-0572FA0DB8D2}" destId="{BC335889-0204-4024-A868-7482E0F13844}" srcOrd="0" destOrd="0" presId="urn:microsoft.com/office/officeart/2005/8/layout/vList2#1"/>
    <dgm:cxn modelId="{D440B9FA-B04D-451C-97E3-55F9271075CB}" srcId="{EED5A781-EFBB-4D48-B437-5A0A601CF23C}" destId="{A986EFFF-6F42-4C9F-9E48-DBA472E45AED}" srcOrd="8" destOrd="0" parTransId="{466C2106-4BC1-428E-86C4-A791858907DF}" sibTransId="{AB08D2B1-E989-4B77-B3FF-CD20BEDF0074}"/>
    <dgm:cxn modelId="{5CFFC0FC-8CE3-4988-8482-2C741ED862E7}" srcId="{EED5A781-EFBB-4D48-B437-5A0A601CF23C}" destId="{E2BBA8EA-D298-4D6B-85BE-743A44E0B9C0}" srcOrd="6" destOrd="0" parTransId="{47E210AE-271F-4930-B29F-16823414BC7C}" sibTransId="{7DB7702D-D58C-4D11-9477-809799906628}"/>
    <dgm:cxn modelId="{C81627D8-A782-4494-8208-C3E795F05891}" type="presParOf" srcId="{85588F6B-2236-408A-9ADD-785E408F0F03}" destId="{29FFDA9F-CC37-405F-BB13-B6AAA56ECD82}" srcOrd="0" destOrd="0" presId="urn:microsoft.com/office/officeart/2005/8/layout/vList2#1"/>
    <dgm:cxn modelId="{13E1C773-E4BF-4BC3-AD00-694CB117F05A}" type="presParOf" srcId="{85588F6B-2236-408A-9ADD-785E408F0F03}" destId="{118772E2-0FF0-4FB3-8D2D-DDD6B3502D26}" srcOrd="1" destOrd="0" presId="urn:microsoft.com/office/officeart/2005/8/layout/vList2#1"/>
    <dgm:cxn modelId="{053D9BC5-BB32-4B2F-8C9B-7F17036A6F8E}" type="presParOf" srcId="{85588F6B-2236-408A-9ADD-785E408F0F03}" destId="{8FC45AB8-9CFB-4BF6-B629-DA7F029767A6}" srcOrd="2" destOrd="0" presId="urn:microsoft.com/office/officeart/2005/8/layout/vList2#1"/>
    <dgm:cxn modelId="{B4B51AF3-0C0B-42E4-8058-08D427626F58}" type="presParOf" srcId="{85588F6B-2236-408A-9ADD-785E408F0F03}" destId="{11392875-39B9-4FEF-9448-B6F792C4ACFE}" srcOrd="3" destOrd="0" presId="urn:microsoft.com/office/officeart/2005/8/layout/vList2#1"/>
    <dgm:cxn modelId="{6F8C347B-2DE4-4115-8413-1194188852F6}" type="presParOf" srcId="{85588F6B-2236-408A-9ADD-785E408F0F03}" destId="{BC335889-0204-4024-A868-7482E0F13844}" srcOrd="4" destOrd="0" presId="urn:microsoft.com/office/officeart/2005/8/layout/vList2#1"/>
    <dgm:cxn modelId="{6A3E90BD-7056-44F0-B6D8-743A88E346A2}" type="presParOf" srcId="{85588F6B-2236-408A-9ADD-785E408F0F03}" destId="{0EC8CD88-883B-43E5-A19B-8F56BA8AC1C3}" srcOrd="5" destOrd="0" presId="urn:microsoft.com/office/officeart/2005/8/layout/vList2#1"/>
    <dgm:cxn modelId="{38BFC278-0F42-4A1E-9555-8367E6A9134D}" type="presParOf" srcId="{85588F6B-2236-408A-9ADD-785E408F0F03}" destId="{BD2CADC0-0631-44BC-A1BE-DBD2E89030F6}" srcOrd="6" destOrd="0" presId="urn:microsoft.com/office/officeart/2005/8/layout/vList2#1"/>
    <dgm:cxn modelId="{6C4B55A1-3987-4677-A681-B4A3025A8FA4}" type="presParOf" srcId="{85588F6B-2236-408A-9ADD-785E408F0F03}" destId="{D28A8E85-A063-43BA-A330-5377BA4CD771}" srcOrd="7" destOrd="0" presId="urn:microsoft.com/office/officeart/2005/8/layout/vList2#1"/>
    <dgm:cxn modelId="{B8DAFAF0-843B-477D-8490-F1F9CA3219DA}" type="presParOf" srcId="{85588F6B-2236-408A-9ADD-785E408F0F03}" destId="{99A479CC-38E3-410D-850E-9AD4732A1993}" srcOrd="8" destOrd="0" presId="urn:microsoft.com/office/officeart/2005/8/layout/vList2#1"/>
    <dgm:cxn modelId="{F2C8D7D0-EFC0-44B7-9B2B-423672A073FB}" type="presParOf" srcId="{85588F6B-2236-408A-9ADD-785E408F0F03}" destId="{4D75A006-5F68-4C2F-9DB9-38DBE357956B}" srcOrd="9" destOrd="0" presId="urn:microsoft.com/office/officeart/2005/8/layout/vList2#1"/>
    <dgm:cxn modelId="{13FD15C2-1937-480D-AAEC-B317DBFCAFE3}" type="presParOf" srcId="{85588F6B-2236-408A-9ADD-785E408F0F03}" destId="{04AA35D4-7396-4BC8-87DB-36CCC47D1FD0}" srcOrd="10" destOrd="0" presId="urn:microsoft.com/office/officeart/2005/8/layout/vList2#1"/>
    <dgm:cxn modelId="{0705A089-A3FD-4C49-859B-DE1A7D2D6FC9}" type="presParOf" srcId="{85588F6B-2236-408A-9ADD-785E408F0F03}" destId="{16CF68AB-9D71-4B21-A44D-C9F9A8E469C6}" srcOrd="11" destOrd="0" presId="urn:microsoft.com/office/officeart/2005/8/layout/vList2#1"/>
    <dgm:cxn modelId="{0B3EE759-0E3D-4982-8ACB-CB0AC18F6BA7}" type="presParOf" srcId="{85588F6B-2236-408A-9ADD-785E408F0F03}" destId="{7D4239AF-3C0E-4002-94C5-6443AA91CED6}" srcOrd="12" destOrd="0" presId="urn:microsoft.com/office/officeart/2005/8/layout/vList2#1"/>
    <dgm:cxn modelId="{8EB09C21-C9D1-4DB5-BC94-781B7801AB6E}" type="presParOf" srcId="{85588F6B-2236-408A-9ADD-785E408F0F03}" destId="{8ED3232D-D932-4D84-94F4-F2019978A9A5}" srcOrd="13" destOrd="0" presId="urn:microsoft.com/office/officeart/2005/8/layout/vList2#1"/>
    <dgm:cxn modelId="{A9B0F89B-2787-4917-BB86-F3751D7D1B5B}" type="presParOf" srcId="{85588F6B-2236-408A-9ADD-785E408F0F03}" destId="{B8F2C245-6CB9-466B-81C5-7080E5244158}" srcOrd="14" destOrd="0" presId="urn:microsoft.com/office/officeart/2005/8/layout/vList2#1"/>
    <dgm:cxn modelId="{8D488CD6-C2BA-48FA-8366-F5F4C0FCB8BF}" type="presParOf" srcId="{85588F6B-2236-408A-9ADD-785E408F0F03}" destId="{8C349389-FCE3-4408-9417-A534DBB98CC9}" srcOrd="15" destOrd="0" presId="urn:microsoft.com/office/officeart/2005/8/layout/vList2#1"/>
    <dgm:cxn modelId="{D28A8104-DEC4-4758-9D9E-CAD6105A2898}" type="presParOf" srcId="{85588F6B-2236-408A-9ADD-785E408F0F03}" destId="{E7BD6906-9BFE-4E87-B881-B01A8D583F80}" srcOrd="16" destOrd="0" presId="urn:microsoft.com/office/officeart/2005/8/layout/vList2#1"/>
    <dgm:cxn modelId="{C44BA969-6789-4C5F-A9F7-DF7A75802997}" type="presParOf" srcId="{85588F6B-2236-408A-9ADD-785E408F0F03}" destId="{129B8705-2FA6-4315-8032-B1D6841E795C}" srcOrd="17" destOrd="0" presId="urn:microsoft.com/office/officeart/2005/8/layout/vList2#1"/>
    <dgm:cxn modelId="{A9218BB8-EEDD-403B-BF72-DAEFF39E7991}" type="presParOf" srcId="{85588F6B-2236-408A-9ADD-785E408F0F03}" destId="{5318CA1E-156C-4EC1-9EB6-7EF333CCEC27}" srcOrd="18" destOrd="0" presId="urn:microsoft.com/office/officeart/2005/8/layout/vList2#1"/>
    <dgm:cxn modelId="{73189954-996B-4E68-BA37-7B042BF245D0}" type="presParOf" srcId="{85588F6B-2236-408A-9ADD-785E408F0F03}" destId="{4BD5ED6D-B569-482E-AC86-2078D87B0269}" srcOrd="19" destOrd="0" presId="urn:microsoft.com/office/officeart/2005/8/layout/vList2#1"/>
    <dgm:cxn modelId="{2732FF16-1D10-41FF-98E0-385B73A4C46E}" type="presParOf" srcId="{85588F6B-2236-408A-9ADD-785E408F0F03}" destId="{EA298F6C-61D5-481F-9B3C-AB3EDB5D8832}" srcOrd="20" destOrd="0" presId="urn:microsoft.com/office/officeart/2005/8/layout/vList2#1"/>
    <dgm:cxn modelId="{FAA017FD-FE39-4C0B-B7FC-E22E9A8FCF6F}" type="presParOf" srcId="{85588F6B-2236-408A-9ADD-785E408F0F03}" destId="{776948AD-FAD0-4F6C-B16D-E2B075C007EB}" srcOrd="21" destOrd="0" presId="urn:microsoft.com/office/officeart/2005/8/layout/vList2#1"/>
    <dgm:cxn modelId="{42859402-51A9-47A2-AECB-C2ED5EDC4CFC}" type="presParOf" srcId="{85588F6B-2236-408A-9ADD-785E408F0F03}" destId="{ACAA6131-36E8-4FF2-9163-965B96017CFC}" srcOrd="22" destOrd="0" presId="urn:microsoft.com/office/officeart/2005/8/layout/vList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E35026-BB35-48DA-971F-1ACFA53E7167}" type="doc">
      <dgm:prSet loTypeId="urn:microsoft.com/office/officeart/2005/8/layout/default#1" loCatId="list" qsTypeId="urn:microsoft.com/office/officeart/2005/8/quickstyle/simple1#2" qsCatId="simple" csTypeId="urn:microsoft.com/office/officeart/2005/8/colors/colorful1#1" csCatId="colorful"/>
      <dgm:spPr/>
      <dgm:t>
        <a:bodyPr/>
        <a:lstStyle/>
        <a:p>
          <a:endParaRPr lang="en-US"/>
        </a:p>
      </dgm:t>
    </dgm:pt>
    <dgm:pt modelId="{307836E3-EB95-4969-B60A-5AB349B3F9A4}">
      <dgm:prSet/>
      <dgm:spPr/>
      <dgm:t>
        <a:bodyPr/>
        <a:lstStyle/>
        <a:p>
          <a:r>
            <a:rPr lang="en-IN" dirty="0"/>
            <a:t>REGISTER NEW USER</a:t>
          </a:r>
          <a:endParaRPr lang="en-US" dirty="0"/>
        </a:p>
      </dgm:t>
    </dgm:pt>
    <dgm:pt modelId="{A390971F-180D-4ED8-99E7-94B6EF4EB935}" type="parTrans" cxnId="{F1632BA1-D7D3-4C21-BBB7-80B0A9E23ACA}">
      <dgm:prSet/>
      <dgm:spPr/>
      <dgm:t>
        <a:bodyPr/>
        <a:lstStyle/>
        <a:p>
          <a:endParaRPr lang="en-US"/>
        </a:p>
      </dgm:t>
    </dgm:pt>
    <dgm:pt modelId="{01899403-878B-4D4C-B52B-EEE816D20830}" type="sibTrans" cxnId="{F1632BA1-D7D3-4C21-BBB7-80B0A9E23ACA}">
      <dgm:prSet/>
      <dgm:spPr/>
      <dgm:t>
        <a:bodyPr/>
        <a:lstStyle/>
        <a:p>
          <a:endParaRPr lang="en-US"/>
        </a:p>
      </dgm:t>
    </dgm:pt>
    <dgm:pt modelId="{96A9F291-2792-4949-AE45-D3ABDAAAF79A}">
      <dgm:prSet/>
      <dgm:spPr/>
      <dgm:t>
        <a:bodyPr/>
        <a:lstStyle/>
        <a:p>
          <a:r>
            <a:rPr lang="en-IN" dirty="0"/>
            <a:t>REGISTER NEW BOOK</a:t>
          </a:r>
          <a:endParaRPr lang="en-US" dirty="0"/>
        </a:p>
      </dgm:t>
    </dgm:pt>
    <dgm:pt modelId="{438E0C96-2AA9-42E1-8CB6-81BD1B644D04}" type="parTrans" cxnId="{2DF0E9C6-940A-4462-833A-63D1FF34BEA6}">
      <dgm:prSet/>
      <dgm:spPr/>
      <dgm:t>
        <a:bodyPr/>
        <a:lstStyle/>
        <a:p>
          <a:endParaRPr lang="en-US"/>
        </a:p>
      </dgm:t>
    </dgm:pt>
    <dgm:pt modelId="{BF422227-2E2D-49DF-B147-DF39AAE28E50}" type="sibTrans" cxnId="{2DF0E9C6-940A-4462-833A-63D1FF34BEA6}">
      <dgm:prSet/>
      <dgm:spPr/>
      <dgm:t>
        <a:bodyPr/>
        <a:lstStyle/>
        <a:p>
          <a:endParaRPr lang="en-US"/>
        </a:p>
      </dgm:t>
    </dgm:pt>
    <dgm:pt modelId="{5A5226CE-9BEF-4E68-AC07-7FF275EB5F12}">
      <dgm:prSet/>
      <dgm:spPr/>
      <dgm:t>
        <a:bodyPr/>
        <a:lstStyle/>
        <a:p>
          <a:r>
            <a:rPr lang="en-IN" dirty="0"/>
            <a:t>USER LOGIN</a:t>
          </a:r>
          <a:endParaRPr lang="en-US" dirty="0"/>
        </a:p>
      </dgm:t>
    </dgm:pt>
    <dgm:pt modelId="{4C60D92C-B876-40DE-ADFC-9B4889E020F8}" type="parTrans" cxnId="{63FD50F4-442C-4631-91A3-5A0EFBE3CB59}">
      <dgm:prSet/>
      <dgm:spPr/>
      <dgm:t>
        <a:bodyPr/>
        <a:lstStyle/>
        <a:p>
          <a:endParaRPr lang="en-US"/>
        </a:p>
      </dgm:t>
    </dgm:pt>
    <dgm:pt modelId="{FC0398C1-D690-41D8-90A1-0BD887383B00}" type="sibTrans" cxnId="{63FD50F4-442C-4631-91A3-5A0EFBE3CB59}">
      <dgm:prSet/>
      <dgm:spPr/>
      <dgm:t>
        <a:bodyPr/>
        <a:lstStyle/>
        <a:p>
          <a:endParaRPr lang="en-US"/>
        </a:p>
      </dgm:t>
    </dgm:pt>
    <dgm:pt modelId="{A0F22C9A-8407-42AB-B458-D5C60AACA7D7}">
      <dgm:prSet/>
      <dgm:spPr/>
      <dgm:t>
        <a:bodyPr/>
        <a:lstStyle/>
        <a:p>
          <a:r>
            <a:rPr lang="en-IN" dirty="0"/>
            <a:t>SEARCH BOOK</a:t>
          </a:r>
          <a:endParaRPr lang="en-US" dirty="0"/>
        </a:p>
      </dgm:t>
    </dgm:pt>
    <dgm:pt modelId="{FCF4481F-E48D-4D67-BC86-8F8DE5D5E55A}" type="parTrans" cxnId="{EB9D51A1-D40A-4CF1-B260-AA78C434B1C4}">
      <dgm:prSet/>
      <dgm:spPr/>
      <dgm:t>
        <a:bodyPr/>
        <a:lstStyle/>
        <a:p>
          <a:endParaRPr lang="en-US"/>
        </a:p>
      </dgm:t>
    </dgm:pt>
    <dgm:pt modelId="{5E1F0217-009B-4585-B181-3B1D014325CA}" type="sibTrans" cxnId="{EB9D51A1-D40A-4CF1-B260-AA78C434B1C4}">
      <dgm:prSet/>
      <dgm:spPr/>
      <dgm:t>
        <a:bodyPr/>
        <a:lstStyle/>
        <a:p>
          <a:endParaRPr lang="en-US"/>
        </a:p>
      </dgm:t>
    </dgm:pt>
    <dgm:pt modelId="{6D2AFFB6-E5C9-457A-8A10-24C886435100}">
      <dgm:prSet/>
      <dgm:spPr/>
      <dgm:t>
        <a:bodyPr/>
        <a:lstStyle/>
        <a:p>
          <a:r>
            <a:rPr lang="en-IN" dirty="0"/>
            <a:t>GENERATE REPORTS </a:t>
          </a:r>
          <a:endParaRPr lang="en-US" dirty="0"/>
        </a:p>
      </dgm:t>
    </dgm:pt>
    <dgm:pt modelId="{F91A4807-0D20-4E1A-8D65-F5A514145077}" type="parTrans" cxnId="{7F3CEF81-1C70-4F58-9F10-4D23DA0B858A}">
      <dgm:prSet/>
      <dgm:spPr/>
      <dgm:t>
        <a:bodyPr/>
        <a:lstStyle/>
        <a:p>
          <a:endParaRPr lang="en-US"/>
        </a:p>
      </dgm:t>
    </dgm:pt>
    <dgm:pt modelId="{B6A8A53C-849E-4C9A-8B99-813711F9A763}" type="sibTrans" cxnId="{7F3CEF81-1C70-4F58-9F10-4D23DA0B858A}">
      <dgm:prSet/>
      <dgm:spPr/>
      <dgm:t>
        <a:bodyPr/>
        <a:lstStyle/>
        <a:p>
          <a:endParaRPr lang="en-US"/>
        </a:p>
      </dgm:t>
    </dgm:pt>
    <dgm:pt modelId="{61A5D6D8-E834-427F-9539-C6FED55062AA}">
      <dgm:prSet/>
      <dgm:spPr/>
      <dgm:t>
        <a:bodyPr/>
        <a:lstStyle/>
        <a:p>
          <a:r>
            <a:rPr lang="en-IN" dirty="0"/>
            <a:t>ISSUE &amp; RETURN BOOKS</a:t>
          </a:r>
          <a:endParaRPr lang="en-US" dirty="0"/>
        </a:p>
      </dgm:t>
    </dgm:pt>
    <dgm:pt modelId="{0DB2F258-92F4-4394-AFBD-2759A4D56115}" type="parTrans" cxnId="{D3B93380-710F-4921-B125-36880D74CFE6}">
      <dgm:prSet/>
      <dgm:spPr/>
      <dgm:t>
        <a:bodyPr/>
        <a:lstStyle/>
        <a:p>
          <a:endParaRPr lang="en-US"/>
        </a:p>
      </dgm:t>
    </dgm:pt>
    <dgm:pt modelId="{06FDD58B-8A34-4574-9E0C-2B1ED90EF270}" type="sibTrans" cxnId="{D3B93380-710F-4921-B125-36880D74CFE6}">
      <dgm:prSet/>
      <dgm:spPr/>
      <dgm:t>
        <a:bodyPr/>
        <a:lstStyle/>
        <a:p>
          <a:endParaRPr lang="en-US"/>
        </a:p>
      </dgm:t>
    </dgm:pt>
    <dgm:pt modelId="{3DF9F23C-71F0-4D65-8B04-217F7E135FF9}" type="pres">
      <dgm:prSet presAssocID="{96E35026-BB35-48DA-971F-1ACFA53E7167}" presName="diagram" presStyleCnt="0">
        <dgm:presLayoutVars>
          <dgm:dir/>
          <dgm:resizeHandles val="exact"/>
        </dgm:presLayoutVars>
      </dgm:prSet>
      <dgm:spPr/>
    </dgm:pt>
    <dgm:pt modelId="{FD0DCBBA-722F-4F8E-821E-4A70C5746E9A}" type="pres">
      <dgm:prSet presAssocID="{307836E3-EB95-4969-B60A-5AB349B3F9A4}" presName="node" presStyleLbl="node1" presStyleIdx="0" presStyleCnt="6">
        <dgm:presLayoutVars>
          <dgm:bulletEnabled val="1"/>
        </dgm:presLayoutVars>
      </dgm:prSet>
      <dgm:spPr/>
    </dgm:pt>
    <dgm:pt modelId="{762CFB81-3324-4671-AAC2-908E635F579E}" type="pres">
      <dgm:prSet presAssocID="{01899403-878B-4D4C-B52B-EEE816D20830}" presName="sibTrans" presStyleCnt="0"/>
      <dgm:spPr/>
    </dgm:pt>
    <dgm:pt modelId="{EBA46AEB-4D61-4394-BC96-1A4D923F456E}" type="pres">
      <dgm:prSet presAssocID="{96A9F291-2792-4949-AE45-D3ABDAAAF79A}" presName="node" presStyleLbl="node1" presStyleIdx="1" presStyleCnt="6">
        <dgm:presLayoutVars>
          <dgm:bulletEnabled val="1"/>
        </dgm:presLayoutVars>
      </dgm:prSet>
      <dgm:spPr/>
    </dgm:pt>
    <dgm:pt modelId="{117C1BE1-E725-4880-BA53-45C18079DA47}" type="pres">
      <dgm:prSet presAssocID="{BF422227-2E2D-49DF-B147-DF39AAE28E50}" presName="sibTrans" presStyleCnt="0"/>
      <dgm:spPr/>
    </dgm:pt>
    <dgm:pt modelId="{5378BF1E-A382-4CF1-ADE3-17A4FA174710}" type="pres">
      <dgm:prSet presAssocID="{5A5226CE-9BEF-4E68-AC07-7FF275EB5F12}" presName="node" presStyleLbl="node1" presStyleIdx="2" presStyleCnt="6">
        <dgm:presLayoutVars>
          <dgm:bulletEnabled val="1"/>
        </dgm:presLayoutVars>
      </dgm:prSet>
      <dgm:spPr/>
    </dgm:pt>
    <dgm:pt modelId="{4D7480A7-42A0-4C5E-830B-5927BDF079AF}" type="pres">
      <dgm:prSet presAssocID="{FC0398C1-D690-41D8-90A1-0BD887383B00}" presName="sibTrans" presStyleCnt="0"/>
      <dgm:spPr/>
    </dgm:pt>
    <dgm:pt modelId="{828E4D3B-2A36-44FF-ABDA-79F5EA78B88E}" type="pres">
      <dgm:prSet presAssocID="{A0F22C9A-8407-42AB-B458-D5C60AACA7D7}" presName="node" presStyleLbl="node1" presStyleIdx="3" presStyleCnt="6">
        <dgm:presLayoutVars>
          <dgm:bulletEnabled val="1"/>
        </dgm:presLayoutVars>
      </dgm:prSet>
      <dgm:spPr/>
    </dgm:pt>
    <dgm:pt modelId="{446CE399-1ED6-42BC-8F01-C55D4BFC1B25}" type="pres">
      <dgm:prSet presAssocID="{5E1F0217-009B-4585-B181-3B1D014325CA}" presName="sibTrans" presStyleCnt="0"/>
      <dgm:spPr/>
    </dgm:pt>
    <dgm:pt modelId="{0FA6A702-D831-43E7-B10B-65F39BBE4BBC}" type="pres">
      <dgm:prSet presAssocID="{6D2AFFB6-E5C9-457A-8A10-24C886435100}" presName="node" presStyleLbl="node1" presStyleIdx="4" presStyleCnt="6">
        <dgm:presLayoutVars>
          <dgm:bulletEnabled val="1"/>
        </dgm:presLayoutVars>
      </dgm:prSet>
      <dgm:spPr/>
    </dgm:pt>
    <dgm:pt modelId="{598BD057-F0B0-4681-A1D8-29EEF07385E3}" type="pres">
      <dgm:prSet presAssocID="{B6A8A53C-849E-4C9A-8B99-813711F9A763}" presName="sibTrans" presStyleCnt="0"/>
      <dgm:spPr/>
    </dgm:pt>
    <dgm:pt modelId="{4C462F03-B99C-4DAD-838D-973C431F5748}" type="pres">
      <dgm:prSet presAssocID="{61A5D6D8-E834-427F-9539-C6FED55062AA}" presName="node" presStyleLbl="node1" presStyleIdx="5" presStyleCnt="6">
        <dgm:presLayoutVars>
          <dgm:bulletEnabled val="1"/>
        </dgm:presLayoutVars>
      </dgm:prSet>
      <dgm:spPr/>
    </dgm:pt>
  </dgm:ptLst>
  <dgm:cxnLst>
    <dgm:cxn modelId="{2E364C32-A2E6-4C9D-8DDD-98B03B9104C2}" type="presOf" srcId="{96A9F291-2792-4949-AE45-D3ABDAAAF79A}" destId="{EBA46AEB-4D61-4394-BC96-1A4D923F456E}" srcOrd="0" destOrd="0" presId="urn:microsoft.com/office/officeart/2005/8/layout/default#1"/>
    <dgm:cxn modelId="{BD114161-3101-4B41-9BC6-A9D8F3A151F9}" type="presOf" srcId="{307836E3-EB95-4969-B60A-5AB349B3F9A4}" destId="{FD0DCBBA-722F-4F8E-821E-4A70C5746E9A}" srcOrd="0" destOrd="0" presId="urn:microsoft.com/office/officeart/2005/8/layout/default#1"/>
    <dgm:cxn modelId="{F7D8B770-6522-4A1B-B0D8-783061C7E53A}" type="presOf" srcId="{5A5226CE-9BEF-4E68-AC07-7FF275EB5F12}" destId="{5378BF1E-A382-4CF1-ADE3-17A4FA174710}" srcOrd="0" destOrd="0" presId="urn:microsoft.com/office/officeart/2005/8/layout/default#1"/>
    <dgm:cxn modelId="{D3B93380-710F-4921-B125-36880D74CFE6}" srcId="{96E35026-BB35-48DA-971F-1ACFA53E7167}" destId="{61A5D6D8-E834-427F-9539-C6FED55062AA}" srcOrd="5" destOrd="0" parTransId="{0DB2F258-92F4-4394-AFBD-2759A4D56115}" sibTransId="{06FDD58B-8A34-4574-9E0C-2B1ED90EF270}"/>
    <dgm:cxn modelId="{7F3CEF81-1C70-4F58-9F10-4D23DA0B858A}" srcId="{96E35026-BB35-48DA-971F-1ACFA53E7167}" destId="{6D2AFFB6-E5C9-457A-8A10-24C886435100}" srcOrd="4" destOrd="0" parTransId="{F91A4807-0D20-4E1A-8D65-F5A514145077}" sibTransId="{B6A8A53C-849E-4C9A-8B99-813711F9A763}"/>
    <dgm:cxn modelId="{EEAA4198-4AB2-441F-A937-CC5BDA165DCD}" type="presOf" srcId="{61A5D6D8-E834-427F-9539-C6FED55062AA}" destId="{4C462F03-B99C-4DAD-838D-973C431F5748}" srcOrd="0" destOrd="0" presId="urn:microsoft.com/office/officeart/2005/8/layout/default#1"/>
    <dgm:cxn modelId="{F7D3259B-58C3-4B87-8A55-0AFFD37E0E5A}" type="presOf" srcId="{96E35026-BB35-48DA-971F-1ACFA53E7167}" destId="{3DF9F23C-71F0-4D65-8B04-217F7E135FF9}" srcOrd="0" destOrd="0" presId="urn:microsoft.com/office/officeart/2005/8/layout/default#1"/>
    <dgm:cxn modelId="{F1632BA1-D7D3-4C21-BBB7-80B0A9E23ACA}" srcId="{96E35026-BB35-48DA-971F-1ACFA53E7167}" destId="{307836E3-EB95-4969-B60A-5AB349B3F9A4}" srcOrd="0" destOrd="0" parTransId="{A390971F-180D-4ED8-99E7-94B6EF4EB935}" sibTransId="{01899403-878B-4D4C-B52B-EEE816D20830}"/>
    <dgm:cxn modelId="{EB9D51A1-D40A-4CF1-B260-AA78C434B1C4}" srcId="{96E35026-BB35-48DA-971F-1ACFA53E7167}" destId="{A0F22C9A-8407-42AB-B458-D5C60AACA7D7}" srcOrd="3" destOrd="0" parTransId="{FCF4481F-E48D-4D67-BC86-8F8DE5D5E55A}" sibTransId="{5E1F0217-009B-4585-B181-3B1D014325CA}"/>
    <dgm:cxn modelId="{6D6058AE-8CF8-44D7-A891-A4AD01CD9717}" type="presOf" srcId="{6D2AFFB6-E5C9-457A-8A10-24C886435100}" destId="{0FA6A702-D831-43E7-B10B-65F39BBE4BBC}" srcOrd="0" destOrd="0" presId="urn:microsoft.com/office/officeart/2005/8/layout/default#1"/>
    <dgm:cxn modelId="{2DF0E9C6-940A-4462-833A-63D1FF34BEA6}" srcId="{96E35026-BB35-48DA-971F-1ACFA53E7167}" destId="{96A9F291-2792-4949-AE45-D3ABDAAAF79A}" srcOrd="1" destOrd="0" parTransId="{438E0C96-2AA9-42E1-8CB6-81BD1B644D04}" sibTransId="{BF422227-2E2D-49DF-B147-DF39AAE28E50}"/>
    <dgm:cxn modelId="{5B25F5DB-9792-4B72-869F-2ED277E995F0}" type="presOf" srcId="{A0F22C9A-8407-42AB-B458-D5C60AACA7D7}" destId="{828E4D3B-2A36-44FF-ABDA-79F5EA78B88E}" srcOrd="0" destOrd="0" presId="urn:microsoft.com/office/officeart/2005/8/layout/default#1"/>
    <dgm:cxn modelId="{63FD50F4-442C-4631-91A3-5A0EFBE3CB59}" srcId="{96E35026-BB35-48DA-971F-1ACFA53E7167}" destId="{5A5226CE-9BEF-4E68-AC07-7FF275EB5F12}" srcOrd="2" destOrd="0" parTransId="{4C60D92C-B876-40DE-ADFC-9B4889E020F8}" sibTransId="{FC0398C1-D690-41D8-90A1-0BD887383B00}"/>
    <dgm:cxn modelId="{3EE3F397-35A6-49C7-ABC2-F1E05F48C146}" type="presParOf" srcId="{3DF9F23C-71F0-4D65-8B04-217F7E135FF9}" destId="{FD0DCBBA-722F-4F8E-821E-4A70C5746E9A}" srcOrd="0" destOrd="0" presId="urn:microsoft.com/office/officeart/2005/8/layout/default#1"/>
    <dgm:cxn modelId="{049636B3-FCA7-4A1B-888C-4EA77EE7B4C9}" type="presParOf" srcId="{3DF9F23C-71F0-4D65-8B04-217F7E135FF9}" destId="{762CFB81-3324-4671-AAC2-908E635F579E}" srcOrd="1" destOrd="0" presId="urn:microsoft.com/office/officeart/2005/8/layout/default#1"/>
    <dgm:cxn modelId="{6DA6CBC1-AB34-4355-8E07-4225870C3059}" type="presParOf" srcId="{3DF9F23C-71F0-4D65-8B04-217F7E135FF9}" destId="{EBA46AEB-4D61-4394-BC96-1A4D923F456E}" srcOrd="2" destOrd="0" presId="urn:microsoft.com/office/officeart/2005/8/layout/default#1"/>
    <dgm:cxn modelId="{49D7848B-AF7C-4A70-9A51-6D7DF6EF1913}" type="presParOf" srcId="{3DF9F23C-71F0-4D65-8B04-217F7E135FF9}" destId="{117C1BE1-E725-4880-BA53-45C18079DA47}" srcOrd="3" destOrd="0" presId="urn:microsoft.com/office/officeart/2005/8/layout/default#1"/>
    <dgm:cxn modelId="{F4F9A34E-7CEF-4F89-8516-F9A0EE74AA4D}" type="presParOf" srcId="{3DF9F23C-71F0-4D65-8B04-217F7E135FF9}" destId="{5378BF1E-A382-4CF1-ADE3-17A4FA174710}" srcOrd="4" destOrd="0" presId="urn:microsoft.com/office/officeart/2005/8/layout/default#1"/>
    <dgm:cxn modelId="{A86724BF-56AB-4122-A532-619EB4D70177}" type="presParOf" srcId="{3DF9F23C-71F0-4D65-8B04-217F7E135FF9}" destId="{4D7480A7-42A0-4C5E-830B-5927BDF079AF}" srcOrd="5" destOrd="0" presId="urn:microsoft.com/office/officeart/2005/8/layout/default#1"/>
    <dgm:cxn modelId="{7A3C77CC-12F2-4AA5-A91C-63282C1F8C20}" type="presParOf" srcId="{3DF9F23C-71F0-4D65-8B04-217F7E135FF9}" destId="{828E4D3B-2A36-44FF-ABDA-79F5EA78B88E}" srcOrd="6" destOrd="0" presId="urn:microsoft.com/office/officeart/2005/8/layout/default#1"/>
    <dgm:cxn modelId="{8AE795D7-1C2C-4F58-AE71-65901B72E1A6}" type="presParOf" srcId="{3DF9F23C-71F0-4D65-8B04-217F7E135FF9}" destId="{446CE399-1ED6-42BC-8F01-C55D4BFC1B25}" srcOrd="7" destOrd="0" presId="urn:microsoft.com/office/officeart/2005/8/layout/default#1"/>
    <dgm:cxn modelId="{FC4E4AF8-202B-4781-BF71-E3EE3AFE0865}" type="presParOf" srcId="{3DF9F23C-71F0-4D65-8B04-217F7E135FF9}" destId="{0FA6A702-D831-43E7-B10B-65F39BBE4BBC}" srcOrd="8" destOrd="0" presId="urn:microsoft.com/office/officeart/2005/8/layout/default#1"/>
    <dgm:cxn modelId="{028BD6A3-6351-4CB2-84DD-C698A25B33CC}" type="presParOf" srcId="{3DF9F23C-71F0-4D65-8B04-217F7E135FF9}" destId="{598BD057-F0B0-4681-A1D8-29EEF07385E3}" srcOrd="9" destOrd="0" presId="urn:microsoft.com/office/officeart/2005/8/layout/default#1"/>
    <dgm:cxn modelId="{CF4B5A04-E1FA-497A-8368-D42278480AB6}" type="presParOf" srcId="{3DF9F23C-71F0-4D65-8B04-217F7E135FF9}" destId="{4C462F03-B99C-4DAD-838D-973C431F5748}" srcOrd="10" destOrd="0" presId="urn:microsoft.com/office/officeart/2005/8/layout/defaul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F4F7231-44DA-4450-B129-2058E91D9DE8}" type="doc">
      <dgm:prSet loTypeId="urn:microsoft.com/office/officeart/2018/2/layout/IconCircleList" loCatId="icon" qsTypeId="urn:microsoft.com/office/officeart/2005/8/quickstyle/simple1#3" qsCatId="simple" csTypeId="urn:microsoft.com/office/officeart/2005/8/colors/accent1_2#1" csCatId="accent1" phldr="1"/>
      <dgm:spPr/>
      <dgm:t>
        <a:bodyPr/>
        <a:lstStyle/>
        <a:p>
          <a:endParaRPr lang="en-US"/>
        </a:p>
      </dgm:t>
    </dgm:pt>
    <dgm:pt modelId="{B47F3E0A-498A-4BC7-9CD6-02A12E3F7507}">
      <dgm:prSet/>
      <dgm:spPr/>
      <dgm:t>
        <a:bodyPr/>
        <a:lstStyle/>
        <a:p>
          <a:pPr>
            <a:lnSpc>
              <a:spcPct val="100000"/>
            </a:lnSpc>
          </a:pPr>
          <a:r>
            <a:rPr lang="en-IN" dirty="0"/>
            <a:t>Registration Module</a:t>
          </a:r>
          <a:endParaRPr lang="en-US" dirty="0"/>
        </a:p>
      </dgm:t>
    </dgm:pt>
    <dgm:pt modelId="{17747F9A-D650-4F4D-99D3-CBD13DAD410D}" type="parTrans" cxnId="{335478A1-DE63-490A-8AEE-D1DFDC8DA54B}">
      <dgm:prSet/>
      <dgm:spPr/>
      <dgm:t>
        <a:bodyPr/>
        <a:lstStyle/>
        <a:p>
          <a:endParaRPr lang="en-US"/>
        </a:p>
      </dgm:t>
    </dgm:pt>
    <dgm:pt modelId="{4868C1C5-FDA0-4122-A471-E83CF3455B53}" type="sibTrans" cxnId="{335478A1-DE63-490A-8AEE-D1DFDC8DA54B}">
      <dgm:prSet/>
      <dgm:spPr/>
      <dgm:t>
        <a:bodyPr/>
        <a:lstStyle/>
        <a:p>
          <a:pPr>
            <a:lnSpc>
              <a:spcPct val="100000"/>
            </a:lnSpc>
          </a:pPr>
          <a:endParaRPr lang="en-US"/>
        </a:p>
      </dgm:t>
    </dgm:pt>
    <dgm:pt modelId="{8065D466-8B08-419B-B3C2-0F3EED933F09}">
      <dgm:prSet/>
      <dgm:spPr/>
      <dgm:t>
        <a:bodyPr/>
        <a:lstStyle/>
        <a:p>
          <a:pPr>
            <a:lnSpc>
              <a:spcPct val="100000"/>
            </a:lnSpc>
          </a:pPr>
          <a:r>
            <a:rPr lang="en-IN" dirty="0"/>
            <a:t>Librarian Module</a:t>
          </a:r>
          <a:endParaRPr lang="en-US" dirty="0"/>
        </a:p>
      </dgm:t>
    </dgm:pt>
    <dgm:pt modelId="{0874C5DB-9BBE-4C03-B7F5-EE995D45B158}" type="parTrans" cxnId="{BB1658DA-8FA8-4F78-83A8-B24713DE2080}">
      <dgm:prSet/>
      <dgm:spPr/>
      <dgm:t>
        <a:bodyPr/>
        <a:lstStyle/>
        <a:p>
          <a:endParaRPr lang="en-US"/>
        </a:p>
      </dgm:t>
    </dgm:pt>
    <dgm:pt modelId="{99701D1C-BEEC-431F-8382-CE15D432B6AB}" type="sibTrans" cxnId="{BB1658DA-8FA8-4F78-83A8-B24713DE2080}">
      <dgm:prSet/>
      <dgm:spPr/>
      <dgm:t>
        <a:bodyPr/>
        <a:lstStyle/>
        <a:p>
          <a:pPr>
            <a:lnSpc>
              <a:spcPct val="100000"/>
            </a:lnSpc>
          </a:pPr>
          <a:endParaRPr lang="en-US"/>
        </a:p>
      </dgm:t>
    </dgm:pt>
    <dgm:pt modelId="{B87C500B-CE9B-42D9-AE1E-EBAAC49A7723}">
      <dgm:prSet/>
      <dgm:spPr/>
      <dgm:t>
        <a:bodyPr/>
        <a:lstStyle/>
        <a:p>
          <a:pPr>
            <a:lnSpc>
              <a:spcPct val="100000"/>
            </a:lnSpc>
          </a:pPr>
          <a:r>
            <a:rPr lang="en-IN" dirty="0"/>
            <a:t>Student Module</a:t>
          </a:r>
          <a:endParaRPr lang="en-US" dirty="0"/>
        </a:p>
      </dgm:t>
    </dgm:pt>
    <dgm:pt modelId="{3BF1C05F-3C08-4996-9065-30FA08C603E7}" type="parTrans" cxnId="{B7E68E69-430B-4419-92D1-F453642A176E}">
      <dgm:prSet/>
      <dgm:spPr/>
      <dgm:t>
        <a:bodyPr/>
        <a:lstStyle/>
        <a:p>
          <a:endParaRPr lang="en-US"/>
        </a:p>
      </dgm:t>
    </dgm:pt>
    <dgm:pt modelId="{49BB2A3C-8CFA-4E09-AAE7-F4D46F5A2BD0}" type="sibTrans" cxnId="{B7E68E69-430B-4419-92D1-F453642A176E}">
      <dgm:prSet/>
      <dgm:spPr/>
      <dgm:t>
        <a:bodyPr/>
        <a:lstStyle/>
        <a:p>
          <a:pPr>
            <a:lnSpc>
              <a:spcPct val="100000"/>
            </a:lnSpc>
          </a:pPr>
          <a:endParaRPr lang="en-US"/>
        </a:p>
      </dgm:t>
    </dgm:pt>
    <dgm:pt modelId="{FE848DC3-41D3-4D62-97C2-B97C0722CA85}">
      <dgm:prSet/>
      <dgm:spPr/>
      <dgm:t>
        <a:bodyPr/>
        <a:lstStyle/>
        <a:p>
          <a:pPr>
            <a:lnSpc>
              <a:spcPct val="100000"/>
            </a:lnSpc>
          </a:pPr>
          <a:r>
            <a:rPr lang="en-IN" dirty="0"/>
            <a:t>Faculty Module</a:t>
          </a:r>
          <a:endParaRPr lang="en-US" dirty="0"/>
        </a:p>
      </dgm:t>
    </dgm:pt>
    <dgm:pt modelId="{11217837-5E81-4E25-9EB8-989725A1631E}" type="parTrans" cxnId="{67FB3C46-C371-4A59-9BA1-36B918CC2781}">
      <dgm:prSet/>
      <dgm:spPr/>
      <dgm:t>
        <a:bodyPr/>
        <a:lstStyle/>
        <a:p>
          <a:endParaRPr lang="en-US"/>
        </a:p>
      </dgm:t>
    </dgm:pt>
    <dgm:pt modelId="{99A0A0A2-7393-44CA-A295-F5A93A0727F0}" type="sibTrans" cxnId="{67FB3C46-C371-4A59-9BA1-36B918CC2781}">
      <dgm:prSet/>
      <dgm:spPr/>
      <dgm:t>
        <a:bodyPr/>
        <a:lstStyle/>
        <a:p>
          <a:endParaRPr lang="en-US"/>
        </a:p>
      </dgm:t>
    </dgm:pt>
    <dgm:pt modelId="{EC72D078-A313-46D9-92A2-9B5D3FB77805}" type="pres">
      <dgm:prSet presAssocID="{9F4F7231-44DA-4450-B129-2058E91D9DE8}" presName="root" presStyleCnt="0">
        <dgm:presLayoutVars>
          <dgm:dir/>
          <dgm:resizeHandles val="exact"/>
        </dgm:presLayoutVars>
      </dgm:prSet>
      <dgm:spPr/>
    </dgm:pt>
    <dgm:pt modelId="{73D7268F-F0BC-417A-AD32-E8728C6513C8}" type="pres">
      <dgm:prSet presAssocID="{9F4F7231-44DA-4450-B129-2058E91D9DE8}" presName="container" presStyleCnt="0">
        <dgm:presLayoutVars>
          <dgm:dir/>
          <dgm:resizeHandles val="exact"/>
        </dgm:presLayoutVars>
      </dgm:prSet>
      <dgm:spPr/>
    </dgm:pt>
    <dgm:pt modelId="{775F6AA3-7DB4-4B4E-9E02-2A26A7EA3AB6}" type="pres">
      <dgm:prSet presAssocID="{B47F3E0A-498A-4BC7-9CD6-02A12E3F7507}" presName="compNode" presStyleCnt="0"/>
      <dgm:spPr/>
    </dgm:pt>
    <dgm:pt modelId="{7400EF5E-273B-4CC4-94BA-E68DE62A284F}" type="pres">
      <dgm:prSet presAssocID="{B47F3E0A-498A-4BC7-9CD6-02A12E3F7507}" presName="iconBgRect" presStyleLbl="bgShp" presStyleIdx="0" presStyleCnt="4"/>
      <dgm:spPr/>
    </dgm:pt>
    <dgm:pt modelId="{943B3CB6-184D-4A10-A22F-8D3D6D7B3814}" type="pres">
      <dgm:prSet presAssocID="{B47F3E0A-498A-4BC7-9CD6-02A12E3F750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pt>
    <dgm:pt modelId="{3DF03722-140D-4A74-9B15-7CD423E04887}" type="pres">
      <dgm:prSet presAssocID="{B47F3E0A-498A-4BC7-9CD6-02A12E3F7507}" presName="spaceRect" presStyleCnt="0"/>
      <dgm:spPr/>
    </dgm:pt>
    <dgm:pt modelId="{9A801ADF-308D-4A99-AC59-4356781DB438}" type="pres">
      <dgm:prSet presAssocID="{B47F3E0A-498A-4BC7-9CD6-02A12E3F7507}" presName="textRect" presStyleLbl="revTx" presStyleIdx="0" presStyleCnt="4">
        <dgm:presLayoutVars>
          <dgm:chMax val="1"/>
          <dgm:chPref val="1"/>
        </dgm:presLayoutVars>
      </dgm:prSet>
      <dgm:spPr/>
    </dgm:pt>
    <dgm:pt modelId="{F3008925-61E0-4FD5-8061-F350E200853A}" type="pres">
      <dgm:prSet presAssocID="{4868C1C5-FDA0-4122-A471-E83CF3455B53}" presName="sibTrans" presStyleLbl="sibTrans2D1" presStyleIdx="0" presStyleCnt="0"/>
      <dgm:spPr/>
    </dgm:pt>
    <dgm:pt modelId="{0B109477-5EAD-4852-8617-36563E082632}" type="pres">
      <dgm:prSet presAssocID="{8065D466-8B08-419B-B3C2-0F3EED933F09}" presName="compNode" presStyleCnt="0"/>
      <dgm:spPr/>
    </dgm:pt>
    <dgm:pt modelId="{7DB7547F-B551-4878-BFE2-B36AE7EFF90A}" type="pres">
      <dgm:prSet presAssocID="{8065D466-8B08-419B-B3C2-0F3EED933F09}" presName="iconBgRect" presStyleLbl="bgShp" presStyleIdx="1" presStyleCnt="4"/>
      <dgm:spPr/>
    </dgm:pt>
    <dgm:pt modelId="{810A8D22-0E1E-41DF-8443-027EE5392CB3}" type="pres">
      <dgm:prSet presAssocID="{8065D466-8B08-419B-B3C2-0F3EED933F0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pt>
    <dgm:pt modelId="{82FAB8E4-DA1F-44B3-81E2-A6891E92FD9A}" type="pres">
      <dgm:prSet presAssocID="{8065D466-8B08-419B-B3C2-0F3EED933F09}" presName="spaceRect" presStyleCnt="0"/>
      <dgm:spPr/>
    </dgm:pt>
    <dgm:pt modelId="{13911BD0-1B2D-4390-9DD4-940947924275}" type="pres">
      <dgm:prSet presAssocID="{8065D466-8B08-419B-B3C2-0F3EED933F09}" presName="textRect" presStyleLbl="revTx" presStyleIdx="1" presStyleCnt="4">
        <dgm:presLayoutVars>
          <dgm:chMax val="1"/>
          <dgm:chPref val="1"/>
        </dgm:presLayoutVars>
      </dgm:prSet>
      <dgm:spPr/>
    </dgm:pt>
    <dgm:pt modelId="{B9311C1F-6818-415B-9A7B-ACA8E914B3B8}" type="pres">
      <dgm:prSet presAssocID="{99701D1C-BEEC-431F-8382-CE15D432B6AB}" presName="sibTrans" presStyleLbl="sibTrans2D1" presStyleIdx="0" presStyleCnt="0"/>
      <dgm:spPr/>
    </dgm:pt>
    <dgm:pt modelId="{76E92BBF-B5CA-4D56-9CED-06A5DDFD4BBD}" type="pres">
      <dgm:prSet presAssocID="{B87C500B-CE9B-42D9-AE1E-EBAAC49A7723}" presName="compNode" presStyleCnt="0"/>
      <dgm:spPr/>
    </dgm:pt>
    <dgm:pt modelId="{88E4EF8B-3641-40BB-948E-8BBD687F47E2}" type="pres">
      <dgm:prSet presAssocID="{B87C500B-CE9B-42D9-AE1E-EBAAC49A7723}" presName="iconBgRect" presStyleLbl="bgShp" presStyleIdx="2" presStyleCnt="4"/>
      <dgm:spPr/>
    </dgm:pt>
    <dgm:pt modelId="{588ABC9F-3774-41C8-BC32-6CBB76666BEE}" type="pres">
      <dgm:prSet presAssocID="{B87C500B-CE9B-42D9-AE1E-EBAAC49A772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pt>
    <dgm:pt modelId="{92B78B2B-DAE6-4D84-9F98-AF4F65AC0B8F}" type="pres">
      <dgm:prSet presAssocID="{B87C500B-CE9B-42D9-AE1E-EBAAC49A7723}" presName="spaceRect" presStyleCnt="0"/>
      <dgm:spPr/>
    </dgm:pt>
    <dgm:pt modelId="{8D34E69C-4F1A-4D42-817D-7560A707E82D}" type="pres">
      <dgm:prSet presAssocID="{B87C500B-CE9B-42D9-AE1E-EBAAC49A7723}" presName="textRect" presStyleLbl="revTx" presStyleIdx="2" presStyleCnt="4">
        <dgm:presLayoutVars>
          <dgm:chMax val="1"/>
          <dgm:chPref val="1"/>
        </dgm:presLayoutVars>
      </dgm:prSet>
      <dgm:spPr/>
    </dgm:pt>
    <dgm:pt modelId="{6B7618DE-C7B6-4F57-A18C-FDC7E8D40812}" type="pres">
      <dgm:prSet presAssocID="{49BB2A3C-8CFA-4E09-AAE7-F4D46F5A2BD0}" presName="sibTrans" presStyleLbl="sibTrans2D1" presStyleIdx="0" presStyleCnt="0"/>
      <dgm:spPr/>
    </dgm:pt>
    <dgm:pt modelId="{D7EFC36F-7F20-405B-9160-E6304A7A1BD8}" type="pres">
      <dgm:prSet presAssocID="{FE848DC3-41D3-4D62-97C2-B97C0722CA85}" presName="compNode" presStyleCnt="0"/>
      <dgm:spPr/>
    </dgm:pt>
    <dgm:pt modelId="{3277369F-06F5-40CA-A769-85F2BC184D38}" type="pres">
      <dgm:prSet presAssocID="{FE848DC3-41D3-4D62-97C2-B97C0722CA85}" presName="iconBgRect" presStyleLbl="bgShp" presStyleIdx="3" presStyleCnt="4"/>
      <dgm:spPr/>
    </dgm:pt>
    <dgm:pt modelId="{3B77C1A8-57B0-45BB-82FD-816098FA494D}" type="pres">
      <dgm:prSet presAssocID="{FE848DC3-41D3-4D62-97C2-B97C0722CA8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pt>
    <dgm:pt modelId="{D2141CE2-5C06-4913-B012-7AB446F92589}" type="pres">
      <dgm:prSet presAssocID="{FE848DC3-41D3-4D62-97C2-B97C0722CA85}" presName="spaceRect" presStyleCnt="0"/>
      <dgm:spPr/>
    </dgm:pt>
    <dgm:pt modelId="{0A1C694F-F8BB-4884-B8E7-A67941EC860B}" type="pres">
      <dgm:prSet presAssocID="{FE848DC3-41D3-4D62-97C2-B97C0722CA85}" presName="textRect" presStyleLbl="revTx" presStyleIdx="3" presStyleCnt="4">
        <dgm:presLayoutVars>
          <dgm:chMax val="1"/>
          <dgm:chPref val="1"/>
        </dgm:presLayoutVars>
      </dgm:prSet>
      <dgm:spPr/>
    </dgm:pt>
  </dgm:ptLst>
  <dgm:cxnLst>
    <dgm:cxn modelId="{BBFA680B-1F0B-4277-8A62-081006F9C911}" type="presOf" srcId="{99701D1C-BEEC-431F-8382-CE15D432B6AB}" destId="{B9311C1F-6818-415B-9A7B-ACA8E914B3B8}" srcOrd="0" destOrd="0" presId="urn:microsoft.com/office/officeart/2018/2/layout/IconCircleList"/>
    <dgm:cxn modelId="{2E752A29-AF96-47F1-9731-714A7FA48869}" type="presOf" srcId="{49BB2A3C-8CFA-4E09-AAE7-F4D46F5A2BD0}" destId="{6B7618DE-C7B6-4F57-A18C-FDC7E8D40812}" srcOrd="0" destOrd="0" presId="urn:microsoft.com/office/officeart/2018/2/layout/IconCircleList"/>
    <dgm:cxn modelId="{67FB3C46-C371-4A59-9BA1-36B918CC2781}" srcId="{9F4F7231-44DA-4450-B129-2058E91D9DE8}" destId="{FE848DC3-41D3-4D62-97C2-B97C0722CA85}" srcOrd="3" destOrd="0" parTransId="{11217837-5E81-4E25-9EB8-989725A1631E}" sibTransId="{99A0A0A2-7393-44CA-A295-F5A93A0727F0}"/>
    <dgm:cxn modelId="{B7E68E69-430B-4419-92D1-F453642A176E}" srcId="{9F4F7231-44DA-4450-B129-2058E91D9DE8}" destId="{B87C500B-CE9B-42D9-AE1E-EBAAC49A7723}" srcOrd="2" destOrd="0" parTransId="{3BF1C05F-3C08-4996-9065-30FA08C603E7}" sibTransId="{49BB2A3C-8CFA-4E09-AAE7-F4D46F5A2BD0}"/>
    <dgm:cxn modelId="{BEA9C579-713C-484F-A8F4-BF25950080CD}" type="presOf" srcId="{B87C500B-CE9B-42D9-AE1E-EBAAC49A7723}" destId="{8D34E69C-4F1A-4D42-817D-7560A707E82D}" srcOrd="0" destOrd="0" presId="urn:microsoft.com/office/officeart/2018/2/layout/IconCircleList"/>
    <dgm:cxn modelId="{6B8E6590-FE66-4645-AE22-16889178BC3F}" type="presOf" srcId="{9F4F7231-44DA-4450-B129-2058E91D9DE8}" destId="{EC72D078-A313-46D9-92A2-9B5D3FB77805}" srcOrd="0" destOrd="0" presId="urn:microsoft.com/office/officeart/2018/2/layout/IconCircleList"/>
    <dgm:cxn modelId="{335478A1-DE63-490A-8AEE-D1DFDC8DA54B}" srcId="{9F4F7231-44DA-4450-B129-2058E91D9DE8}" destId="{B47F3E0A-498A-4BC7-9CD6-02A12E3F7507}" srcOrd="0" destOrd="0" parTransId="{17747F9A-D650-4F4D-99D3-CBD13DAD410D}" sibTransId="{4868C1C5-FDA0-4122-A471-E83CF3455B53}"/>
    <dgm:cxn modelId="{065631C9-4143-4FCE-8520-E3BCE6666A36}" type="presOf" srcId="{B47F3E0A-498A-4BC7-9CD6-02A12E3F7507}" destId="{9A801ADF-308D-4A99-AC59-4356781DB438}" srcOrd="0" destOrd="0" presId="urn:microsoft.com/office/officeart/2018/2/layout/IconCircleList"/>
    <dgm:cxn modelId="{7B2751D3-DDCE-4593-ACF0-9D751DA19066}" type="presOf" srcId="{8065D466-8B08-419B-B3C2-0F3EED933F09}" destId="{13911BD0-1B2D-4390-9DD4-940947924275}" srcOrd="0" destOrd="0" presId="urn:microsoft.com/office/officeart/2018/2/layout/IconCircleList"/>
    <dgm:cxn modelId="{BB1658DA-8FA8-4F78-83A8-B24713DE2080}" srcId="{9F4F7231-44DA-4450-B129-2058E91D9DE8}" destId="{8065D466-8B08-419B-B3C2-0F3EED933F09}" srcOrd="1" destOrd="0" parTransId="{0874C5DB-9BBE-4C03-B7F5-EE995D45B158}" sibTransId="{99701D1C-BEEC-431F-8382-CE15D432B6AB}"/>
    <dgm:cxn modelId="{98DCB4F8-509E-4F2B-BFC3-4A070EBAE0AC}" type="presOf" srcId="{FE848DC3-41D3-4D62-97C2-B97C0722CA85}" destId="{0A1C694F-F8BB-4884-B8E7-A67941EC860B}" srcOrd="0" destOrd="0" presId="urn:microsoft.com/office/officeart/2018/2/layout/IconCircleList"/>
    <dgm:cxn modelId="{32A9A0FF-AAFE-42C7-9063-EE4617258A01}" type="presOf" srcId="{4868C1C5-FDA0-4122-A471-E83CF3455B53}" destId="{F3008925-61E0-4FD5-8061-F350E200853A}" srcOrd="0" destOrd="0" presId="urn:microsoft.com/office/officeart/2018/2/layout/IconCircleList"/>
    <dgm:cxn modelId="{5F176C2B-5161-4F5B-9586-34B34EB211A1}" type="presParOf" srcId="{EC72D078-A313-46D9-92A2-9B5D3FB77805}" destId="{73D7268F-F0BC-417A-AD32-E8728C6513C8}" srcOrd="0" destOrd="0" presId="urn:microsoft.com/office/officeart/2018/2/layout/IconCircleList"/>
    <dgm:cxn modelId="{21359E38-9118-4C38-89DC-FF909E267A7A}" type="presParOf" srcId="{73D7268F-F0BC-417A-AD32-E8728C6513C8}" destId="{775F6AA3-7DB4-4B4E-9E02-2A26A7EA3AB6}" srcOrd="0" destOrd="0" presId="urn:microsoft.com/office/officeart/2018/2/layout/IconCircleList"/>
    <dgm:cxn modelId="{12FF4D4C-056D-4FFC-9D2A-98A4AEED8E75}" type="presParOf" srcId="{775F6AA3-7DB4-4B4E-9E02-2A26A7EA3AB6}" destId="{7400EF5E-273B-4CC4-94BA-E68DE62A284F}" srcOrd="0" destOrd="0" presId="urn:microsoft.com/office/officeart/2018/2/layout/IconCircleList"/>
    <dgm:cxn modelId="{1C1E5C07-832B-4873-94DF-C19D50188475}" type="presParOf" srcId="{775F6AA3-7DB4-4B4E-9E02-2A26A7EA3AB6}" destId="{943B3CB6-184D-4A10-A22F-8D3D6D7B3814}" srcOrd="1" destOrd="0" presId="urn:microsoft.com/office/officeart/2018/2/layout/IconCircleList"/>
    <dgm:cxn modelId="{C251A8FE-6218-447B-BEC9-1ABE0DF28ACA}" type="presParOf" srcId="{775F6AA3-7DB4-4B4E-9E02-2A26A7EA3AB6}" destId="{3DF03722-140D-4A74-9B15-7CD423E04887}" srcOrd="2" destOrd="0" presId="urn:microsoft.com/office/officeart/2018/2/layout/IconCircleList"/>
    <dgm:cxn modelId="{2D48C028-E801-413E-81DF-4C59FF8A7E5D}" type="presParOf" srcId="{775F6AA3-7DB4-4B4E-9E02-2A26A7EA3AB6}" destId="{9A801ADF-308D-4A99-AC59-4356781DB438}" srcOrd="3" destOrd="0" presId="urn:microsoft.com/office/officeart/2018/2/layout/IconCircleList"/>
    <dgm:cxn modelId="{234EBCC6-8E7B-4B40-83F0-0827496576B1}" type="presParOf" srcId="{73D7268F-F0BC-417A-AD32-E8728C6513C8}" destId="{F3008925-61E0-4FD5-8061-F350E200853A}" srcOrd="1" destOrd="0" presId="urn:microsoft.com/office/officeart/2018/2/layout/IconCircleList"/>
    <dgm:cxn modelId="{6B3E08F6-56F6-45D3-96AB-60206B15966D}" type="presParOf" srcId="{73D7268F-F0BC-417A-AD32-E8728C6513C8}" destId="{0B109477-5EAD-4852-8617-36563E082632}" srcOrd="2" destOrd="0" presId="urn:microsoft.com/office/officeart/2018/2/layout/IconCircleList"/>
    <dgm:cxn modelId="{A4B22E4E-3BBD-4516-8683-B601F12BDEFB}" type="presParOf" srcId="{0B109477-5EAD-4852-8617-36563E082632}" destId="{7DB7547F-B551-4878-BFE2-B36AE7EFF90A}" srcOrd="0" destOrd="0" presId="urn:microsoft.com/office/officeart/2018/2/layout/IconCircleList"/>
    <dgm:cxn modelId="{DB49B0DF-813C-4521-9F8E-EC8465738C6B}" type="presParOf" srcId="{0B109477-5EAD-4852-8617-36563E082632}" destId="{810A8D22-0E1E-41DF-8443-027EE5392CB3}" srcOrd="1" destOrd="0" presId="urn:microsoft.com/office/officeart/2018/2/layout/IconCircleList"/>
    <dgm:cxn modelId="{88772D93-11C1-4347-83E0-DC2189DE1944}" type="presParOf" srcId="{0B109477-5EAD-4852-8617-36563E082632}" destId="{82FAB8E4-DA1F-44B3-81E2-A6891E92FD9A}" srcOrd="2" destOrd="0" presId="urn:microsoft.com/office/officeart/2018/2/layout/IconCircleList"/>
    <dgm:cxn modelId="{747D71D1-EBB9-4D8D-BC24-C84F7835CFDD}" type="presParOf" srcId="{0B109477-5EAD-4852-8617-36563E082632}" destId="{13911BD0-1B2D-4390-9DD4-940947924275}" srcOrd="3" destOrd="0" presId="urn:microsoft.com/office/officeart/2018/2/layout/IconCircleList"/>
    <dgm:cxn modelId="{78E01ED2-AD1C-46DD-9E80-FF6407FCED56}" type="presParOf" srcId="{73D7268F-F0BC-417A-AD32-E8728C6513C8}" destId="{B9311C1F-6818-415B-9A7B-ACA8E914B3B8}" srcOrd="3" destOrd="0" presId="urn:microsoft.com/office/officeart/2018/2/layout/IconCircleList"/>
    <dgm:cxn modelId="{48E1CCDE-BC95-4B24-84B6-E47615000405}" type="presParOf" srcId="{73D7268F-F0BC-417A-AD32-E8728C6513C8}" destId="{76E92BBF-B5CA-4D56-9CED-06A5DDFD4BBD}" srcOrd="4" destOrd="0" presId="urn:microsoft.com/office/officeart/2018/2/layout/IconCircleList"/>
    <dgm:cxn modelId="{D6E14C7B-8B22-46FA-BD44-AF0EFB6FD155}" type="presParOf" srcId="{76E92BBF-B5CA-4D56-9CED-06A5DDFD4BBD}" destId="{88E4EF8B-3641-40BB-948E-8BBD687F47E2}" srcOrd="0" destOrd="0" presId="urn:microsoft.com/office/officeart/2018/2/layout/IconCircleList"/>
    <dgm:cxn modelId="{45F97460-EBBE-4881-B273-BB3236CEA476}" type="presParOf" srcId="{76E92BBF-B5CA-4D56-9CED-06A5DDFD4BBD}" destId="{588ABC9F-3774-41C8-BC32-6CBB76666BEE}" srcOrd="1" destOrd="0" presId="urn:microsoft.com/office/officeart/2018/2/layout/IconCircleList"/>
    <dgm:cxn modelId="{4503C729-C290-431F-B68A-A43A60AC5279}" type="presParOf" srcId="{76E92BBF-B5CA-4D56-9CED-06A5DDFD4BBD}" destId="{92B78B2B-DAE6-4D84-9F98-AF4F65AC0B8F}" srcOrd="2" destOrd="0" presId="urn:microsoft.com/office/officeart/2018/2/layout/IconCircleList"/>
    <dgm:cxn modelId="{B6857579-BBDA-4E52-9EFA-A86A83B3139F}" type="presParOf" srcId="{76E92BBF-B5CA-4D56-9CED-06A5DDFD4BBD}" destId="{8D34E69C-4F1A-4D42-817D-7560A707E82D}" srcOrd="3" destOrd="0" presId="urn:microsoft.com/office/officeart/2018/2/layout/IconCircleList"/>
    <dgm:cxn modelId="{104FC123-E7A1-421D-9088-CA47343214B6}" type="presParOf" srcId="{73D7268F-F0BC-417A-AD32-E8728C6513C8}" destId="{6B7618DE-C7B6-4F57-A18C-FDC7E8D40812}" srcOrd="5" destOrd="0" presId="urn:microsoft.com/office/officeart/2018/2/layout/IconCircleList"/>
    <dgm:cxn modelId="{B65188B6-60B2-42BF-87DE-039916C71FA3}" type="presParOf" srcId="{73D7268F-F0BC-417A-AD32-E8728C6513C8}" destId="{D7EFC36F-7F20-405B-9160-E6304A7A1BD8}" srcOrd="6" destOrd="0" presId="urn:microsoft.com/office/officeart/2018/2/layout/IconCircleList"/>
    <dgm:cxn modelId="{51EA6171-76B5-4185-8574-059DE7E12F8A}" type="presParOf" srcId="{D7EFC36F-7F20-405B-9160-E6304A7A1BD8}" destId="{3277369F-06F5-40CA-A769-85F2BC184D38}" srcOrd="0" destOrd="0" presId="urn:microsoft.com/office/officeart/2018/2/layout/IconCircleList"/>
    <dgm:cxn modelId="{7E2A5F62-E14D-4373-A260-6F8A67FE51C5}" type="presParOf" srcId="{D7EFC36F-7F20-405B-9160-E6304A7A1BD8}" destId="{3B77C1A8-57B0-45BB-82FD-816098FA494D}" srcOrd="1" destOrd="0" presId="urn:microsoft.com/office/officeart/2018/2/layout/IconCircleList"/>
    <dgm:cxn modelId="{1753F966-96DC-4C27-A8ED-C302FE40AA9E}" type="presParOf" srcId="{D7EFC36F-7F20-405B-9160-E6304A7A1BD8}" destId="{D2141CE2-5C06-4913-B012-7AB446F92589}" srcOrd="2" destOrd="0" presId="urn:microsoft.com/office/officeart/2018/2/layout/IconCircleList"/>
    <dgm:cxn modelId="{9F8F2E8C-49DC-451E-9E2E-3BCB7DB1528D}" type="presParOf" srcId="{D7EFC36F-7F20-405B-9160-E6304A7A1BD8}" destId="{0A1C694F-F8BB-4884-B8E7-A67941EC860B}"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28B53F2-6153-48F9-9DC2-13FE2A121A28}" type="doc">
      <dgm:prSet loTypeId="urn:microsoft.com/office/officeart/2018/2/layout/IconVerticalSolidList" loCatId="icon" qsTypeId="urn:microsoft.com/office/officeart/2005/8/quickstyle/simple1#4" qsCatId="simple" csTypeId="urn:microsoft.com/office/officeart/2018/5/colors/Iconchunking_neutralbg_colorful1" csCatId="colorful" phldr="1"/>
      <dgm:spPr/>
      <dgm:t>
        <a:bodyPr/>
        <a:lstStyle/>
        <a:p>
          <a:endParaRPr lang="en-US"/>
        </a:p>
      </dgm:t>
    </dgm:pt>
    <dgm:pt modelId="{A3676D79-01FE-4F2F-BF27-51EB83E9A6C0}">
      <dgm:prSet/>
      <dgm:spPr/>
      <dgm:t>
        <a:bodyPr/>
        <a:lstStyle/>
        <a:p>
          <a:r>
            <a:rPr lang="en-IN" dirty="0"/>
            <a:t>Used for registration.</a:t>
          </a:r>
          <a:endParaRPr lang="en-US" dirty="0"/>
        </a:p>
      </dgm:t>
    </dgm:pt>
    <dgm:pt modelId="{C272DA20-B17D-4F6E-A404-502CCD76DCE2}" type="parTrans" cxnId="{EEEC2521-5C8B-4409-B9E7-BAE0C7B63249}">
      <dgm:prSet/>
      <dgm:spPr/>
      <dgm:t>
        <a:bodyPr/>
        <a:lstStyle/>
        <a:p>
          <a:endParaRPr lang="en-US"/>
        </a:p>
      </dgm:t>
    </dgm:pt>
    <dgm:pt modelId="{C9CD9421-F455-4212-A717-8E46E5E45A2F}" type="sibTrans" cxnId="{EEEC2521-5C8B-4409-B9E7-BAE0C7B63249}">
      <dgm:prSet/>
      <dgm:spPr/>
      <dgm:t>
        <a:bodyPr/>
        <a:lstStyle/>
        <a:p>
          <a:endParaRPr lang="en-US"/>
        </a:p>
      </dgm:t>
    </dgm:pt>
    <dgm:pt modelId="{15E79514-86FB-463F-9092-F71FA392E03B}">
      <dgm:prSet/>
      <dgm:spPr/>
      <dgm:t>
        <a:bodyPr/>
        <a:lstStyle/>
        <a:p>
          <a:r>
            <a:rPr lang="en-IN" dirty="0"/>
            <a:t>Registration can be done using college mail id.</a:t>
          </a:r>
          <a:endParaRPr lang="en-US" dirty="0"/>
        </a:p>
      </dgm:t>
    </dgm:pt>
    <dgm:pt modelId="{6DBFF572-C26B-44AD-8F09-7212D991D2E0}" type="parTrans" cxnId="{BE56E131-F32D-4E2F-99E0-EAAEDEC4DDCC}">
      <dgm:prSet/>
      <dgm:spPr/>
      <dgm:t>
        <a:bodyPr/>
        <a:lstStyle/>
        <a:p>
          <a:endParaRPr lang="en-US"/>
        </a:p>
      </dgm:t>
    </dgm:pt>
    <dgm:pt modelId="{7AD01CB3-A8C0-4564-A6B3-E4470AFDF349}" type="sibTrans" cxnId="{BE56E131-F32D-4E2F-99E0-EAAEDEC4DDCC}">
      <dgm:prSet/>
      <dgm:spPr/>
      <dgm:t>
        <a:bodyPr/>
        <a:lstStyle/>
        <a:p>
          <a:endParaRPr lang="en-US"/>
        </a:p>
      </dgm:t>
    </dgm:pt>
    <dgm:pt modelId="{74BCEDA9-333F-4CFE-9CEE-13D4A04FD863}">
      <dgm:prSet/>
      <dgm:spPr/>
      <dgm:t>
        <a:bodyPr/>
        <a:lstStyle/>
        <a:p>
          <a:r>
            <a:rPr lang="en-IN" dirty="0"/>
            <a:t>Gets a confirmation message after registration.</a:t>
          </a:r>
          <a:endParaRPr lang="en-US" dirty="0"/>
        </a:p>
      </dgm:t>
    </dgm:pt>
    <dgm:pt modelId="{247F3EC5-E527-4507-A8D5-813FE9F75796}" type="parTrans" cxnId="{3DC3E06C-DA63-4F0E-83E3-6885EE0607AC}">
      <dgm:prSet/>
      <dgm:spPr/>
      <dgm:t>
        <a:bodyPr/>
        <a:lstStyle/>
        <a:p>
          <a:endParaRPr lang="en-US"/>
        </a:p>
      </dgm:t>
    </dgm:pt>
    <dgm:pt modelId="{98EA9AE4-B847-4FB3-9AE5-CBB0BE6E26B9}" type="sibTrans" cxnId="{3DC3E06C-DA63-4F0E-83E3-6885EE0607AC}">
      <dgm:prSet/>
      <dgm:spPr/>
      <dgm:t>
        <a:bodyPr/>
        <a:lstStyle/>
        <a:p>
          <a:endParaRPr lang="en-US"/>
        </a:p>
      </dgm:t>
    </dgm:pt>
    <dgm:pt modelId="{A71A6455-5360-4ED1-9F16-71E1D399A26D}" type="pres">
      <dgm:prSet presAssocID="{B28B53F2-6153-48F9-9DC2-13FE2A121A28}" presName="root" presStyleCnt="0">
        <dgm:presLayoutVars>
          <dgm:dir/>
          <dgm:resizeHandles val="exact"/>
        </dgm:presLayoutVars>
      </dgm:prSet>
      <dgm:spPr/>
    </dgm:pt>
    <dgm:pt modelId="{22F26EEF-1565-47F1-896C-0A561E001D79}" type="pres">
      <dgm:prSet presAssocID="{A3676D79-01FE-4F2F-BF27-51EB83E9A6C0}" presName="compNode" presStyleCnt="0"/>
      <dgm:spPr/>
    </dgm:pt>
    <dgm:pt modelId="{083BA9FA-312A-468F-BA1D-BD29D4D7D4E5}" type="pres">
      <dgm:prSet presAssocID="{A3676D79-01FE-4F2F-BF27-51EB83E9A6C0}" presName="bgRect" presStyleLbl="bgShp" presStyleIdx="0" presStyleCnt="3"/>
      <dgm:spPr/>
    </dgm:pt>
    <dgm:pt modelId="{E2891F10-388F-4A2F-9D8A-3CDB037EBDB2}" type="pres">
      <dgm:prSet presAssocID="{A3676D79-01FE-4F2F-BF27-51EB83E9A6C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F67BF4A8-0189-451B-9A09-7D08D8CEC96C}" type="pres">
      <dgm:prSet presAssocID="{A3676D79-01FE-4F2F-BF27-51EB83E9A6C0}" presName="spaceRect" presStyleCnt="0"/>
      <dgm:spPr/>
    </dgm:pt>
    <dgm:pt modelId="{674B57D4-29A1-4A1E-A374-6CE9B6653475}" type="pres">
      <dgm:prSet presAssocID="{A3676D79-01FE-4F2F-BF27-51EB83E9A6C0}" presName="parTx" presStyleLbl="revTx" presStyleIdx="0" presStyleCnt="3">
        <dgm:presLayoutVars>
          <dgm:chMax val="0"/>
          <dgm:chPref val="0"/>
        </dgm:presLayoutVars>
      </dgm:prSet>
      <dgm:spPr/>
    </dgm:pt>
    <dgm:pt modelId="{27EF1B0E-F142-448C-91E2-E02770289F68}" type="pres">
      <dgm:prSet presAssocID="{C9CD9421-F455-4212-A717-8E46E5E45A2F}" presName="sibTrans" presStyleCnt="0"/>
      <dgm:spPr/>
    </dgm:pt>
    <dgm:pt modelId="{4B1766FB-CD0D-405D-9A95-4082636D927B}" type="pres">
      <dgm:prSet presAssocID="{15E79514-86FB-463F-9092-F71FA392E03B}" presName="compNode" presStyleCnt="0"/>
      <dgm:spPr/>
    </dgm:pt>
    <dgm:pt modelId="{423FEE34-124D-4421-8FCC-85345B2CB4F6}" type="pres">
      <dgm:prSet presAssocID="{15E79514-86FB-463F-9092-F71FA392E03B}" presName="bgRect" presStyleLbl="bgShp" presStyleIdx="1" presStyleCnt="3"/>
      <dgm:spPr/>
    </dgm:pt>
    <dgm:pt modelId="{26DC3101-65CB-4DB2-9F49-1A548660772E}" type="pres">
      <dgm:prSet presAssocID="{15E79514-86FB-463F-9092-F71FA392E03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pt>
    <dgm:pt modelId="{776D63C6-2FCD-41E4-9180-5CD785B418DE}" type="pres">
      <dgm:prSet presAssocID="{15E79514-86FB-463F-9092-F71FA392E03B}" presName="spaceRect" presStyleCnt="0"/>
      <dgm:spPr/>
    </dgm:pt>
    <dgm:pt modelId="{2603A064-19FB-43F9-98B4-25BAA56D6B73}" type="pres">
      <dgm:prSet presAssocID="{15E79514-86FB-463F-9092-F71FA392E03B}" presName="parTx" presStyleLbl="revTx" presStyleIdx="1" presStyleCnt="3">
        <dgm:presLayoutVars>
          <dgm:chMax val="0"/>
          <dgm:chPref val="0"/>
        </dgm:presLayoutVars>
      </dgm:prSet>
      <dgm:spPr/>
    </dgm:pt>
    <dgm:pt modelId="{75F99DE6-D51E-48E9-AA5D-6E7B5B4157C5}" type="pres">
      <dgm:prSet presAssocID="{7AD01CB3-A8C0-4564-A6B3-E4470AFDF349}" presName="sibTrans" presStyleCnt="0"/>
      <dgm:spPr/>
    </dgm:pt>
    <dgm:pt modelId="{664E3785-75BB-4541-96D3-3D0443A91502}" type="pres">
      <dgm:prSet presAssocID="{74BCEDA9-333F-4CFE-9CEE-13D4A04FD863}" presName="compNode" presStyleCnt="0"/>
      <dgm:spPr/>
    </dgm:pt>
    <dgm:pt modelId="{64252ED4-5408-4EC1-853E-F677C0E3E2F6}" type="pres">
      <dgm:prSet presAssocID="{74BCEDA9-333F-4CFE-9CEE-13D4A04FD863}" presName="bgRect" presStyleLbl="bgShp" presStyleIdx="2" presStyleCnt="3"/>
      <dgm:spPr/>
    </dgm:pt>
    <dgm:pt modelId="{1AA87069-2CC8-4956-962D-C572796155C8}" type="pres">
      <dgm:prSet presAssocID="{74BCEDA9-333F-4CFE-9CEE-13D4A04FD86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pt>
    <dgm:pt modelId="{9E4257CC-4F35-4339-B620-C751BB2ABD6C}" type="pres">
      <dgm:prSet presAssocID="{74BCEDA9-333F-4CFE-9CEE-13D4A04FD863}" presName="spaceRect" presStyleCnt="0"/>
      <dgm:spPr/>
    </dgm:pt>
    <dgm:pt modelId="{A267855C-E330-47E2-89C7-A0E8A69F6AF2}" type="pres">
      <dgm:prSet presAssocID="{74BCEDA9-333F-4CFE-9CEE-13D4A04FD863}" presName="parTx" presStyleLbl="revTx" presStyleIdx="2" presStyleCnt="3">
        <dgm:presLayoutVars>
          <dgm:chMax val="0"/>
          <dgm:chPref val="0"/>
        </dgm:presLayoutVars>
      </dgm:prSet>
      <dgm:spPr/>
    </dgm:pt>
  </dgm:ptLst>
  <dgm:cxnLst>
    <dgm:cxn modelId="{EEEC2521-5C8B-4409-B9E7-BAE0C7B63249}" srcId="{B28B53F2-6153-48F9-9DC2-13FE2A121A28}" destId="{A3676D79-01FE-4F2F-BF27-51EB83E9A6C0}" srcOrd="0" destOrd="0" parTransId="{C272DA20-B17D-4F6E-A404-502CCD76DCE2}" sibTransId="{C9CD9421-F455-4212-A717-8E46E5E45A2F}"/>
    <dgm:cxn modelId="{BE56E131-F32D-4E2F-99E0-EAAEDEC4DDCC}" srcId="{B28B53F2-6153-48F9-9DC2-13FE2A121A28}" destId="{15E79514-86FB-463F-9092-F71FA392E03B}" srcOrd="1" destOrd="0" parTransId="{6DBFF572-C26B-44AD-8F09-7212D991D2E0}" sibTransId="{7AD01CB3-A8C0-4564-A6B3-E4470AFDF349}"/>
    <dgm:cxn modelId="{3DC3E06C-DA63-4F0E-83E3-6885EE0607AC}" srcId="{B28B53F2-6153-48F9-9DC2-13FE2A121A28}" destId="{74BCEDA9-333F-4CFE-9CEE-13D4A04FD863}" srcOrd="2" destOrd="0" parTransId="{247F3EC5-E527-4507-A8D5-813FE9F75796}" sibTransId="{98EA9AE4-B847-4FB3-9AE5-CBB0BE6E26B9}"/>
    <dgm:cxn modelId="{548D5C6E-4880-4488-ADC7-B3787EB2A360}" type="presOf" srcId="{15E79514-86FB-463F-9092-F71FA392E03B}" destId="{2603A064-19FB-43F9-98B4-25BAA56D6B73}" srcOrd="0" destOrd="0" presId="urn:microsoft.com/office/officeart/2018/2/layout/IconVerticalSolidList"/>
    <dgm:cxn modelId="{E169045A-B3A9-4F32-A12D-F4D81D6865B5}" type="presOf" srcId="{B28B53F2-6153-48F9-9DC2-13FE2A121A28}" destId="{A71A6455-5360-4ED1-9F16-71E1D399A26D}" srcOrd="0" destOrd="0" presId="urn:microsoft.com/office/officeart/2018/2/layout/IconVerticalSolidList"/>
    <dgm:cxn modelId="{32035B8D-1550-4148-BB49-8CB3483F349C}" type="presOf" srcId="{74BCEDA9-333F-4CFE-9CEE-13D4A04FD863}" destId="{A267855C-E330-47E2-89C7-A0E8A69F6AF2}" srcOrd="0" destOrd="0" presId="urn:microsoft.com/office/officeart/2018/2/layout/IconVerticalSolidList"/>
    <dgm:cxn modelId="{FE0C3EEC-0112-4ED2-B8BF-81B69418D4FF}" type="presOf" srcId="{A3676D79-01FE-4F2F-BF27-51EB83E9A6C0}" destId="{674B57D4-29A1-4A1E-A374-6CE9B6653475}" srcOrd="0" destOrd="0" presId="urn:microsoft.com/office/officeart/2018/2/layout/IconVerticalSolidList"/>
    <dgm:cxn modelId="{15B13615-3E00-4756-9A3E-A68AD81B00BF}" type="presParOf" srcId="{A71A6455-5360-4ED1-9F16-71E1D399A26D}" destId="{22F26EEF-1565-47F1-896C-0A561E001D79}" srcOrd="0" destOrd="0" presId="urn:microsoft.com/office/officeart/2018/2/layout/IconVerticalSolidList"/>
    <dgm:cxn modelId="{A46CB2A3-4BFA-4202-8D80-F49473F9BB63}" type="presParOf" srcId="{22F26EEF-1565-47F1-896C-0A561E001D79}" destId="{083BA9FA-312A-468F-BA1D-BD29D4D7D4E5}" srcOrd="0" destOrd="0" presId="urn:microsoft.com/office/officeart/2018/2/layout/IconVerticalSolidList"/>
    <dgm:cxn modelId="{26549C3C-D113-440E-9560-1E7CDFDFB742}" type="presParOf" srcId="{22F26EEF-1565-47F1-896C-0A561E001D79}" destId="{E2891F10-388F-4A2F-9D8A-3CDB037EBDB2}" srcOrd="1" destOrd="0" presId="urn:microsoft.com/office/officeart/2018/2/layout/IconVerticalSolidList"/>
    <dgm:cxn modelId="{ECE07CD8-2986-40B4-95D5-77DFAE1ABC21}" type="presParOf" srcId="{22F26EEF-1565-47F1-896C-0A561E001D79}" destId="{F67BF4A8-0189-451B-9A09-7D08D8CEC96C}" srcOrd="2" destOrd="0" presId="urn:microsoft.com/office/officeart/2018/2/layout/IconVerticalSolidList"/>
    <dgm:cxn modelId="{EDA6D38E-7446-4ACE-AF08-51CA1ACF69F2}" type="presParOf" srcId="{22F26EEF-1565-47F1-896C-0A561E001D79}" destId="{674B57D4-29A1-4A1E-A374-6CE9B6653475}" srcOrd="3" destOrd="0" presId="urn:microsoft.com/office/officeart/2018/2/layout/IconVerticalSolidList"/>
    <dgm:cxn modelId="{F9C9AAA3-E332-487F-B01F-706CD764EF1B}" type="presParOf" srcId="{A71A6455-5360-4ED1-9F16-71E1D399A26D}" destId="{27EF1B0E-F142-448C-91E2-E02770289F68}" srcOrd="1" destOrd="0" presId="urn:microsoft.com/office/officeart/2018/2/layout/IconVerticalSolidList"/>
    <dgm:cxn modelId="{01424C4B-3749-492D-A5DC-D498AD2CC96D}" type="presParOf" srcId="{A71A6455-5360-4ED1-9F16-71E1D399A26D}" destId="{4B1766FB-CD0D-405D-9A95-4082636D927B}" srcOrd="2" destOrd="0" presId="urn:microsoft.com/office/officeart/2018/2/layout/IconVerticalSolidList"/>
    <dgm:cxn modelId="{209BA4EE-C16E-4B27-944C-A8A24C29D55D}" type="presParOf" srcId="{4B1766FB-CD0D-405D-9A95-4082636D927B}" destId="{423FEE34-124D-4421-8FCC-85345B2CB4F6}" srcOrd="0" destOrd="0" presId="urn:microsoft.com/office/officeart/2018/2/layout/IconVerticalSolidList"/>
    <dgm:cxn modelId="{22A11ED8-3318-4B24-92EC-216A15763725}" type="presParOf" srcId="{4B1766FB-CD0D-405D-9A95-4082636D927B}" destId="{26DC3101-65CB-4DB2-9F49-1A548660772E}" srcOrd="1" destOrd="0" presId="urn:microsoft.com/office/officeart/2018/2/layout/IconVerticalSolidList"/>
    <dgm:cxn modelId="{BAAC5B5B-CD4F-47F7-B2E3-399DCF71648D}" type="presParOf" srcId="{4B1766FB-CD0D-405D-9A95-4082636D927B}" destId="{776D63C6-2FCD-41E4-9180-5CD785B418DE}" srcOrd="2" destOrd="0" presId="urn:microsoft.com/office/officeart/2018/2/layout/IconVerticalSolidList"/>
    <dgm:cxn modelId="{5E7A06D9-C0B0-4458-A0D4-8121C02313E4}" type="presParOf" srcId="{4B1766FB-CD0D-405D-9A95-4082636D927B}" destId="{2603A064-19FB-43F9-98B4-25BAA56D6B73}" srcOrd="3" destOrd="0" presId="urn:microsoft.com/office/officeart/2018/2/layout/IconVerticalSolidList"/>
    <dgm:cxn modelId="{2566A882-EBD1-488F-B7B1-92E71ED2FF8C}" type="presParOf" srcId="{A71A6455-5360-4ED1-9F16-71E1D399A26D}" destId="{75F99DE6-D51E-48E9-AA5D-6E7B5B4157C5}" srcOrd="3" destOrd="0" presId="urn:microsoft.com/office/officeart/2018/2/layout/IconVerticalSolidList"/>
    <dgm:cxn modelId="{AB942910-D886-40A5-B233-1B61281CAC2B}" type="presParOf" srcId="{A71A6455-5360-4ED1-9F16-71E1D399A26D}" destId="{664E3785-75BB-4541-96D3-3D0443A91502}" srcOrd="4" destOrd="0" presId="urn:microsoft.com/office/officeart/2018/2/layout/IconVerticalSolidList"/>
    <dgm:cxn modelId="{A1A9483C-62D5-4B3D-B52F-634A1BED2759}" type="presParOf" srcId="{664E3785-75BB-4541-96D3-3D0443A91502}" destId="{64252ED4-5408-4EC1-853E-F677C0E3E2F6}" srcOrd="0" destOrd="0" presId="urn:microsoft.com/office/officeart/2018/2/layout/IconVerticalSolidList"/>
    <dgm:cxn modelId="{63A20793-9FC5-48AA-8063-B0D3A9F91795}" type="presParOf" srcId="{664E3785-75BB-4541-96D3-3D0443A91502}" destId="{1AA87069-2CC8-4956-962D-C572796155C8}" srcOrd="1" destOrd="0" presId="urn:microsoft.com/office/officeart/2018/2/layout/IconVerticalSolidList"/>
    <dgm:cxn modelId="{12129BB8-C524-4D17-8722-53305E51D964}" type="presParOf" srcId="{664E3785-75BB-4541-96D3-3D0443A91502}" destId="{9E4257CC-4F35-4339-B620-C751BB2ABD6C}" srcOrd="2" destOrd="0" presId="urn:microsoft.com/office/officeart/2018/2/layout/IconVerticalSolidList"/>
    <dgm:cxn modelId="{8D0CCF05-101D-44E4-937E-0C655F50BE8C}" type="presParOf" srcId="{664E3785-75BB-4541-96D3-3D0443A91502}" destId="{A267855C-E330-47E2-89C7-A0E8A69F6AF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FFDA9F-CC37-405F-BB13-B6AAA56ECD82}">
      <dsp:nvSpPr>
        <dsp:cNvPr id="0" name=""/>
        <dsp:cNvSpPr/>
      </dsp:nvSpPr>
      <dsp:spPr bwMode="white">
        <a:xfrm>
          <a:off x="0" y="79529"/>
          <a:ext cx="5811128" cy="41769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kern="1200" dirty="0"/>
            <a:t>INTRODUCTION</a:t>
          </a:r>
          <a:endParaRPr lang="en-US" sz="1600" kern="1200" dirty="0"/>
        </a:p>
      </dsp:txBody>
      <dsp:txXfrm>
        <a:off x="20390" y="99919"/>
        <a:ext cx="5770348" cy="376910"/>
      </dsp:txXfrm>
    </dsp:sp>
    <dsp:sp modelId="{8FC45AB8-9CFB-4BF6-B629-DA7F029767A6}">
      <dsp:nvSpPr>
        <dsp:cNvPr id="0" name=""/>
        <dsp:cNvSpPr/>
      </dsp:nvSpPr>
      <dsp:spPr bwMode="white">
        <a:xfrm>
          <a:off x="0" y="543299"/>
          <a:ext cx="5811128" cy="417690"/>
        </a:xfrm>
        <a:prstGeom prst="roundRect">
          <a:avLst/>
        </a:prstGeom>
        <a:solidFill>
          <a:schemeClr val="accent2">
            <a:hueOff val="585783"/>
            <a:satOff val="-1681"/>
            <a:lumOff val="-269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kern="1200" dirty="0"/>
            <a:t>PURPOSE</a:t>
          </a:r>
          <a:endParaRPr lang="en-US" sz="1600" kern="1200" dirty="0"/>
        </a:p>
      </dsp:txBody>
      <dsp:txXfrm>
        <a:off x="20390" y="563689"/>
        <a:ext cx="5770348" cy="376910"/>
      </dsp:txXfrm>
    </dsp:sp>
    <dsp:sp modelId="{BC335889-0204-4024-A868-7482E0F13844}">
      <dsp:nvSpPr>
        <dsp:cNvPr id="0" name=""/>
        <dsp:cNvSpPr/>
      </dsp:nvSpPr>
      <dsp:spPr bwMode="white">
        <a:xfrm>
          <a:off x="0" y="1007069"/>
          <a:ext cx="5811128" cy="417690"/>
        </a:xfrm>
        <a:prstGeom prst="roundRect">
          <a:avLst/>
        </a:prstGeom>
        <a:solidFill>
          <a:schemeClr val="accent2">
            <a:hueOff val="1171566"/>
            <a:satOff val="-3362"/>
            <a:lumOff val="-5383"/>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kern="1200" dirty="0"/>
            <a:t>PROJECT SCOPE</a:t>
          </a:r>
          <a:endParaRPr lang="en-US" sz="1600" kern="1200" dirty="0"/>
        </a:p>
      </dsp:txBody>
      <dsp:txXfrm>
        <a:off x="20390" y="1027459"/>
        <a:ext cx="5770348" cy="376910"/>
      </dsp:txXfrm>
    </dsp:sp>
    <dsp:sp modelId="{BD2CADC0-0631-44BC-A1BE-DBD2E89030F6}">
      <dsp:nvSpPr>
        <dsp:cNvPr id="0" name=""/>
        <dsp:cNvSpPr/>
      </dsp:nvSpPr>
      <dsp:spPr bwMode="white">
        <a:xfrm>
          <a:off x="0" y="1470839"/>
          <a:ext cx="5811128" cy="417690"/>
        </a:xfrm>
        <a:prstGeom prst="roundRect">
          <a:avLst/>
        </a:prstGeom>
        <a:solidFill>
          <a:schemeClr val="accent2">
            <a:hueOff val="1757349"/>
            <a:satOff val="-5044"/>
            <a:lumOff val="-807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100000"/>
            </a:lnSpc>
            <a:spcBef>
              <a:spcPct val="0"/>
            </a:spcBef>
            <a:spcAft>
              <a:spcPct val="35000"/>
            </a:spcAft>
            <a:buNone/>
          </a:pPr>
          <a:r>
            <a:rPr lang="en-US" sz="1600" kern="1200" dirty="0"/>
            <a:t>DISADVANTAGES OF EXISTING SYSTEM(IILM LIBRARY)</a:t>
          </a:r>
        </a:p>
      </dsp:txBody>
      <dsp:txXfrm>
        <a:off x="20390" y="1491229"/>
        <a:ext cx="5770348" cy="376910"/>
      </dsp:txXfrm>
    </dsp:sp>
    <dsp:sp modelId="{99A479CC-38E3-410D-850E-9AD4732A1993}">
      <dsp:nvSpPr>
        <dsp:cNvPr id="0" name=""/>
        <dsp:cNvSpPr/>
      </dsp:nvSpPr>
      <dsp:spPr bwMode="white">
        <a:xfrm>
          <a:off x="0" y="1934609"/>
          <a:ext cx="5811128" cy="417690"/>
        </a:xfrm>
        <a:prstGeom prst="roundRect">
          <a:avLst/>
        </a:prstGeom>
        <a:solidFill>
          <a:schemeClr val="accent2">
            <a:hueOff val="2343132"/>
            <a:satOff val="-6725"/>
            <a:lumOff val="-1076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100000"/>
            </a:lnSpc>
            <a:spcBef>
              <a:spcPct val="0"/>
            </a:spcBef>
            <a:spcAft>
              <a:spcPct val="35000"/>
            </a:spcAft>
            <a:buNone/>
          </a:pPr>
          <a:r>
            <a:rPr lang="en-US" sz="1600" kern="1200" dirty="0"/>
            <a:t>PROPOSED SYSTEM(LMS)</a:t>
          </a:r>
        </a:p>
      </dsp:txBody>
      <dsp:txXfrm>
        <a:off x="20390" y="1954999"/>
        <a:ext cx="5770348" cy="376910"/>
      </dsp:txXfrm>
    </dsp:sp>
    <dsp:sp modelId="{04AA35D4-7396-4BC8-87DB-36CCC47D1FD0}">
      <dsp:nvSpPr>
        <dsp:cNvPr id="0" name=""/>
        <dsp:cNvSpPr/>
      </dsp:nvSpPr>
      <dsp:spPr bwMode="white">
        <a:xfrm>
          <a:off x="0" y="2398379"/>
          <a:ext cx="5811128" cy="417690"/>
        </a:xfrm>
        <a:prstGeom prst="roundRect">
          <a:avLst/>
        </a:prstGeom>
        <a:solidFill>
          <a:schemeClr val="accent2">
            <a:hueOff val="2928915"/>
            <a:satOff val="-8406"/>
            <a:lumOff val="-1345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100000"/>
            </a:lnSpc>
            <a:spcBef>
              <a:spcPct val="0"/>
            </a:spcBef>
            <a:spcAft>
              <a:spcPct val="35000"/>
            </a:spcAft>
            <a:buNone/>
          </a:pPr>
          <a:r>
            <a:rPr lang="en-US" sz="1600" kern="1200" dirty="0"/>
            <a:t>SYSTEM REQUIREMENTS</a:t>
          </a:r>
        </a:p>
      </dsp:txBody>
      <dsp:txXfrm>
        <a:off x="20390" y="2418769"/>
        <a:ext cx="5770348" cy="376910"/>
      </dsp:txXfrm>
    </dsp:sp>
    <dsp:sp modelId="{7D4239AF-3C0E-4002-94C5-6443AA91CED6}">
      <dsp:nvSpPr>
        <dsp:cNvPr id="0" name=""/>
        <dsp:cNvSpPr/>
      </dsp:nvSpPr>
      <dsp:spPr bwMode="white">
        <a:xfrm>
          <a:off x="0" y="2862149"/>
          <a:ext cx="5811128" cy="417690"/>
        </a:xfrm>
        <a:prstGeom prst="roundRect">
          <a:avLst/>
        </a:prstGeom>
        <a:solidFill>
          <a:schemeClr val="accent2">
            <a:hueOff val="3514698"/>
            <a:satOff val="-10087"/>
            <a:lumOff val="-1615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100000"/>
            </a:lnSpc>
            <a:spcBef>
              <a:spcPct val="0"/>
            </a:spcBef>
            <a:spcAft>
              <a:spcPct val="35000"/>
            </a:spcAft>
            <a:buNone/>
          </a:pPr>
          <a:r>
            <a:rPr lang="en-US" sz="1600" kern="1200" dirty="0"/>
            <a:t>PRODUCT FUNCTIONS</a:t>
          </a:r>
        </a:p>
      </dsp:txBody>
      <dsp:txXfrm>
        <a:off x="20390" y="2882539"/>
        <a:ext cx="5770348" cy="376910"/>
      </dsp:txXfrm>
    </dsp:sp>
    <dsp:sp modelId="{B8F2C245-6CB9-466B-81C5-7080E5244158}">
      <dsp:nvSpPr>
        <dsp:cNvPr id="0" name=""/>
        <dsp:cNvSpPr/>
      </dsp:nvSpPr>
      <dsp:spPr bwMode="white">
        <a:xfrm>
          <a:off x="0" y="3325919"/>
          <a:ext cx="5811128" cy="417690"/>
        </a:xfrm>
        <a:prstGeom prst="roundRect">
          <a:avLst/>
        </a:prstGeom>
        <a:solidFill>
          <a:schemeClr val="accent2">
            <a:hueOff val="4100481"/>
            <a:satOff val="-11768"/>
            <a:lumOff val="-1884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100000"/>
            </a:lnSpc>
            <a:spcBef>
              <a:spcPct val="0"/>
            </a:spcBef>
            <a:spcAft>
              <a:spcPct val="35000"/>
            </a:spcAft>
            <a:buNone/>
          </a:pPr>
          <a:r>
            <a:rPr lang="en-US" sz="1600" kern="1200" dirty="0"/>
            <a:t>MODULES(REGISTRATION,LIBRARIAN,FACULTY,STUDENT)</a:t>
          </a:r>
        </a:p>
      </dsp:txBody>
      <dsp:txXfrm>
        <a:off x="20390" y="3346309"/>
        <a:ext cx="5770348" cy="376910"/>
      </dsp:txXfrm>
    </dsp:sp>
    <dsp:sp modelId="{E7BD6906-9BFE-4E87-B881-B01A8D583F80}">
      <dsp:nvSpPr>
        <dsp:cNvPr id="0" name=""/>
        <dsp:cNvSpPr/>
      </dsp:nvSpPr>
      <dsp:spPr bwMode="white">
        <a:xfrm>
          <a:off x="0" y="3789689"/>
          <a:ext cx="5811128" cy="417690"/>
        </a:xfrm>
        <a:prstGeom prst="roundRect">
          <a:avLst/>
        </a:prstGeom>
        <a:solidFill>
          <a:schemeClr val="accent2">
            <a:hueOff val="4686264"/>
            <a:satOff val="-13449"/>
            <a:lumOff val="-2153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100000"/>
            </a:lnSpc>
            <a:spcBef>
              <a:spcPct val="0"/>
            </a:spcBef>
            <a:spcAft>
              <a:spcPct val="35000"/>
            </a:spcAft>
            <a:buNone/>
          </a:pPr>
          <a:r>
            <a:rPr lang="en-US" sz="1600" kern="1200" dirty="0"/>
            <a:t>DIAGRAM(UML,USE CASE,SEQUENCE,ER)</a:t>
          </a:r>
        </a:p>
      </dsp:txBody>
      <dsp:txXfrm>
        <a:off x="20390" y="3810079"/>
        <a:ext cx="5770348" cy="376910"/>
      </dsp:txXfrm>
    </dsp:sp>
    <dsp:sp modelId="{5318CA1E-156C-4EC1-9EB6-7EF333CCEC27}">
      <dsp:nvSpPr>
        <dsp:cNvPr id="0" name=""/>
        <dsp:cNvSpPr/>
      </dsp:nvSpPr>
      <dsp:spPr bwMode="white">
        <a:xfrm>
          <a:off x="0" y="4253459"/>
          <a:ext cx="5811128" cy="417690"/>
        </a:xfrm>
        <a:prstGeom prst="roundRect">
          <a:avLst/>
        </a:prstGeom>
        <a:solidFill>
          <a:schemeClr val="accent2">
            <a:hueOff val="5272048"/>
            <a:satOff val="-15131"/>
            <a:lumOff val="-24226"/>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100000"/>
            </a:lnSpc>
            <a:spcBef>
              <a:spcPct val="0"/>
            </a:spcBef>
            <a:spcAft>
              <a:spcPct val="35000"/>
            </a:spcAft>
            <a:buNone/>
          </a:pPr>
          <a:r>
            <a:rPr lang="en-IN" sz="1600" kern="1200" dirty="0"/>
            <a:t>S</a:t>
          </a:r>
          <a:r>
            <a:rPr lang="en-US" altLang="en-IN" sz="1600" kern="1200" dirty="0"/>
            <a:t>UMMARY</a:t>
          </a:r>
        </a:p>
      </dsp:txBody>
      <dsp:txXfrm>
        <a:off x="20390" y="4273849"/>
        <a:ext cx="5770348" cy="376910"/>
      </dsp:txXfrm>
    </dsp:sp>
    <dsp:sp modelId="{EA298F6C-61D5-481F-9B3C-AB3EDB5D8832}">
      <dsp:nvSpPr>
        <dsp:cNvPr id="0" name=""/>
        <dsp:cNvSpPr/>
      </dsp:nvSpPr>
      <dsp:spPr bwMode="white">
        <a:xfrm>
          <a:off x="0" y="4717229"/>
          <a:ext cx="5811128" cy="417690"/>
        </a:xfrm>
        <a:prstGeom prst="roundRect">
          <a:avLst/>
        </a:prstGeom>
        <a:solidFill>
          <a:schemeClr val="accent2">
            <a:hueOff val="5857831"/>
            <a:satOff val="-16812"/>
            <a:lumOff val="-2691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100000"/>
            </a:lnSpc>
            <a:spcBef>
              <a:spcPct val="0"/>
            </a:spcBef>
            <a:spcAft>
              <a:spcPct val="35000"/>
            </a:spcAft>
            <a:buNone/>
          </a:pPr>
          <a:r>
            <a:rPr lang="en-US" sz="1600" kern="1200" dirty="0"/>
            <a:t>Q &amp; A </a:t>
          </a:r>
        </a:p>
      </dsp:txBody>
      <dsp:txXfrm>
        <a:off x="20390" y="4737619"/>
        <a:ext cx="5770348" cy="376910"/>
      </dsp:txXfrm>
    </dsp:sp>
    <dsp:sp modelId="{ACAA6131-36E8-4FF2-9163-965B96017CFC}">
      <dsp:nvSpPr>
        <dsp:cNvPr id="0" name=""/>
        <dsp:cNvSpPr/>
      </dsp:nvSpPr>
      <dsp:spPr bwMode="white">
        <a:xfrm>
          <a:off x="0" y="5180999"/>
          <a:ext cx="5811128" cy="417690"/>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100000"/>
            </a:lnSpc>
            <a:spcBef>
              <a:spcPct val="0"/>
            </a:spcBef>
            <a:spcAft>
              <a:spcPct val="35000"/>
            </a:spcAft>
            <a:buNone/>
          </a:pPr>
          <a:r>
            <a:rPr lang="en-US" sz="1600" kern="1200" dirty="0"/>
            <a:t>THANK YOU</a:t>
          </a:r>
        </a:p>
      </dsp:txBody>
      <dsp:txXfrm>
        <a:off x="20390" y="5201389"/>
        <a:ext cx="5770348" cy="3769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0DCBBA-722F-4F8E-821E-4A70C5746E9A}">
      <dsp:nvSpPr>
        <dsp:cNvPr id="0" name=""/>
        <dsp:cNvSpPr/>
      </dsp:nvSpPr>
      <dsp:spPr bwMode="white">
        <a:xfrm>
          <a:off x="819983" y="2124"/>
          <a:ext cx="2868885" cy="1721331"/>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IN" sz="3400" kern="1200" dirty="0"/>
            <a:t>REGISTER NEW USER</a:t>
          </a:r>
          <a:endParaRPr lang="en-US" sz="3400" kern="1200" dirty="0"/>
        </a:p>
      </dsp:txBody>
      <dsp:txXfrm>
        <a:off x="819983" y="2124"/>
        <a:ext cx="2868885" cy="1721331"/>
      </dsp:txXfrm>
    </dsp:sp>
    <dsp:sp modelId="{EBA46AEB-4D61-4394-BC96-1A4D923F456E}">
      <dsp:nvSpPr>
        <dsp:cNvPr id="0" name=""/>
        <dsp:cNvSpPr/>
      </dsp:nvSpPr>
      <dsp:spPr bwMode="white">
        <a:xfrm>
          <a:off x="3975757" y="2124"/>
          <a:ext cx="2868885" cy="1721331"/>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IN" sz="3400" kern="1200" dirty="0"/>
            <a:t>REGISTER NEW BOOK</a:t>
          </a:r>
          <a:endParaRPr lang="en-US" sz="3400" kern="1200" dirty="0"/>
        </a:p>
      </dsp:txBody>
      <dsp:txXfrm>
        <a:off x="3975757" y="2124"/>
        <a:ext cx="2868885" cy="1721331"/>
      </dsp:txXfrm>
    </dsp:sp>
    <dsp:sp modelId="{5378BF1E-A382-4CF1-ADE3-17A4FA174710}">
      <dsp:nvSpPr>
        <dsp:cNvPr id="0" name=""/>
        <dsp:cNvSpPr/>
      </dsp:nvSpPr>
      <dsp:spPr bwMode="white">
        <a:xfrm>
          <a:off x="7131531" y="2124"/>
          <a:ext cx="2868885" cy="1721331"/>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IN" sz="3400" kern="1200" dirty="0"/>
            <a:t>USER LOGIN</a:t>
          </a:r>
          <a:endParaRPr lang="en-US" sz="3400" kern="1200" dirty="0"/>
        </a:p>
      </dsp:txBody>
      <dsp:txXfrm>
        <a:off x="7131531" y="2124"/>
        <a:ext cx="2868885" cy="1721331"/>
      </dsp:txXfrm>
    </dsp:sp>
    <dsp:sp modelId="{828E4D3B-2A36-44FF-ABDA-79F5EA78B88E}">
      <dsp:nvSpPr>
        <dsp:cNvPr id="0" name=""/>
        <dsp:cNvSpPr/>
      </dsp:nvSpPr>
      <dsp:spPr bwMode="white">
        <a:xfrm>
          <a:off x="819983" y="2010343"/>
          <a:ext cx="2868885" cy="1721331"/>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IN" sz="3400" kern="1200" dirty="0"/>
            <a:t>SEARCH BOOK</a:t>
          </a:r>
          <a:endParaRPr lang="en-US" sz="3400" kern="1200" dirty="0"/>
        </a:p>
      </dsp:txBody>
      <dsp:txXfrm>
        <a:off x="819983" y="2010343"/>
        <a:ext cx="2868885" cy="1721331"/>
      </dsp:txXfrm>
    </dsp:sp>
    <dsp:sp modelId="{0FA6A702-D831-43E7-B10B-65F39BBE4BBC}">
      <dsp:nvSpPr>
        <dsp:cNvPr id="0" name=""/>
        <dsp:cNvSpPr/>
      </dsp:nvSpPr>
      <dsp:spPr bwMode="white">
        <a:xfrm>
          <a:off x="3975757" y="2010343"/>
          <a:ext cx="2868885" cy="1721331"/>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IN" sz="3400" kern="1200" dirty="0"/>
            <a:t>GENERATE REPORTS </a:t>
          </a:r>
          <a:endParaRPr lang="en-US" sz="3400" kern="1200" dirty="0"/>
        </a:p>
      </dsp:txBody>
      <dsp:txXfrm>
        <a:off x="3975757" y="2010343"/>
        <a:ext cx="2868885" cy="1721331"/>
      </dsp:txXfrm>
    </dsp:sp>
    <dsp:sp modelId="{4C462F03-B99C-4DAD-838D-973C431F5748}">
      <dsp:nvSpPr>
        <dsp:cNvPr id="0" name=""/>
        <dsp:cNvSpPr/>
      </dsp:nvSpPr>
      <dsp:spPr bwMode="white">
        <a:xfrm>
          <a:off x="7131531" y="2010343"/>
          <a:ext cx="2868885" cy="1721331"/>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IN" sz="3400" kern="1200" dirty="0"/>
            <a:t>ISSUE &amp; RETURN BOOKS</a:t>
          </a:r>
          <a:endParaRPr lang="en-US" sz="3400" kern="1200" dirty="0"/>
        </a:p>
      </dsp:txBody>
      <dsp:txXfrm>
        <a:off x="7131531" y="2010343"/>
        <a:ext cx="2868885" cy="17213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00EF5E-273B-4CC4-94BA-E68DE62A284F}">
      <dsp:nvSpPr>
        <dsp:cNvPr id="0" name=""/>
        <dsp:cNvSpPr/>
      </dsp:nvSpPr>
      <dsp:spPr>
        <a:xfrm>
          <a:off x="48197" y="808016"/>
          <a:ext cx="1251198" cy="125119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3B3CB6-184D-4A10-A22F-8D3D6D7B3814}">
      <dsp:nvSpPr>
        <dsp:cNvPr id="0" name=""/>
        <dsp:cNvSpPr/>
      </dsp:nvSpPr>
      <dsp:spPr>
        <a:xfrm>
          <a:off x="310948" y="1070768"/>
          <a:ext cx="725695" cy="7256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801ADF-308D-4A99-AC59-4356781DB438}">
      <dsp:nvSpPr>
        <dsp:cNvPr id="0" name=""/>
        <dsp:cNvSpPr/>
      </dsp:nvSpPr>
      <dsp:spPr bwMode="white">
        <a:xfrm>
          <a:off x="1567509" y="808016"/>
          <a:ext cx="2949253" cy="1251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IN" sz="2400" kern="1200" dirty="0"/>
            <a:t>Registration Module</a:t>
          </a:r>
          <a:endParaRPr lang="en-US" sz="2400" kern="1200" dirty="0"/>
        </a:p>
      </dsp:txBody>
      <dsp:txXfrm>
        <a:off x="1567509" y="808016"/>
        <a:ext cx="2949253" cy="1251198"/>
      </dsp:txXfrm>
    </dsp:sp>
    <dsp:sp modelId="{7DB7547F-B551-4878-BFE2-B36AE7EFF90A}">
      <dsp:nvSpPr>
        <dsp:cNvPr id="0" name=""/>
        <dsp:cNvSpPr/>
      </dsp:nvSpPr>
      <dsp:spPr>
        <a:xfrm>
          <a:off x="5030648" y="808016"/>
          <a:ext cx="1251198" cy="125119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0A8D22-0E1E-41DF-8443-027EE5392CB3}">
      <dsp:nvSpPr>
        <dsp:cNvPr id="0" name=""/>
        <dsp:cNvSpPr/>
      </dsp:nvSpPr>
      <dsp:spPr>
        <a:xfrm>
          <a:off x="5293400" y="1070768"/>
          <a:ext cx="725695" cy="7256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911BD0-1B2D-4390-9DD4-940947924275}">
      <dsp:nvSpPr>
        <dsp:cNvPr id="0" name=""/>
        <dsp:cNvSpPr/>
      </dsp:nvSpPr>
      <dsp:spPr bwMode="white">
        <a:xfrm>
          <a:off x="6549961" y="808016"/>
          <a:ext cx="2949253" cy="1251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IN" sz="2400" kern="1200" dirty="0"/>
            <a:t>Librarian Module</a:t>
          </a:r>
          <a:endParaRPr lang="en-US" sz="2400" kern="1200" dirty="0"/>
        </a:p>
      </dsp:txBody>
      <dsp:txXfrm>
        <a:off x="6549961" y="808016"/>
        <a:ext cx="2949253" cy="1251198"/>
      </dsp:txXfrm>
    </dsp:sp>
    <dsp:sp modelId="{88E4EF8B-3641-40BB-948E-8BBD687F47E2}">
      <dsp:nvSpPr>
        <dsp:cNvPr id="0" name=""/>
        <dsp:cNvSpPr/>
      </dsp:nvSpPr>
      <dsp:spPr>
        <a:xfrm>
          <a:off x="48197" y="2902749"/>
          <a:ext cx="1251198" cy="125119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8ABC9F-3774-41C8-BC32-6CBB76666BEE}">
      <dsp:nvSpPr>
        <dsp:cNvPr id="0" name=""/>
        <dsp:cNvSpPr/>
      </dsp:nvSpPr>
      <dsp:spPr>
        <a:xfrm>
          <a:off x="310948" y="3165501"/>
          <a:ext cx="725695" cy="7256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34E69C-4F1A-4D42-817D-7560A707E82D}">
      <dsp:nvSpPr>
        <dsp:cNvPr id="0" name=""/>
        <dsp:cNvSpPr/>
      </dsp:nvSpPr>
      <dsp:spPr bwMode="white">
        <a:xfrm>
          <a:off x="1567509" y="2902749"/>
          <a:ext cx="2949253" cy="1251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IN" sz="2400" kern="1200" dirty="0"/>
            <a:t>Student Module</a:t>
          </a:r>
          <a:endParaRPr lang="en-US" sz="2400" kern="1200" dirty="0"/>
        </a:p>
      </dsp:txBody>
      <dsp:txXfrm>
        <a:off x="1567509" y="2902749"/>
        <a:ext cx="2949253" cy="1251198"/>
      </dsp:txXfrm>
    </dsp:sp>
    <dsp:sp modelId="{3277369F-06F5-40CA-A769-85F2BC184D38}">
      <dsp:nvSpPr>
        <dsp:cNvPr id="0" name=""/>
        <dsp:cNvSpPr/>
      </dsp:nvSpPr>
      <dsp:spPr>
        <a:xfrm>
          <a:off x="5030648" y="2902749"/>
          <a:ext cx="1251198" cy="125119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77C1A8-57B0-45BB-82FD-816098FA494D}">
      <dsp:nvSpPr>
        <dsp:cNvPr id="0" name=""/>
        <dsp:cNvSpPr/>
      </dsp:nvSpPr>
      <dsp:spPr>
        <a:xfrm>
          <a:off x="5293400" y="3165501"/>
          <a:ext cx="725695" cy="72569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1C694F-F8BB-4884-B8E7-A67941EC860B}">
      <dsp:nvSpPr>
        <dsp:cNvPr id="0" name=""/>
        <dsp:cNvSpPr/>
      </dsp:nvSpPr>
      <dsp:spPr bwMode="white">
        <a:xfrm>
          <a:off x="6549961" y="2902749"/>
          <a:ext cx="2949253" cy="1251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IN" sz="2400" kern="1200" dirty="0"/>
            <a:t>Faculty Module</a:t>
          </a:r>
          <a:endParaRPr lang="en-US" sz="2400" kern="1200" dirty="0"/>
        </a:p>
      </dsp:txBody>
      <dsp:txXfrm>
        <a:off x="6549961" y="2902749"/>
        <a:ext cx="2949253" cy="125119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3BA9FA-312A-468F-BA1D-BD29D4D7D4E5}">
      <dsp:nvSpPr>
        <dsp:cNvPr id="0" name=""/>
        <dsp:cNvSpPr/>
      </dsp:nvSpPr>
      <dsp:spPr>
        <a:xfrm>
          <a:off x="0" y="717"/>
          <a:ext cx="6301601" cy="16792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891F10-388F-4A2F-9D8A-3CDB037EBDB2}">
      <dsp:nvSpPr>
        <dsp:cNvPr id="0" name=""/>
        <dsp:cNvSpPr/>
      </dsp:nvSpPr>
      <dsp:spPr>
        <a:xfrm>
          <a:off x="507973" y="378548"/>
          <a:ext cx="923587" cy="9235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74B57D4-29A1-4A1E-A374-6CE9B6653475}">
      <dsp:nvSpPr>
        <dsp:cNvPr id="0" name=""/>
        <dsp:cNvSpPr/>
      </dsp:nvSpPr>
      <dsp:spPr bwMode="white">
        <a:xfrm>
          <a:off x="1939533" y="717"/>
          <a:ext cx="4362067" cy="1679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721" tIns="177721" rIns="177721" bIns="177721" numCol="1" spcCol="1270" anchor="ctr" anchorCtr="0">
          <a:noAutofit/>
        </a:bodyPr>
        <a:lstStyle/>
        <a:p>
          <a:pPr marL="0" lvl="0" indent="0" algn="l" defTabSz="1111250">
            <a:lnSpc>
              <a:spcPct val="90000"/>
            </a:lnSpc>
            <a:spcBef>
              <a:spcPct val="0"/>
            </a:spcBef>
            <a:spcAft>
              <a:spcPct val="35000"/>
            </a:spcAft>
            <a:buNone/>
          </a:pPr>
          <a:r>
            <a:rPr lang="en-IN" sz="2500" kern="1200" dirty="0"/>
            <a:t>Used for registration.</a:t>
          </a:r>
          <a:endParaRPr lang="en-US" sz="2500" kern="1200" dirty="0"/>
        </a:p>
      </dsp:txBody>
      <dsp:txXfrm>
        <a:off x="1939533" y="717"/>
        <a:ext cx="4362067" cy="1679249"/>
      </dsp:txXfrm>
    </dsp:sp>
    <dsp:sp modelId="{423FEE34-124D-4421-8FCC-85345B2CB4F6}">
      <dsp:nvSpPr>
        <dsp:cNvPr id="0" name=""/>
        <dsp:cNvSpPr/>
      </dsp:nvSpPr>
      <dsp:spPr>
        <a:xfrm>
          <a:off x="0" y="2099779"/>
          <a:ext cx="6301601" cy="16792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DC3101-65CB-4DB2-9F49-1A548660772E}">
      <dsp:nvSpPr>
        <dsp:cNvPr id="0" name=""/>
        <dsp:cNvSpPr/>
      </dsp:nvSpPr>
      <dsp:spPr>
        <a:xfrm>
          <a:off x="507973" y="2477610"/>
          <a:ext cx="923587" cy="9235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03A064-19FB-43F9-98B4-25BAA56D6B73}">
      <dsp:nvSpPr>
        <dsp:cNvPr id="0" name=""/>
        <dsp:cNvSpPr/>
      </dsp:nvSpPr>
      <dsp:spPr bwMode="white">
        <a:xfrm>
          <a:off x="1939533" y="2099779"/>
          <a:ext cx="4362067" cy="1679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721" tIns="177721" rIns="177721" bIns="177721" numCol="1" spcCol="1270" anchor="ctr" anchorCtr="0">
          <a:noAutofit/>
        </a:bodyPr>
        <a:lstStyle/>
        <a:p>
          <a:pPr marL="0" lvl="0" indent="0" algn="l" defTabSz="1111250">
            <a:lnSpc>
              <a:spcPct val="90000"/>
            </a:lnSpc>
            <a:spcBef>
              <a:spcPct val="0"/>
            </a:spcBef>
            <a:spcAft>
              <a:spcPct val="35000"/>
            </a:spcAft>
            <a:buNone/>
          </a:pPr>
          <a:r>
            <a:rPr lang="en-IN" sz="2500" kern="1200" dirty="0"/>
            <a:t>Registration can be done using college mail id.</a:t>
          </a:r>
          <a:endParaRPr lang="en-US" sz="2500" kern="1200" dirty="0"/>
        </a:p>
      </dsp:txBody>
      <dsp:txXfrm>
        <a:off x="1939533" y="2099779"/>
        <a:ext cx="4362067" cy="1679249"/>
      </dsp:txXfrm>
    </dsp:sp>
    <dsp:sp modelId="{64252ED4-5408-4EC1-853E-F677C0E3E2F6}">
      <dsp:nvSpPr>
        <dsp:cNvPr id="0" name=""/>
        <dsp:cNvSpPr/>
      </dsp:nvSpPr>
      <dsp:spPr>
        <a:xfrm>
          <a:off x="0" y="4198841"/>
          <a:ext cx="6301601" cy="16792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A87069-2CC8-4956-962D-C572796155C8}">
      <dsp:nvSpPr>
        <dsp:cNvPr id="0" name=""/>
        <dsp:cNvSpPr/>
      </dsp:nvSpPr>
      <dsp:spPr>
        <a:xfrm>
          <a:off x="507973" y="4576672"/>
          <a:ext cx="923587" cy="9235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67855C-E330-47E2-89C7-A0E8A69F6AF2}">
      <dsp:nvSpPr>
        <dsp:cNvPr id="0" name=""/>
        <dsp:cNvSpPr/>
      </dsp:nvSpPr>
      <dsp:spPr bwMode="white">
        <a:xfrm>
          <a:off x="1939533" y="4198841"/>
          <a:ext cx="4362067" cy="1679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721" tIns="177721" rIns="177721" bIns="177721" numCol="1" spcCol="1270" anchor="ctr" anchorCtr="0">
          <a:noAutofit/>
        </a:bodyPr>
        <a:lstStyle/>
        <a:p>
          <a:pPr marL="0" lvl="0" indent="0" algn="l" defTabSz="1111250">
            <a:lnSpc>
              <a:spcPct val="90000"/>
            </a:lnSpc>
            <a:spcBef>
              <a:spcPct val="0"/>
            </a:spcBef>
            <a:spcAft>
              <a:spcPct val="35000"/>
            </a:spcAft>
            <a:buNone/>
          </a:pPr>
          <a:r>
            <a:rPr lang="en-IN" sz="2500" kern="1200" dirty="0"/>
            <a:t>Gets a confirmation message after registration.</a:t>
          </a:r>
          <a:endParaRPr lang="en-US" sz="2500" kern="1200" dirty="0"/>
        </a:p>
      </dsp:txBody>
      <dsp:txXfrm>
        <a:off x="1939533" y="4198841"/>
        <a:ext cx="4362067" cy="1679249"/>
      </dsp:txXfrm>
    </dsp:sp>
  </dsp:spTree>
</dsp:drawing>
</file>

<file path=ppt/diagrams/layout1.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contDir" val="sameDir"/>
            <dgm:param type="grDir" val="tL"/>
            <dgm:param type="flowDir" val="row"/>
          </dgm:alg>
        </dgm:if>
        <dgm:else name="Name5">
          <dgm:alg type="snake">
            <dgm:param type="contDir" val="sameDir"/>
            <dgm:param type="grDir" val="tR"/>
            <dgm:param type="flowDir" val="row"/>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parTxLTRAlign" val="l"/>
                  <dgm:param type="parTxRTLAlign" val="l"/>
                  <dgm:param type="shpTxLTRAlignCh" val="l"/>
                  <dgm:param type="shpTxRTLAlignCh" val="l"/>
                  <dgm:param type="txAnchorVert" val="mid"/>
                </dgm:alg>
              </dgm:if>
              <dgm:else name="Name9">
                <dgm:alg type="tx">
                  <dgm:param type="parTxLTRAlign" val="r"/>
                  <dgm:param type="parTxRTLAlign" val="r"/>
                  <dgm:param type="shpTxLTRAlignCh" val="r"/>
                  <dgm:param type="shpTxRTLAlignCh" val="r"/>
                  <dgm:param type="txAnchorVert" val="mid"/>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parTxLTRAlign" val="l"/>
            <dgm:param type="parTxRTLAlign" val="r"/>
            <dgm:param type="shpTxLTRAlignCh" val="l"/>
            <dgm:param type="shpTxRTLAlignCh" val="r"/>
            <dgm:param type="txAnchorVert" val="mid"/>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parTxLTRAlign" val="l"/>
                <dgm:param type="parTxRTLAlign" val="r"/>
                <dgm:param type="shpTxLTRAlignCh" val="l"/>
                <dgm:param type="shpTxRTLAlignCh" val="r"/>
                <dgm:param type="stBulletLvl" val="0"/>
                <dgm:param type="txAnchorVertCh" val="mid"/>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E21B789-E0DD-469F-B617-2F3D7B501FA7}" type="datetimeFigureOut">
              <a:rPr lang="en-IN" smtClean="0"/>
              <a:t>20-05-2024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D16413C-0ABA-4415-BD51-57B17BB1276A}" type="slidenum">
              <a:rPr lang="en-IN" smtClean="0"/>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E21B789-E0DD-469F-B617-2F3D7B501FA7}" type="datetimeFigureOut">
              <a:rPr lang="en-IN" smtClean="0"/>
              <a:t>20-05-2024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D16413C-0ABA-4415-BD51-57B17BB1276A}"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E21B789-E0DD-469F-B617-2F3D7B501FA7}" type="datetimeFigureOut">
              <a:rPr lang="en-IN" smtClean="0"/>
              <a:t>20-05-2024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D16413C-0ABA-4415-BD51-57B17BB1276A}"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E21B789-E0DD-469F-B617-2F3D7B501FA7}" type="datetimeFigureOut">
              <a:rPr lang="en-IN" smtClean="0"/>
              <a:t>20-05-2024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D16413C-0ABA-4415-BD51-57B17BB1276A}"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21B789-E0DD-469F-B617-2F3D7B501FA7}" type="datetimeFigureOut">
              <a:rPr lang="en-IN" smtClean="0"/>
              <a:t>20-05-2024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D16413C-0ABA-4415-BD51-57B17BB1276A}" type="slidenum">
              <a:rPr lang="en-IN" smtClean="0"/>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E21B789-E0DD-469F-B617-2F3D7B501FA7}" type="datetimeFigureOut">
              <a:rPr lang="en-IN" smtClean="0"/>
              <a:t>20-05-2024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D16413C-0ABA-4415-BD51-57B17BB1276A}" type="slidenum">
              <a:rPr lang="en-IN" smtClean="0"/>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E21B789-E0DD-469F-B617-2F3D7B501FA7}" type="datetimeFigureOut">
              <a:rPr lang="en-IN" smtClean="0"/>
              <a:t>20-05-2024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2D16413C-0ABA-4415-BD51-57B17BB1276A}" type="slidenum">
              <a:rPr lang="en-IN" smtClean="0"/>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E21B789-E0DD-469F-B617-2F3D7B501FA7}" type="datetimeFigureOut">
              <a:rPr lang="en-IN" smtClean="0"/>
              <a:t>20-05-2024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2D16413C-0ABA-4415-BD51-57B17BB1276A}"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21B789-E0DD-469F-B617-2F3D7B501FA7}" type="datetimeFigureOut">
              <a:rPr lang="en-IN" smtClean="0"/>
              <a:t>20-05-2024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2D16413C-0ABA-4415-BD51-57B17BB1276A}"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21B789-E0DD-469F-B617-2F3D7B501FA7}" type="datetimeFigureOut">
              <a:rPr lang="en-IN" smtClean="0"/>
              <a:t>20-05-2024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D16413C-0ABA-4415-BD51-57B17BB1276A}" type="slidenum">
              <a:rPr lang="en-IN" smtClean="0"/>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21B789-E0DD-469F-B617-2F3D7B501FA7}" type="datetimeFigureOut">
              <a:rPr lang="en-IN" smtClean="0"/>
              <a:t>20-05-2024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D16413C-0ABA-4415-BD51-57B17BB1276A}" type="slidenum">
              <a:rPr lang="en-IN" smtClean="0"/>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E21B789-E0DD-469F-B617-2F3D7B501FA7}" type="datetimeFigureOut">
              <a:rPr lang="en-IN" smtClean="0"/>
              <a:t>20-05-2024</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D16413C-0ABA-4415-BD51-57B17BB1276A}"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2" name="Title 1"/>
          <p:cNvSpPr>
            <a:spLocks noGrp="1"/>
          </p:cNvSpPr>
          <p:nvPr>
            <p:ph type="ctrTitle"/>
          </p:nvPr>
        </p:nvSpPr>
        <p:spPr>
          <a:xfrm>
            <a:off x="5297762" y="640080"/>
            <a:ext cx="6251110" cy="3566160"/>
          </a:xfrm>
        </p:spPr>
        <p:txBody>
          <a:bodyPr anchor="b">
            <a:normAutofit/>
          </a:bodyPr>
          <a:lstStyle/>
          <a:p>
            <a:pPr algn="l"/>
            <a:r>
              <a:rPr lang="en-IN" sz="5400" dirty="0">
                <a:latin typeface="Algerian" panose="04020705040A02060702" pitchFamily="82" charset="0"/>
              </a:rPr>
              <a:t>LIBRARY MANAGEMENT SYSTEM</a:t>
            </a:r>
          </a:p>
        </p:txBody>
      </p:sp>
      <p:sp>
        <p:nvSpPr>
          <p:cNvPr id="3" name="Subtitle 2"/>
          <p:cNvSpPr>
            <a:spLocks noGrp="1"/>
          </p:cNvSpPr>
          <p:nvPr>
            <p:ph type="subTitle" idx="1"/>
          </p:nvPr>
        </p:nvSpPr>
        <p:spPr>
          <a:xfrm>
            <a:off x="5297760" y="4636008"/>
            <a:ext cx="6251111" cy="1572768"/>
          </a:xfrm>
        </p:spPr>
        <p:txBody>
          <a:bodyPr>
            <a:normAutofit/>
          </a:bodyPr>
          <a:lstStyle/>
          <a:p>
            <a:pPr algn="l"/>
            <a:r>
              <a:rPr lang="en-IN" sz="1500" dirty="0"/>
              <a:t>PREPARED BY:                                                                       GUIDED BY: SARVESH SIR</a:t>
            </a:r>
          </a:p>
          <a:p>
            <a:pPr algn="l"/>
            <a:r>
              <a:rPr lang="en-IN" sz="1500" dirty="0"/>
              <a:t>SHUBHAM KUMAR (CS-23411362)</a:t>
            </a:r>
          </a:p>
          <a:p>
            <a:pPr algn="l"/>
            <a:r>
              <a:rPr lang="en-IN" sz="1500" dirty="0"/>
              <a:t>SUBHAM DAS (CS-23411069)</a:t>
            </a:r>
          </a:p>
          <a:p>
            <a:pPr algn="l"/>
            <a:r>
              <a:rPr lang="en-IN" sz="1500" dirty="0"/>
              <a:t>TANUJ KUMAR RAI (CS-23411444)</a:t>
            </a:r>
          </a:p>
          <a:p>
            <a:pPr algn="l"/>
            <a:endParaRPr lang="en-IN" sz="1500" dirty="0"/>
          </a:p>
        </p:txBody>
      </p:sp>
      <p:pic>
        <p:nvPicPr>
          <p:cNvPr id="25" name="Picture 24" descr="Abstract blurred public library with bookshelves"/>
          <p:cNvPicPr>
            <a:picLocks noChangeAspect="1"/>
          </p:cNvPicPr>
          <p:nvPr/>
        </p:nvPicPr>
        <p:blipFill rotWithShape="1">
          <a:blip r:embed="rId2"/>
          <a:srcRect l="16165" r="38504" b="-1"/>
          <a:stretch>
            <a:fillRect/>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26" name="sketchy line"/>
          <p:cNvSpPr>
            <a:spLocks noGrp="1" noRot="1" noChangeAspect="1" noMove="1" noResize="1" noEditPoints="1" noAdjustHandles="1" noChangeArrowheads="1" noChangeShapeType="1" noTextEdit="1"/>
          </p:cNvSpPr>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4463" y="624110"/>
            <a:ext cx="8911687" cy="962643"/>
          </a:xfrm>
        </p:spPr>
        <p:txBody>
          <a:bodyPr>
            <a:noAutofit/>
          </a:bodyPr>
          <a:lstStyle/>
          <a:p>
            <a:r>
              <a:rPr lang="en-IN" sz="6600" dirty="0"/>
              <a:t>                  </a:t>
            </a:r>
            <a:r>
              <a:rPr lang="en-IN" sz="6600" dirty="0">
                <a:latin typeface="Algerian" panose="04020705040A02060702" pitchFamily="82" charset="0"/>
              </a:rPr>
              <a:t>MODULES</a:t>
            </a:r>
          </a:p>
        </p:txBody>
      </p:sp>
      <p:graphicFrame>
        <p:nvGraphicFramePr>
          <p:cNvPr id="22" name="Content Placeholder 2"/>
          <p:cNvGraphicFramePr>
            <a:graphicFrameLocks noGrp="1"/>
          </p:cNvGraphicFramePr>
          <p:nvPr>
            <p:ph idx="1"/>
          </p:nvPr>
        </p:nvGraphicFramePr>
        <p:xfrm>
          <a:off x="1371601" y="1586753"/>
          <a:ext cx="9547412" cy="49619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p:cNvSpPr>
            <a:spLocks noGrp="1" noRot="1" noChangeAspect="1" noMove="1" noResize="1" noEditPoints="1" noAdjustHandles="1" noChangeArrowheads="1" noChangeShapeType="1" noTextEdit="1"/>
          </p:cNvSpPr>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57044" y="1005916"/>
            <a:ext cx="3496423" cy="4238118"/>
          </a:xfrm>
        </p:spPr>
        <p:txBody>
          <a:bodyPr>
            <a:normAutofit/>
          </a:bodyPr>
          <a:lstStyle/>
          <a:p>
            <a:r>
              <a:rPr lang="en-IN" sz="3700" dirty="0">
                <a:solidFill>
                  <a:schemeClr val="bg1"/>
                </a:solidFill>
              </a:rPr>
              <a:t>          </a:t>
            </a:r>
            <a:r>
              <a:rPr lang="en-IN" sz="3700" dirty="0">
                <a:solidFill>
                  <a:schemeClr val="bg1"/>
                </a:solidFill>
                <a:latin typeface="Algerian" panose="04020705040A02060702" pitchFamily="82" charset="0"/>
              </a:rPr>
              <a:t>REGISTRATION MODULE</a:t>
            </a:r>
          </a:p>
        </p:txBody>
      </p:sp>
      <p:grpSp>
        <p:nvGrpSpPr>
          <p:cNvPr id="36" name="Graphic 38"/>
          <p:cNvGrpSpPr>
            <a:grpSpLocks noGrp="1" noUngrp="1" noRot="1" noChangeAspect="1" noMove="1" noResize="1"/>
          </p:cNvGrpSpPr>
          <p:nvPr/>
        </p:nvGrpSpPr>
        <p:grpSpPr>
          <a:xfrm>
            <a:off x="0" y="202912"/>
            <a:ext cx="1910252" cy="709660"/>
            <a:chOff x="2267504" y="2540250"/>
            <a:chExt cx="1990951" cy="739640"/>
          </a:xfrm>
          <a:solidFill>
            <a:schemeClr val="bg1"/>
          </a:solidFill>
        </p:grpSpPr>
        <p:sp>
          <p:nvSpPr>
            <p:cNvPr id="37" name="Freeform: Shape 36"/>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38" name="Freeform: Shape 37"/>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dirty="0"/>
            </a:p>
          </p:txBody>
        </p:sp>
      </p:grpSp>
      <p:sp>
        <p:nvSpPr>
          <p:cNvPr id="39" name="Oval 38"/>
          <p:cNvSpPr>
            <a:spLocks noGrp="1" noRot="1" noChangeAspect="1" noMove="1" noResize="1" noEditPoints="1" noAdjustHandles="1" noChangeArrowheads="1" noChangeShapeType="1" noTextEdit="1"/>
          </p:cNvSpPr>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sp>
        <p:nvSpPr>
          <p:cNvPr id="19" name="Oval 18"/>
          <p:cNvSpPr>
            <a:spLocks noGrp="1" noRot="1" noChangeAspect="1" noMove="1" noResize="1" noEditPoints="1" noAdjustHandles="1" noChangeArrowheads="1" noChangeShapeType="1" noTextEdit="1"/>
          </p:cNvSpPr>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grpSp>
        <p:nvGrpSpPr>
          <p:cNvPr id="21" name="Graphic 4"/>
          <p:cNvGrpSpPr>
            <a:grpSpLocks noGrp="1" noUngrp="1" noRot="1" noChangeAspect="1" noMove="1" noResize="1"/>
          </p:cNvGrpSpPr>
          <p:nvPr/>
        </p:nvGrpSpPr>
        <p:grpSpPr>
          <a:xfrm>
            <a:off x="4109667" y="5539935"/>
            <a:ext cx="975169" cy="975171"/>
            <a:chOff x="5829300" y="3162300"/>
            <a:chExt cx="532256" cy="532257"/>
          </a:xfrm>
          <a:solidFill>
            <a:schemeClr val="bg1"/>
          </a:solidFill>
        </p:grpSpPr>
        <p:sp>
          <p:nvSpPr>
            <p:cNvPr id="22" name="Freeform: Shape 21"/>
            <p:cNvSpPr/>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dirty="0"/>
            </a:p>
          </p:txBody>
        </p:sp>
        <p:sp>
          <p:nvSpPr>
            <p:cNvPr id="23" name="Freeform: Shape 22"/>
            <p:cNvSpPr/>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dirty="0"/>
            </a:p>
          </p:txBody>
        </p:sp>
        <p:sp>
          <p:nvSpPr>
            <p:cNvPr id="24" name="Freeform: Shape 23"/>
            <p:cNvSpPr/>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dirty="0"/>
            </a:p>
          </p:txBody>
        </p:sp>
        <p:sp>
          <p:nvSpPr>
            <p:cNvPr id="25" name="Freeform: Shape 24"/>
            <p:cNvSpPr/>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dirty="0"/>
            </a:p>
          </p:txBody>
        </p:sp>
        <p:sp>
          <p:nvSpPr>
            <p:cNvPr id="26" name="Freeform: Shape 25"/>
            <p:cNvSpPr/>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dirty="0"/>
            </a:p>
          </p:txBody>
        </p:sp>
        <p:sp>
          <p:nvSpPr>
            <p:cNvPr id="27" name="Freeform: Shape 26"/>
            <p:cNvSpPr/>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dirty="0"/>
            </a:p>
          </p:txBody>
        </p:sp>
        <p:sp>
          <p:nvSpPr>
            <p:cNvPr id="28" name="Freeform: Shape 27"/>
            <p:cNvSpPr/>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dirty="0"/>
            </a:p>
          </p:txBody>
        </p:sp>
        <p:sp>
          <p:nvSpPr>
            <p:cNvPr id="29" name="Freeform: Shape 28"/>
            <p:cNvSpPr/>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dirty="0"/>
            </a:p>
          </p:txBody>
        </p:sp>
        <p:sp>
          <p:nvSpPr>
            <p:cNvPr id="30" name="Freeform: Shape 29"/>
            <p:cNvSpPr/>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dirty="0"/>
            </a:p>
          </p:txBody>
        </p:sp>
        <p:sp>
          <p:nvSpPr>
            <p:cNvPr id="31" name="Freeform: Shape 30"/>
            <p:cNvSpPr/>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dirty="0"/>
            </a:p>
          </p:txBody>
        </p:sp>
        <p:sp>
          <p:nvSpPr>
            <p:cNvPr id="32" name="Freeform: Shape 31"/>
            <p:cNvSpPr/>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dirty="0"/>
            </a:p>
          </p:txBody>
        </p:sp>
        <p:sp>
          <p:nvSpPr>
            <p:cNvPr id="33" name="Freeform: Shape 32"/>
            <p:cNvSpPr/>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dirty="0"/>
            </a:p>
          </p:txBody>
        </p:sp>
        <p:sp>
          <p:nvSpPr>
            <p:cNvPr id="34" name="Freeform: Shape 33"/>
            <p:cNvSpPr/>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40" name="Content Placeholder 2"/>
          <p:cNvGraphicFramePr>
            <a:graphicFrameLocks noGrp="1"/>
          </p:cNvGraphicFramePr>
          <p:nvPr>
            <p:ph idx="1"/>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0080" y="325369"/>
            <a:ext cx="4368602" cy="1956841"/>
          </a:xfrm>
        </p:spPr>
        <p:txBody>
          <a:bodyPr anchor="b">
            <a:noAutofit/>
          </a:bodyPr>
          <a:lstStyle/>
          <a:p>
            <a:r>
              <a:rPr lang="en-IN" sz="6000" dirty="0"/>
              <a:t>                 </a:t>
            </a:r>
            <a:r>
              <a:rPr lang="en-IN" sz="6000" dirty="0">
                <a:latin typeface="Algerian" panose="04020705040A02060702" pitchFamily="82" charset="0"/>
              </a:rPr>
              <a:t>Librarian Module</a:t>
            </a:r>
          </a:p>
        </p:txBody>
      </p:sp>
      <p:sp>
        <p:nvSpPr>
          <p:cNvPr id="20" name="sketchy line"/>
          <p:cNvSpPr>
            <a:spLocks noGrp="1" noRot="1" noChangeAspect="1" noMove="1" noResize="1" noEditPoints="1" noAdjustHandles="1" noChangeArrowheads="1" noChangeShapeType="1" noTextEdit="1"/>
          </p:cNvSpPr>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0" y="2872898"/>
            <a:ext cx="5533292" cy="3985091"/>
          </a:xfrm>
        </p:spPr>
        <p:txBody>
          <a:bodyPr>
            <a:normAutofit/>
          </a:bodyPr>
          <a:lstStyle/>
          <a:p>
            <a:r>
              <a:rPr lang="en-IN" sz="3200" dirty="0"/>
              <a:t>Have Unique ID and Password</a:t>
            </a:r>
          </a:p>
          <a:p>
            <a:r>
              <a:rPr lang="en-IN" sz="3200" dirty="0"/>
              <a:t>Can access entire system.</a:t>
            </a:r>
          </a:p>
          <a:p>
            <a:r>
              <a:rPr lang="en-IN" sz="3200" dirty="0"/>
              <a:t>Can add and remove books, journals and magazines.</a:t>
            </a:r>
          </a:p>
          <a:p>
            <a:r>
              <a:rPr lang="en-IN" sz="3200" dirty="0"/>
              <a:t>Perform Transactions</a:t>
            </a:r>
          </a:p>
          <a:p>
            <a:pPr marL="0" indent="0">
              <a:buNone/>
            </a:pPr>
            <a:endParaRPr lang="en-IN" sz="2200" dirty="0"/>
          </a:p>
        </p:txBody>
      </p:sp>
      <p:pic>
        <p:nvPicPr>
          <p:cNvPr id="5" name="Picture 4" descr="Coloured organisers on shelves"/>
          <p:cNvPicPr>
            <a:picLocks noChangeAspect="1"/>
          </p:cNvPicPr>
          <p:nvPr/>
        </p:nvPicPr>
        <p:blipFill rotWithShape="1">
          <a:blip r:embed="rId2"/>
          <a:srcRect l="5999" r="26297"/>
          <a:stretch>
            <a:fillRect/>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059054" y="299509"/>
            <a:ext cx="5799417" cy="1716255"/>
          </a:xfrm>
        </p:spPr>
        <p:txBody>
          <a:bodyPr anchor="b">
            <a:normAutofit/>
          </a:bodyPr>
          <a:lstStyle/>
          <a:p>
            <a:r>
              <a:rPr lang="en-IN" sz="5600" dirty="0">
                <a:latin typeface="Algerian" panose="04020705040A02060702" pitchFamily="82" charset="0"/>
              </a:rPr>
              <a:t>FACULTY MODULE</a:t>
            </a:r>
          </a:p>
        </p:txBody>
      </p:sp>
      <p:sp>
        <p:nvSpPr>
          <p:cNvPr id="19" name="Rectangle 18"/>
          <p:cNvSpPr>
            <a:spLocks noGrp="1" noRot="1" noChangeAspect="1" noMove="1" noResize="1" noEditPoints="1" noAdjustHandles="1" noChangeArrowheads="1" noChangeShapeType="1" noTextEdit="1"/>
          </p:cNvSpPr>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Close-up of open book against blurred bookshelf background"/>
          <p:cNvPicPr>
            <a:picLocks noChangeAspect="1"/>
          </p:cNvPicPr>
          <p:nvPr/>
        </p:nvPicPr>
        <p:blipFill rotWithShape="1">
          <a:blip r:embed="rId2"/>
          <a:srcRect l="28878" r="15435"/>
          <a:stretch>
            <a:fillRect/>
          </a:stretch>
        </p:blipFill>
        <p:spPr>
          <a:xfrm>
            <a:off x="279143" y="299509"/>
            <a:ext cx="5221625" cy="6258983"/>
          </a:xfrm>
          <a:prstGeom prst="rect">
            <a:avLst/>
          </a:prstGeom>
        </p:spPr>
      </p:pic>
      <p:sp>
        <p:nvSpPr>
          <p:cNvPr id="3" name="Content Placeholder 2"/>
          <p:cNvSpPr>
            <a:spLocks noGrp="1"/>
          </p:cNvSpPr>
          <p:nvPr>
            <p:ph idx="1"/>
          </p:nvPr>
        </p:nvSpPr>
        <p:spPr>
          <a:xfrm>
            <a:off x="6392583" y="2645922"/>
            <a:ext cx="4434721" cy="3710427"/>
          </a:xfrm>
        </p:spPr>
        <p:txBody>
          <a:bodyPr anchor="t">
            <a:normAutofit/>
          </a:bodyPr>
          <a:lstStyle/>
          <a:p>
            <a:r>
              <a:rPr lang="en-IN" sz="3200" dirty="0">
                <a:solidFill>
                  <a:schemeClr val="tx1">
                    <a:alpha val="80000"/>
                  </a:schemeClr>
                </a:solidFill>
              </a:rPr>
              <a:t>Log in</a:t>
            </a:r>
          </a:p>
          <a:p>
            <a:r>
              <a:rPr lang="en-IN" sz="3200" dirty="0">
                <a:solidFill>
                  <a:schemeClr val="tx1">
                    <a:alpha val="80000"/>
                  </a:schemeClr>
                </a:solidFill>
              </a:rPr>
              <a:t>Search for a book</a:t>
            </a:r>
          </a:p>
          <a:p>
            <a:r>
              <a:rPr lang="en-IN" sz="3200" dirty="0">
                <a:solidFill>
                  <a:schemeClr val="tx1">
                    <a:alpha val="80000"/>
                  </a:schemeClr>
                </a:solidFill>
              </a:rPr>
              <a:t>View Book Detail</a:t>
            </a:r>
          </a:p>
          <a:p>
            <a:r>
              <a:rPr lang="en-IN" sz="3200" dirty="0">
                <a:solidFill>
                  <a:schemeClr val="tx1">
                    <a:alpha val="80000"/>
                  </a:schemeClr>
                </a:solidFill>
              </a:rPr>
              <a:t>Know Availability of Book</a:t>
            </a:r>
          </a:p>
          <a:p>
            <a:r>
              <a:rPr lang="en-IN" sz="3200" dirty="0">
                <a:solidFill>
                  <a:schemeClr val="tx1">
                    <a:alpha val="80000"/>
                  </a:schemeClr>
                </a:solidFill>
              </a:rPr>
              <a:t>Know due date of Borrowed book</a:t>
            </a:r>
          </a:p>
        </p:txBody>
      </p:sp>
      <p:cxnSp>
        <p:nvCxnSpPr>
          <p:cNvPr id="21" name="Straight Connector 20"/>
          <p:cNvCxnSpPr>
            <a:cxnSpLocks noGrp="1" noRot="1" noChangeAspect="1" noMove="1" noResize="1" noEditPoints="1" noAdjustHandles="1" noChangeArrowheads="1" noChangeShapeType="1"/>
          </p:cNvCxnSpPr>
          <p:nvPr/>
        </p:nvCxnSpPr>
        <p:spPr>
          <a:xfrm>
            <a:off x="11586162" y="3619272"/>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Slide Background"/>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8" name="Rectangle 17"/>
          <p:cNvSpPr>
            <a:spLocks noGrp="1" noRot="1" noChangeAspect="1" noMove="1" noResize="1" noEditPoints="1" noAdjustHandles="1" noChangeArrowheads="1" noChangeShapeType="1" noTextEdit="1"/>
          </p:cNvSpPr>
          <p:nvPr/>
        </p:nvSpPr>
        <p:spPr>
          <a:xfrm>
            <a:off x="0" y="0"/>
            <a:ext cx="11416414"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171693" y="381001"/>
            <a:ext cx="5534352" cy="1708244"/>
          </a:xfrm>
        </p:spPr>
        <p:txBody>
          <a:bodyPr anchor="ctr">
            <a:noAutofit/>
          </a:bodyPr>
          <a:lstStyle/>
          <a:p>
            <a:r>
              <a:rPr lang="en-IN" sz="5400" dirty="0">
                <a:latin typeface="Algerian" panose="04020705040A02060702" pitchFamily="82" charset="0"/>
              </a:rPr>
              <a:t>STUDENT MODULE</a:t>
            </a:r>
          </a:p>
        </p:txBody>
      </p:sp>
      <p:pic>
        <p:nvPicPr>
          <p:cNvPr id="19" name="Picture 18" descr="Glasses on top of a book"/>
          <p:cNvPicPr>
            <a:picLocks noChangeAspect="1"/>
          </p:cNvPicPr>
          <p:nvPr/>
        </p:nvPicPr>
        <p:blipFill rotWithShape="1">
          <a:blip r:embed="rId2"/>
          <a:srcRect l="7889" r="33221" b="-1"/>
          <a:stretch>
            <a:fillRect/>
          </a:stretch>
        </p:blipFill>
        <p:spPr>
          <a:xfrm>
            <a:off x="-1" y="-2"/>
            <a:ext cx="6096001" cy="6858002"/>
          </a:xfrm>
          <a:prstGeom prst="rect">
            <a:avLst/>
          </a:prstGeom>
        </p:spPr>
      </p:pic>
      <p:sp>
        <p:nvSpPr>
          <p:cNvPr id="20" name="Content Placeholder 2"/>
          <p:cNvSpPr>
            <a:spLocks noGrp="1"/>
          </p:cNvSpPr>
          <p:nvPr>
            <p:ph idx="1"/>
          </p:nvPr>
        </p:nvSpPr>
        <p:spPr>
          <a:xfrm>
            <a:off x="6803409" y="2470245"/>
            <a:ext cx="4156512" cy="3769835"/>
          </a:xfrm>
        </p:spPr>
        <p:txBody>
          <a:bodyPr anchor="ctr">
            <a:noAutofit/>
          </a:bodyPr>
          <a:lstStyle/>
          <a:p>
            <a:r>
              <a:rPr lang="en-IN" sz="3600" dirty="0"/>
              <a:t>Log in</a:t>
            </a:r>
          </a:p>
          <a:p>
            <a:r>
              <a:rPr lang="en-IN" sz="3600" dirty="0"/>
              <a:t>Search for a book</a:t>
            </a:r>
          </a:p>
          <a:p>
            <a:r>
              <a:rPr lang="en-IN" sz="3600" dirty="0"/>
              <a:t>View book detail</a:t>
            </a:r>
          </a:p>
          <a:p>
            <a:r>
              <a:rPr lang="en-IN" sz="3600" dirty="0"/>
              <a:t>Know availability of book.</a:t>
            </a:r>
          </a:p>
          <a:p>
            <a:r>
              <a:rPr lang="en-IN" sz="3600" dirty="0"/>
              <a:t>Know due date of borrowed book</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p:cNvSpPr>
            <a:spLocks noGrp="1" noRot="1" noChangeAspect="1" noMove="1" noResize="1" noEditPoints="1" noAdjustHandles="1" noChangeArrowheads="1" noChangeShapeType="1" noTextEdit="1"/>
          </p:cNvSpPr>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title"/>
          </p:nvPr>
        </p:nvSpPr>
        <p:spPr>
          <a:xfrm>
            <a:off x="828675" y="981160"/>
            <a:ext cx="10534650" cy="817403"/>
          </a:xfrm>
        </p:spPr>
        <p:txBody>
          <a:bodyPr vert="horz" lIns="91440" tIns="45720" rIns="91440" bIns="45720" rtlCol="0" anchor="b">
            <a:noAutofit/>
          </a:bodyPr>
          <a:lstStyle/>
          <a:p>
            <a:pPr algn="ctr"/>
            <a:r>
              <a:rPr lang="en-US" sz="6600" kern="1200" dirty="0">
                <a:solidFill>
                  <a:schemeClr val="tx1"/>
                </a:solidFill>
                <a:latin typeface="Algerian" panose="04020705040A02060702" pitchFamily="82" charset="0"/>
              </a:rPr>
              <a:t>UML DIAGRAM</a:t>
            </a:r>
          </a:p>
        </p:txBody>
      </p:sp>
      <p:pic>
        <p:nvPicPr>
          <p:cNvPr id="5" name="Content Placeholder 4" descr="A diagram of a computer program"/>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3900" y="2461477"/>
            <a:ext cx="10744200" cy="373360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365125"/>
            <a:ext cx="10515600" cy="1325563"/>
          </a:xfrm>
        </p:spPr>
        <p:txBody>
          <a:bodyPr>
            <a:normAutofit/>
          </a:bodyPr>
          <a:lstStyle/>
          <a:p>
            <a:r>
              <a:rPr lang="en-IN" sz="5400" dirty="0">
                <a:latin typeface="Algerian" panose="04020705040A02060702" pitchFamily="82" charset="0"/>
              </a:rPr>
              <a:t>USE CASE DIAGRAM</a:t>
            </a:r>
          </a:p>
        </p:txBody>
      </p:sp>
      <p:sp>
        <p:nvSpPr>
          <p:cNvPr id="55" name="sketch line"/>
          <p:cNvSpPr>
            <a:spLocks noGrp="1" noRot="1" noChangeAspect="1" noMove="1" noResize="1" noEditPoints="1" noAdjustHandles="1" noChangeArrowheads="1" noChangeShapeType="1" noTextEdit="1"/>
          </p:cNvSpPr>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A diagram of a book"/>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6399" y="1864518"/>
            <a:ext cx="4769840" cy="4252912"/>
          </a:xfrm>
        </p:spPr>
      </p:pic>
      <p:pic>
        <p:nvPicPr>
          <p:cNvPr id="7" name="Picture 6" descr="A diagram of a diagram"/>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8040" y="2009809"/>
            <a:ext cx="6213654" cy="396233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86834" y="1153572"/>
            <a:ext cx="3200400" cy="4461163"/>
          </a:xfrm>
        </p:spPr>
        <p:txBody>
          <a:bodyPr>
            <a:normAutofit/>
          </a:bodyPr>
          <a:lstStyle/>
          <a:p>
            <a:r>
              <a:rPr lang="en-IN" dirty="0">
                <a:solidFill>
                  <a:srgbClr val="FFFFFF"/>
                </a:solidFill>
                <a:latin typeface="Algerian" panose="04020705040A02060702" pitchFamily="82" charset="0"/>
              </a:rPr>
              <a:t>SEQUENCE DIAGRAM</a:t>
            </a:r>
          </a:p>
        </p:txBody>
      </p:sp>
      <p:sp>
        <p:nvSpPr>
          <p:cNvPr id="12" name="Arc 11"/>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6" name="Content Placeholder 5" descr="A diagram of a company"/>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48150" y="117754"/>
            <a:ext cx="6848475" cy="5964319"/>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880556" y="259099"/>
            <a:ext cx="5558489" cy="1325563"/>
          </a:xfrm>
        </p:spPr>
        <p:txBody>
          <a:bodyPr>
            <a:normAutofit/>
          </a:bodyPr>
          <a:lstStyle/>
          <a:p>
            <a:r>
              <a:rPr lang="en-IN" dirty="0">
                <a:latin typeface="Algerian" panose="04020705040A02060702" pitchFamily="82" charset="0"/>
              </a:rPr>
              <a:t>ER DIAGRAM</a:t>
            </a:r>
          </a:p>
        </p:txBody>
      </p:sp>
      <p:sp>
        <p:nvSpPr>
          <p:cNvPr id="10" name="Freeform: Shape 9"/>
          <p:cNvSpPr>
            <a:spLocks noGrp="1" noRot="1" noChangeAspect="1" noMove="1" noResize="1" noEditPoints="1" noAdjustHandles="1" noChangeArrowheads="1" noChangeShapeType="1" noTextEdit="1"/>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Content Placeholder 4" descr="A diagram of a company"/>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0839" y="1690688"/>
            <a:ext cx="6234585" cy="3818182"/>
          </a:xfrm>
        </p:spPr>
      </p:pic>
      <p:sp>
        <p:nvSpPr>
          <p:cNvPr id="12" name="Oval 11"/>
          <p:cNvSpPr>
            <a:spLocks noGrp="1" noRot="1" noChangeAspect="1" noMove="1" noResize="1" noEditPoints="1" noAdjustHandles="1" noChangeArrowheads="1" noChangeShapeType="1" noTextEdit="1"/>
          </p:cNvSpPr>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p:cNvSpPr>
            <a:spLocks noGrp="1" noRot="1" noChangeAspect="1" noMove="1" noResize="1" noEditPoints="1" noAdjustHandles="1" noChangeArrowheads="1" noChangeShapeType="1" noTextEdit="1"/>
          </p:cNvSpPr>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Freeform: Shape 15"/>
          <p:cNvSpPr>
            <a:spLocks noGrp="1" noRot="1" noChangeAspect="1" noMove="1" noResize="1" noEditPoints="1" noAdjustHandles="1" noChangeArrowheads="1" noChangeShapeType="1" noTextEdit="1"/>
          </p:cNvSpPr>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p:cNvCxnSpPr>
            <a:cxnSpLocks noGrp="1" noRot="1" noChangeAspect="1" noMove="1" noResize="1" noEditPoints="1" noAdjustHandles="1" noChangeArrowheads="1" noChangeShapeType="1"/>
          </p:cNvCxnSpPr>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p:cNvSpPr>
            <a:spLocks noGrp="1" noRot="1" noChangeAspect="1" noMove="1" noResize="1" noEditPoints="1" noAdjustHandles="1" noChangeArrowheads="1" noChangeShapeType="1" noTextEdit="1"/>
          </p:cNvSpPr>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dirty="0"/>
          </a:p>
        </p:txBody>
      </p:sp>
      <p:sp>
        <p:nvSpPr>
          <p:cNvPr id="22" name="Arc 21"/>
          <p:cNvSpPr>
            <a:spLocks noGrp="1" noRot="1" noChangeAspect="1" noMove="1" noResize="1" noEditPoints="1" noAdjustHandles="1" noChangeArrowheads="1" noChangeShapeType="1" noTextEdit="1"/>
          </p:cNvSpPr>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p:cNvSpPr>
            <a:spLocks noGrp="1" noRot="1" noChangeAspect="1" noMove="1" noResize="1" noEditPoints="1" noAdjustHandles="1" noChangeArrowheads="1" noChangeShapeType="1" noTextEdit="1"/>
          </p:cNvSpPr>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337F0-274E-2255-7BD4-6DA04A95D4C9}"/>
              </a:ext>
            </a:extLst>
          </p:cNvPr>
          <p:cNvSpPr>
            <a:spLocks noGrp="1"/>
          </p:cNvSpPr>
          <p:nvPr>
            <p:ph type="title"/>
          </p:nvPr>
        </p:nvSpPr>
        <p:spPr/>
        <p:txBody>
          <a:bodyPr/>
          <a:lstStyle/>
          <a:p>
            <a:r>
              <a:rPr lang="en-IN" dirty="0">
                <a:latin typeface="Algerian" panose="04020705040A02060702" pitchFamily="82" charset="0"/>
              </a:rPr>
              <a:t>IMPLEMENTATION(CODING AND INTERFACE)</a:t>
            </a:r>
          </a:p>
        </p:txBody>
      </p:sp>
      <p:pic>
        <p:nvPicPr>
          <p:cNvPr id="19" name="Content Placeholder 18" descr="A screen shot of a computer">
            <a:extLst>
              <a:ext uri="{FF2B5EF4-FFF2-40B4-BE49-F238E27FC236}">
                <a16:creationId xmlns:a16="http://schemas.microsoft.com/office/drawing/2014/main" id="{05AAB2C6-5C26-DA54-5FD4-A6F76373A0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43913"/>
            <a:ext cx="5257800" cy="3669919"/>
          </a:xfrm>
        </p:spPr>
      </p:pic>
      <p:pic>
        <p:nvPicPr>
          <p:cNvPr id="21" name="Picture 20" descr="A screen shot of a computer program&#10;&#10;Description automatically generated">
            <a:extLst>
              <a:ext uri="{FF2B5EF4-FFF2-40B4-BE49-F238E27FC236}">
                <a16:creationId xmlns:a16="http://schemas.microsoft.com/office/drawing/2014/main" id="{08CA0164-766D-32EF-B590-1091E3DF0D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8901" y="1843912"/>
            <a:ext cx="4914899" cy="3669919"/>
          </a:xfrm>
          <a:prstGeom prst="rect">
            <a:avLst/>
          </a:prstGeom>
        </p:spPr>
      </p:pic>
    </p:spTree>
    <p:extLst>
      <p:ext uri="{BB962C8B-B14F-4D97-AF65-F5344CB8AC3E}">
        <p14:creationId xmlns:p14="http://schemas.microsoft.com/office/powerpoint/2010/main" val="1409477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p:cNvSpPr>
            <a:spLocks noGrp="1" noRot="1" noChangeAspect="1" noMove="1" noResize="1" noEditPoints="1" noAdjustHandles="1" noChangeArrowheads="1" noChangeShapeType="1" noTextEdit="1"/>
          </p:cNvSpPr>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title"/>
          </p:nvPr>
        </p:nvSpPr>
        <p:spPr>
          <a:xfrm>
            <a:off x="253365" y="673735"/>
            <a:ext cx="3804920" cy="2026920"/>
          </a:xfrm>
        </p:spPr>
        <p:txBody>
          <a:bodyPr anchor="t">
            <a:normAutofit/>
          </a:bodyPr>
          <a:lstStyle/>
          <a:p>
            <a:r>
              <a:rPr lang="en-IN" sz="5000" dirty="0">
                <a:solidFill>
                  <a:srgbClr val="FFFFFF"/>
                </a:solidFill>
              </a:rPr>
              <a:t>                </a:t>
            </a:r>
            <a:r>
              <a:rPr lang="en-IN" sz="5000" dirty="0">
                <a:solidFill>
                  <a:srgbClr val="FFFFFF"/>
                </a:solidFill>
                <a:latin typeface="Algerian" panose="04020705040A02060702" pitchFamily="82" charset="0"/>
              </a:rPr>
              <a:t>CONTENTS</a:t>
            </a:r>
          </a:p>
        </p:txBody>
      </p:sp>
      <p:graphicFrame>
        <p:nvGraphicFramePr>
          <p:cNvPr id="31" name="Content Placeholder 2"/>
          <p:cNvGraphicFramePr>
            <a:graphicFrameLocks noGrp="1"/>
          </p:cNvGraphicFramePr>
          <p:nvPr>
            <p:ph idx="1"/>
          </p:nvPr>
        </p:nvGraphicFramePr>
        <p:xfrm>
          <a:off x="5542672" y="541606"/>
          <a:ext cx="5811128" cy="5678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13A46-59C0-D22B-E6A5-3B854B4778F6}"/>
              </a:ext>
            </a:extLst>
          </p:cNvPr>
          <p:cNvSpPr>
            <a:spLocks noGrp="1"/>
          </p:cNvSpPr>
          <p:nvPr>
            <p:ph type="title"/>
          </p:nvPr>
        </p:nvSpPr>
        <p:spPr/>
        <p:txBody>
          <a:bodyPr>
            <a:normAutofit/>
          </a:bodyPr>
          <a:lstStyle/>
          <a:p>
            <a:pPr algn="ctr"/>
            <a:r>
              <a:rPr lang="en-IN" sz="7200" dirty="0">
                <a:latin typeface="Algerian" panose="04020705040A02060702" pitchFamily="82" charset="0"/>
              </a:rPr>
              <a:t>INTERFACE</a:t>
            </a:r>
          </a:p>
        </p:txBody>
      </p:sp>
      <p:pic>
        <p:nvPicPr>
          <p:cNvPr id="5" name="Content Placeholder 4" descr="A screenshot of a computer&#10;&#10;Description automatically generated">
            <a:extLst>
              <a:ext uri="{FF2B5EF4-FFF2-40B4-BE49-F238E27FC236}">
                <a16:creationId xmlns:a16="http://schemas.microsoft.com/office/drawing/2014/main" id="{0B61FB40-416A-966E-D83C-355E14C6B2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53617"/>
            <a:ext cx="5562600" cy="3707428"/>
          </a:xfrm>
        </p:spPr>
      </p:pic>
      <p:pic>
        <p:nvPicPr>
          <p:cNvPr id="7" name="Picture 6" descr="A screenshot of a computer&#10;&#10;Description automatically generated">
            <a:extLst>
              <a:ext uri="{FF2B5EF4-FFF2-40B4-BE49-F238E27FC236}">
                <a16:creationId xmlns:a16="http://schemas.microsoft.com/office/drawing/2014/main" id="{30D7A521-2EB5-A16F-B727-885ED7213E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6289" y="1853617"/>
            <a:ext cx="5456853" cy="3707428"/>
          </a:xfrm>
          <a:prstGeom prst="rect">
            <a:avLst/>
          </a:prstGeom>
        </p:spPr>
      </p:pic>
    </p:spTree>
    <p:extLst>
      <p:ext uri="{BB962C8B-B14F-4D97-AF65-F5344CB8AC3E}">
        <p14:creationId xmlns:p14="http://schemas.microsoft.com/office/powerpoint/2010/main" val="27596768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Slide Background"/>
          <p:cNvSpPr>
            <a:spLocks noGrp="1" noRot="1" noChangeAspect="1" noMove="1" noResize="1" noEditPoints="1" noAdjustHandles="1" noChangeArrowheads="1" noChangeShapeType="1" noTextEdit="1"/>
          </p:cNvSpPr>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useBgFill="1">
        <p:nvSpPr>
          <p:cNvPr id="15" name="Rectangle 14"/>
          <p:cNvSpPr>
            <a:spLocks noGrp="1" noRot="1" noChangeAspect="1" noMove="1" noResize="1" noEditPoints="1" noAdjustHandles="1" noChangeArrowheads="1" noChangeShapeType="1" noTextEdit="1"/>
          </p:cNvSpPr>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24548" y="0"/>
            <a:ext cx="4646904" cy="1624520"/>
          </a:xfrm>
        </p:spPr>
        <p:txBody>
          <a:bodyPr anchor="ctr">
            <a:noAutofit/>
          </a:bodyPr>
          <a:lstStyle/>
          <a:p>
            <a:r>
              <a:rPr lang="en-IN" sz="7200" dirty="0"/>
              <a:t>                     </a:t>
            </a:r>
            <a:r>
              <a:rPr lang="en-IN" sz="7200" dirty="0">
                <a:latin typeface="Algerian" panose="04020705040A02060702" pitchFamily="82" charset="0"/>
              </a:rPr>
              <a:t>SUMMARY</a:t>
            </a:r>
          </a:p>
        </p:txBody>
      </p:sp>
      <p:sp>
        <p:nvSpPr>
          <p:cNvPr id="3" name="Content Placeholder 2"/>
          <p:cNvSpPr>
            <a:spLocks noGrp="1"/>
          </p:cNvSpPr>
          <p:nvPr>
            <p:ph idx="1"/>
          </p:nvPr>
        </p:nvSpPr>
        <p:spPr>
          <a:xfrm>
            <a:off x="761802" y="2743200"/>
            <a:ext cx="4646905" cy="3613149"/>
          </a:xfrm>
        </p:spPr>
        <p:txBody>
          <a:bodyPr anchor="ctr">
            <a:normAutofit/>
          </a:bodyPr>
          <a:lstStyle/>
          <a:p>
            <a:pPr marL="0" indent="0">
              <a:buNone/>
            </a:pPr>
            <a:r>
              <a:rPr lang="en-IN" sz="2000" dirty="0"/>
              <a:t>We conclude that our library management system present in college is outdated and it needs upgradation. Our proposed system is much more efficient and powerful as compared to present one. </a:t>
            </a:r>
          </a:p>
          <a:p>
            <a:pPr marL="0" indent="0">
              <a:buNone/>
            </a:pPr>
            <a:r>
              <a:rPr lang="en-IN" sz="2000" dirty="0"/>
              <a:t>Library is one of the integral part in an institute . Thus, we should modify it according to the new generation and make more suitable to use for everyone including faculty, librarian and students.</a:t>
            </a:r>
          </a:p>
        </p:txBody>
      </p:sp>
      <p:pic>
        <p:nvPicPr>
          <p:cNvPr id="16" name="Picture 15" descr="Abstract blurred public library with bookshelves"/>
          <p:cNvPicPr>
            <a:picLocks noChangeAspect="1"/>
          </p:cNvPicPr>
          <p:nvPr/>
        </p:nvPicPr>
        <p:blipFill rotWithShape="1">
          <a:blip r:embed="rId2"/>
          <a:srcRect l="9130" r="31469" b="-2"/>
          <a:stretch>
            <a:fillRect/>
          </a:stretch>
        </p:blipFill>
        <p:spPr>
          <a:xfrm>
            <a:off x="6096000" y="1"/>
            <a:ext cx="6102825" cy="68580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p:cNvSpPr>
            <a:spLocks noGrp="1" noRot="1" noChangeAspect="1" noMove="1" noResize="1" noEditPoints="1" noAdjustHandles="1" noChangeArrowheads="1" noChangeShapeType="1" noTextEdit="1"/>
          </p:cNvSpPr>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Magnifying glass and question mark"/>
          <p:cNvPicPr>
            <a:picLocks noChangeAspect="1"/>
          </p:cNvPicPr>
          <p:nvPr/>
        </p:nvPicPr>
        <p:blipFill rotWithShape="1">
          <a:blip r:embed="rId2">
            <a:alphaModFix amt="50000"/>
          </a:blip>
          <a:srcRect l="25"/>
          <a:stretch>
            <a:fillRect/>
          </a:stretch>
        </p:blipFill>
        <p:spPr>
          <a:xfrm>
            <a:off x="20" y="10"/>
            <a:ext cx="12188931" cy="6857990"/>
          </a:xfrm>
          <a:prstGeom prst="rect">
            <a:avLst/>
          </a:prstGeom>
        </p:spPr>
      </p:pic>
      <p:sp>
        <p:nvSpPr>
          <p:cNvPr id="2" name="Title 1"/>
          <p:cNvSpPr>
            <a:spLocks noGrp="1"/>
          </p:cNvSpPr>
          <p:nvPr>
            <p:ph type="title"/>
          </p:nvPr>
        </p:nvSpPr>
        <p:spPr>
          <a:xfrm>
            <a:off x="1527048" y="1124712"/>
            <a:ext cx="9144000" cy="3063240"/>
          </a:xfrm>
        </p:spPr>
        <p:txBody>
          <a:bodyPr vert="horz" lIns="91440" tIns="45720" rIns="91440" bIns="45720" rtlCol="0" anchor="b">
            <a:normAutofit/>
          </a:bodyPr>
          <a:lstStyle/>
          <a:p>
            <a:pPr algn="ctr"/>
            <a:r>
              <a:rPr lang="en-US" sz="6600" dirty="0">
                <a:solidFill>
                  <a:schemeClr val="bg1"/>
                </a:solidFill>
                <a:latin typeface="Algerian" panose="04020705040A02060702" pitchFamily="82" charset="0"/>
              </a:rPr>
              <a:t>Q &amp; A</a:t>
            </a:r>
          </a:p>
        </p:txBody>
      </p:sp>
      <p:sp>
        <p:nvSpPr>
          <p:cNvPr id="24" name="sketchy box"/>
          <p:cNvSpPr>
            <a:spLocks noGrp="1" noRot="1" noChangeAspect="1" noMove="1" noResize="1" noEditPoints="1" noAdjustHandles="1" noChangeArrowheads="1" noChangeShapeType="1" noTextEdit="1"/>
          </p:cNvSpPr>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bg1">
                <a:alpha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sketchy line"/>
          <p:cNvSpPr>
            <a:spLocks noGrp="1" noRot="1" noChangeAspect="1" noMove="1" noResize="1" noEditPoints="1" noAdjustHandles="1" noChangeArrowheads="1" noChangeShapeType="1" noTextEdit="1"/>
          </p:cNvSpPr>
          <p:nvPr/>
        </p:nvSpPr>
        <p:spPr>
          <a:xfrm>
            <a:off x="3974206" y="4419423"/>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alpha val="75000"/>
            </a:srgbClr>
          </a:solidFill>
          <a:ln w="41275" cap="rnd">
            <a:solidFill>
              <a:schemeClr val="bg1">
                <a:alpha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a:spLocks noGrp="1" noRot="1" noChangeAspect="1" noMove="1" noResize="1" noEditPoints="1" noAdjustHandles="1" noChangeArrowheads="1" noChangeShapeType="1" noTextEdit="1"/>
          </p:cNvSpPr>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909840" y="2589085"/>
            <a:ext cx="4805996" cy="1297115"/>
          </a:xfrm>
        </p:spPr>
        <p:txBody>
          <a:bodyPr vert="horz" lIns="91440" tIns="45720" rIns="91440" bIns="45720" rtlCol="0" anchor="t">
            <a:normAutofit/>
          </a:bodyPr>
          <a:lstStyle/>
          <a:p>
            <a:r>
              <a:rPr lang="en-US" sz="4000" kern="1200" dirty="0">
                <a:solidFill>
                  <a:schemeClr val="tx2"/>
                </a:solidFill>
                <a:latin typeface="Algerian" panose="04020705040A02060702" pitchFamily="82" charset="0"/>
              </a:rPr>
              <a:t>THANK YOU</a:t>
            </a:r>
          </a:p>
        </p:txBody>
      </p:sp>
      <p:pic>
        <p:nvPicPr>
          <p:cNvPr id="7" name="Graphic 6" descr="Smiling Face with No Fill"/>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p:cNvGrpSpPr>
            <a:grpSpLocks noGrp="1" noUngrp="1" noRot="1" noChangeAspect="1" noMove="1" noResize="1"/>
          </p:cNvGrpSpPr>
          <p:nvPr/>
        </p:nvGrpSpPr>
        <p:grpSpPr>
          <a:xfrm>
            <a:off x="-4253" y="-5977"/>
            <a:ext cx="6238675" cy="6863979"/>
            <a:chOff x="305" y="-5977"/>
            <a:chExt cx="6238675" cy="6863979"/>
          </a:xfrm>
        </p:grpSpPr>
        <p:sp>
          <p:nvSpPr>
            <p:cNvPr id="15" name="Freeform: Shape 14"/>
            <p:cNvSpPr/>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p:cNvSpPr/>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p:cNvSpPr/>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a:spLocks noGrp="1" noRot="1" noChangeAspect="1" noMove="1" noResize="1" noEditPoints="1" noAdjustHandles="1" noChangeArrowheads="1" noChangeShapeType="1" noTextEdit="1"/>
          </p:cNvSpPr>
          <p:nvPr/>
        </p:nvSpPr>
        <p:spPr>
          <a:xfrm>
            <a:off x="0" y="0"/>
            <a:ext cx="902473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Cluster of books"/>
          <p:cNvPicPr>
            <a:picLocks noChangeAspect="1"/>
          </p:cNvPicPr>
          <p:nvPr/>
        </p:nvPicPr>
        <p:blipFill rotWithShape="1">
          <a:blip r:embed="rId2"/>
          <a:srcRect l="32427" r="28771" b="-1"/>
          <a:stretch>
            <a:fillRect/>
          </a:stretch>
        </p:blipFill>
        <p:spPr>
          <a:xfrm>
            <a:off x="7968222" y="10"/>
            <a:ext cx="4223778" cy="6857990"/>
          </a:xfrm>
          <a:custGeom>
            <a:avLst/>
            <a:gdLst/>
            <a:ahLst/>
            <a:cxnLst/>
            <a:rect l="l" t="t" r="r" b="b"/>
            <a:pathLst>
              <a:path w="4223778" h="6865951">
                <a:moveTo>
                  <a:pt x="478794" y="0"/>
                </a:moveTo>
                <a:lnTo>
                  <a:pt x="4223778" y="0"/>
                </a:lnTo>
                <a:lnTo>
                  <a:pt x="4223778" y="6865951"/>
                </a:lnTo>
                <a:lnTo>
                  <a:pt x="52221" y="6865951"/>
                </a:lnTo>
                <a:lnTo>
                  <a:pt x="49989" y="6844695"/>
                </a:lnTo>
                <a:cubicBezTo>
                  <a:pt x="46440" y="6810509"/>
                  <a:pt x="42891" y="6776323"/>
                  <a:pt x="41304" y="6765443"/>
                </a:cubicBezTo>
                <a:cubicBezTo>
                  <a:pt x="35681" y="6732842"/>
                  <a:pt x="13533" y="6716945"/>
                  <a:pt x="11182" y="6694817"/>
                </a:cubicBezTo>
                <a:cubicBezTo>
                  <a:pt x="16764" y="6697663"/>
                  <a:pt x="14835" y="6635151"/>
                  <a:pt x="10913" y="6627127"/>
                </a:cubicBezTo>
                <a:cubicBezTo>
                  <a:pt x="19564" y="6579282"/>
                  <a:pt x="-12861" y="6585665"/>
                  <a:pt x="5999" y="6527525"/>
                </a:cubicBezTo>
                <a:cubicBezTo>
                  <a:pt x="12287" y="6468687"/>
                  <a:pt x="19003" y="6409739"/>
                  <a:pt x="7685" y="6346547"/>
                </a:cubicBezTo>
                <a:cubicBezTo>
                  <a:pt x="31149" y="6240430"/>
                  <a:pt x="5895" y="6134229"/>
                  <a:pt x="12535" y="6084924"/>
                </a:cubicBezTo>
                <a:cubicBezTo>
                  <a:pt x="14696" y="6024961"/>
                  <a:pt x="53867" y="6020785"/>
                  <a:pt x="45320" y="5989742"/>
                </a:cubicBezTo>
                <a:cubicBezTo>
                  <a:pt x="41264" y="5940899"/>
                  <a:pt x="43258" y="5932095"/>
                  <a:pt x="40418" y="5889597"/>
                </a:cubicBezTo>
                <a:cubicBezTo>
                  <a:pt x="20860" y="5848611"/>
                  <a:pt x="51187" y="5792775"/>
                  <a:pt x="49796" y="5755774"/>
                </a:cubicBezTo>
                <a:cubicBezTo>
                  <a:pt x="43522" y="5734342"/>
                  <a:pt x="37368" y="5692606"/>
                  <a:pt x="49956" y="5684909"/>
                </a:cubicBezTo>
                <a:cubicBezTo>
                  <a:pt x="52825" y="5660429"/>
                  <a:pt x="62553" y="5623499"/>
                  <a:pt x="67011" y="5608897"/>
                </a:cubicBezTo>
                <a:lnTo>
                  <a:pt x="76701" y="5597290"/>
                </a:lnTo>
                <a:cubicBezTo>
                  <a:pt x="87717" y="5587442"/>
                  <a:pt x="82431" y="5550877"/>
                  <a:pt x="89120" y="5529641"/>
                </a:cubicBezTo>
                <a:cubicBezTo>
                  <a:pt x="69291" y="5496375"/>
                  <a:pt x="118554" y="5526326"/>
                  <a:pt x="94330" y="5470852"/>
                </a:cubicBezTo>
                <a:cubicBezTo>
                  <a:pt x="95483" y="5449506"/>
                  <a:pt x="114690" y="5429653"/>
                  <a:pt x="116139" y="5390946"/>
                </a:cubicBezTo>
                <a:cubicBezTo>
                  <a:pt x="127589" y="5337323"/>
                  <a:pt x="132794" y="5338384"/>
                  <a:pt x="135560" y="5284344"/>
                </a:cubicBezTo>
                <a:cubicBezTo>
                  <a:pt x="143629" y="5226223"/>
                  <a:pt x="148113" y="5192743"/>
                  <a:pt x="158141" y="5143920"/>
                </a:cubicBezTo>
                <a:cubicBezTo>
                  <a:pt x="170128" y="5118849"/>
                  <a:pt x="159838" y="5102006"/>
                  <a:pt x="174950" y="5088188"/>
                </a:cubicBezTo>
                <a:cubicBezTo>
                  <a:pt x="197620" y="5107654"/>
                  <a:pt x="181875" y="4983257"/>
                  <a:pt x="203603" y="5010764"/>
                </a:cubicBezTo>
                <a:lnTo>
                  <a:pt x="258582" y="4919969"/>
                </a:lnTo>
                <a:cubicBezTo>
                  <a:pt x="238838" y="4883087"/>
                  <a:pt x="271098" y="4853332"/>
                  <a:pt x="287910" y="4849612"/>
                </a:cubicBezTo>
                <a:cubicBezTo>
                  <a:pt x="294156" y="4811643"/>
                  <a:pt x="286101" y="4834074"/>
                  <a:pt x="305439" y="4799017"/>
                </a:cubicBezTo>
                <a:cubicBezTo>
                  <a:pt x="322572" y="4758926"/>
                  <a:pt x="352642" y="4705848"/>
                  <a:pt x="373456" y="4667754"/>
                </a:cubicBezTo>
                <a:cubicBezTo>
                  <a:pt x="384080" y="4649919"/>
                  <a:pt x="401158" y="4670663"/>
                  <a:pt x="407944" y="4574050"/>
                </a:cubicBezTo>
                <a:cubicBezTo>
                  <a:pt x="408098" y="4548109"/>
                  <a:pt x="427782" y="4503327"/>
                  <a:pt x="425133" y="4462469"/>
                </a:cubicBezTo>
                <a:lnTo>
                  <a:pt x="433890" y="4364681"/>
                </a:lnTo>
                <a:cubicBezTo>
                  <a:pt x="430018" y="4339230"/>
                  <a:pt x="435361" y="4287915"/>
                  <a:pt x="440691" y="4222147"/>
                </a:cubicBezTo>
                <a:cubicBezTo>
                  <a:pt x="451463" y="4164562"/>
                  <a:pt x="497377" y="4067298"/>
                  <a:pt x="503057" y="3977136"/>
                </a:cubicBezTo>
                <a:cubicBezTo>
                  <a:pt x="519229" y="3939837"/>
                  <a:pt x="472839" y="3875689"/>
                  <a:pt x="507582" y="3776020"/>
                </a:cubicBezTo>
                <a:cubicBezTo>
                  <a:pt x="497716" y="3757477"/>
                  <a:pt x="518006" y="3707185"/>
                  <a:pt x="521577" y="3692206"/>
                </a:cubicBezTo>
                <a:cubicBezTo>
                  <a:pt x="525148" y="3677227"/>
                  <a:pt x="526352" y="3687655"/>
                  <a:pt x="529009" y="3686147"/>
                </a:cubicBezTo>
                <a:cubicBezTo>
                  <a:pt x="531848" y="3650325"/>
                  <a:pt x="545504" y="3563351"/>
                  <a:pt x="551870" y="3514534"/>
                </a:cubicBezTo>
                <a:cubicBezTo>
                  <a:pt x="561331" y="3487751"/>
                  <a:pt x="581973" y="3426419"/>
                  <a:pt x="567205" y="3393248"/>
                </a:cubicBezTo>
                <a:cubicBezTo>
                  <a:pt x="585208" y="3400657"/>
                  <a:pt x="563566" y="3353906"/>
                  <a:pt x="579630" y="3344723"/>
                </a:cubicBezTo>
                <a:cubicBezTo>
                  <a:pt x="592861" y="3339338"/>
                  <a:pt x="589379" y="3323900"/>
                  <a:pt x="592672" y="3310978"/>
                </a:cubicBezTo>
                <a:cubicBezTo>
                  <a:pt x="605351" y="3299735"/>
                  <a:pt x="594296" y="3237176"/>
                  <a:pt x="589270" y="3216655"/>
                </a:cubicBezTo>
                <a:cubicBezTo>
                  <a:pt x="566909" y="3160431"/>
                  <a:pt x="626099" y="3142203"/>
                  <a:pt x="609663" y="3096973"/>
                </a:cubicBezTo>
                <a:cubicBezTo>
                  <a:pt x="609191" y="3084373"/>
                  <a:pt x="615889" y="3033331"/>
                  <a:pt x="618886" y="3023628"/>
                </a:cubicBezTo>
                <a:lnTo>
                  <a:pt x="630425" y="2998646"/>
                </a:lnTo>
                <a:lnTo>
                  <a:pt x="640017" y="2995914"/>
                </a:lnTo>
                <a:lnTo>
                  <a:pt x="643600" y="2978244"/>
                </a:lnTo>
                <a:lnTo>
                  <a:pt x="659520" y="2950805"/>
                </a:lnTo>
                <a:cubicBezTo>
                  <a:pt x="620152" y="2937671"/>
                  <a:pt x="687598" y="2860550"/>
                  <a:pt x="650890" y="2864933"/>
                </a:cubicBezTo>
                <a:cubicBezTo>
                  <a:pt x="663707" y="2817056"/>
                  <a:pt x="662078" y="2779813"/>
                  <a:pt x="640210" y="2741864"/>
                </a:cubicBezTo>
                <a:cubicBezTo>
                  <a:pt x="634452" y="2649732"/>
                  <a:pt x="665268" y="2597914"/>
                  <a:pt x="639387" y="2510931"/>
                </a:cubicBezTo>
                <a:cubicBezTo>
                  <a:pt x="645574" y="2407642"/>
                  <a:pt x="671719" y="2317589"/>
                  <a:pt x="680438" y="2227415"/>
                </a:cubicBezTo>
                <a:cubicBezTo>
                  <a:pt x="664175" y="2189847"/>
                  <a:pt x="704423" y="2141655"/>
                  <a:pt x="688135" y="2054289"/>
                </a:cubicBezTo>
                <a:cubicBezTo>
                  <a:pt x="683239" y="2048201"/>
                  <a:pt x="684029" y="1979567"/>
                  <a:pt x="681480" y="1972202"/>
                </a:cubicBezTo>
                <a:lnTo>
                  <a:pt x="686247" y="1917474"/>
                </a:lnTo>
                <a:lnTo>
                  <a:pt x="679783" y="1862721"/>
                </a:lnTo>
                <a:cubicBezTo>
                  <a:pt x="683677" y="1851209"/>
                  <a:pt x="688980" y="1824057"/>
                  <a:pt x="686639" y="1818227"/>
                </a:cubicBezTo>
                <a:lnTo>
                  <a:pt x="658235" y="1742488"/>
                </a:lnTo>
                <a:cubicBezTo>
                  <a:pt x="645662" y="1715201"/>
                  <a:pt x="661423" y="1719638"/>
                  <a:pt x="636990" y="1638389"/>
                </a:cubicBezTo>
                <a:cubicBezTo>
                  <a:pt x="626351" y="1601441"/>
                  <a:pt x="629414" y="1617134"/>
                  <a:pt x="602059" y="1570807"/>
                </a:cubicBezTo>
                <a:lnTo>
                  <a:pt x="570903" y="1513173"/>
                </a:lnTo>
                <a:cubicBezTo>
                  <a:pt x="570781" y="1503175"/>
                  <a:pt x="550561" y="1468055"/>
                  <a:pt x="550438" y="1458058"/>
                </a:cubicBezTo>
                <a:cubicBezTo>
                  <a:pt x="556848" y="1428101"/>
                  <a:pt x="546263" y="1422712"/>
                  <a:pt x="531416" y="1385478"/>
                </a:cubicBezTo>
                <a:cubicBezTo>
                  <a:pt x="527790" y="1370753"/>
                  <a:pt x="490725" y="1304050"/>
                  <a:pt x="501981" y="1265452"/>
                </a:cubicBezTo>
                <a:cubicBezTo>
                  <a:pt x="501825" y="1234781"/>
                  <a:pt x="490462" y="1187660"/>
                  <a:pt x="487370" y="1141743"/>
                </a:cubicBezTo>
                <a:cubicBezTo>
                  <a:pt x="484278" y="1095826"/>
                  <a:pt x="483852" y="1028118"/>
                  <a:pt x="483427" y="989948"/>
                </a:cubicBezTo>
                <a:cubicBezTo>
                  <a:pt x="483001" y="951779"/>
                  <a:pt x="494678" y="945984"/>
                  <a:pt x="484820" y="912725"/>
                </a:cubicBezTo>
                <a:cubicBezTo>
                  <a:pt x="467566" y="854951"/>
                  <a:pt x="510777" y="860797"/>
                  <a:pt x="475093" y="812798"/>
                </a:cubicBezTo>
                <a:cubicBezTo>
                  <a:pt x="461960" y="787034"/>
                  <a:pt x="498505" y="551948"/>
                  <a:pt x="461972" y="450605"/>
                </a:cubicBezTo>
                <a:cubicBezTo>
                  <a:pt x="470167" y="357604"/>
                  <a:pt x="458694" y="431306"/>
                  <a:pt x="465015" y="372906"/>
                </a:cubicBezTo>
                <a:cubicBezTo>
                  <a:pt x="503427" y="364177"/>
                  <a:pt x="489736" y="290341"/>
                  <a:pt x="490377" y="246134"/>
                </a:cubicBezTo>
                <a:cubicBezTo>
                  <a:pt x="491019" y="201927"/>
                  <a:pt x="449725" y="138160"/>
                  <a:pt x="468864" y="107666"/>
                </a:cubicBezTo>
                <a:cubicBezTo>
                  <a:pt x="468282" y="89794"/>
                  <a:pt x="477749" y="76947"/>
                  <a:pt x="477167" y="59075"/>
                </a:cubicBezTo>
                <a:lnTo>
                  <a:pt x="472992" y="14560"/>
                </a:lnTo>
                <a:close/>
              </a:path>
            </a:pathLst>
          </a:custGeom>
        </p:spPr>
      </p:pic>
      <p:sp>
        <p:nvSpPr>
          <p:cNvPr id="2" name="Title 1"/>
          <p:cNvSpPr>
            <a:spLocks noGrp="1"/>
          </p:cNvSpPr>
          <p:nvPr>
            <p:ph type="title"/>
          </p:nvPr>
        </p:nvSpPr>
        <p:spPr>
          <a:xfrm>
            <a:off x="707832" y="324937"/>
            <a:ext cx="6831188" cy="1322887"/>
          </a:xfrm>
        </p:spPr>
        <p:txBody>
          <a:bodyPr>
            <a:normAutofit/>
          </a:bodyPr>
          <a:lstStyle/>
          <a:p>
            <a:r>
              <a:rPr lang="en-IN" dirty="0"/>
              <a:t>                   </a:t>
            </a:r>
            <a:r>
              <a:rPr lang="en-IN" dirty="0">
                <a:latin typeface="Algerian" panose="04020705040A02060702" pitchFamily="82" charset="0"/>
                <a:cs typeface="Algerian" panose="04020705040A02060702" pitchFamily="82" charset="0"/>
              </a:rPr>
              <a:t>INTRODUCTION</a:t>
            </a:r>
            <a:br>
              <a:rPr lang="en-IN" dirty="0"/>
            </a:br>
            <a:endParaRPr lang="en-IN" dirty="0"/>
          </a:p>
        </p:txBody>
      </p:sp>
      <p:sp>
        <p:nvSpPr>
          <p:cNvPr id="3" name="Content Placeholder 2"/>
          <p:cNvSpPr>
            <a:spLocks noGrp="1"/>
          </p:cNvSpPr>
          <p:nvPr>
            <p:ph idx="1"/>
          </p:nvPr>
        </p:nvSpPr>
        <p:spPr>
          <a:xfrm>
            <a:off x="120770" y="1647824"/>
            <a:ext cx="8005313" cy="5676002"/>
          </a:xfrm>
        </p:spPr>
        <p:txBody>
          <a:bodyPr>
            <a:normAutofit fontScale="25000" lnSpcReduction="20000"/>
          </a:bodyPr>
          <a:lstStyle/>
          <a:p>
            <a:pPr algn="just">
              <a:lnSpc>
                <a:spcPct val="150000"/>
              </a:lnSpc>
              <a:buFont typeface="Wingdings" panose="05000000000000000000" pitchFamily="2" charset="2"/>
              <a:buChar char="Ø"/>
            </a:pPr>
            <a:r>
              <a:rPr lang="en-US" sz="5600" b="1" dirty="0">
                <a:solidFill>
                  <a:schemeClr val="tx1"/>
                </a:solidFill>
                <a:latin typeface="Times New Roman" panose="02020603050405020304" pitchFamily="18" charset="0"/>
                <a:cs typeface="Times New Roman" panose="02020603050405020304" pitchFamily="18" charset="0"/>
              </a:rPr>
              <a:t>A college library management is a project that manages and stores books information electronically according to students needs. The system helps both students and library manager to keep a constant track of all the books available in the library.</a:t>
            </a:r>
          </a:p>
          <a:p>
            <a:pPr algn="just">
              <a:lnSpc>
                <a:spcPct val="150000"/>
              </a:lnSpc>
              <a:buFont typeface="Wingdings" panose="05000000000000000000" pitchFamily="2" charset="2"/>
              <a:buChar char="Ø"/>
            </a:pPr>
            <a:r>
              <a:rPr lang="en-US" sz="5600" b="1" dirty="0">
                <a:solidFill>
                  <a:schemeClr val="tx1"/>
                </a:solidFill>
                <a:latin typeface="Times New Roman" panose="02020603050405020304" pitchFamily="18" charset="0"/>
                <a:cs typeface="Times New Roman" panose="02020603050405020304" pitchFamily="18" charset="0"/>
              </a:rPr>
              <a:t> It allows both the admin and the student to search for the desired book. It becomes necessary for colleges to keep a continuous check on the books issued and returned and even calculate fine. </a:t>
            </a:r>
          </a:p>
          <a:p>
            <a:pPr>
              <a:lnSpc>
                <a:spcPct val="150000"/>
              </a:lnSpc>
              <a:buFont typeface="Wingdings" panose="05000000000000000000" pitchFamily="2" charset="2"/>
              <a:buChar char="Ø"/>
            </a:pPr>
            <a:r>
              <a:rPr lang="en-US" sz="5600" b="1" dirty="0">
                <a:solidFill>
                  <a:schemeClr val="tx1"/>
                </a:solidFill>
                <a:latin typeface="Times New Roman" panose="02020603050405020304" pitchFamily="18" charset="0"/>
                <a:cs typeface="Times New Roman" panose="02020603050405020304" pitchFamily="18" charset="0"/>
              </a:rPr>
              <a:t>These errors are avoided by allowing the system to keep track of information such as issue date, last date to return the book and even fine information and thus there is no need to keep manual track of this information which thereby avoids chances of mistakes.</a:t>
            </a:r>
          </a:p>
          <a:p>
            <a:pPr algn="just">
              <a:lnSpc>
                <a:spcPct val="150000"/>
              </a:lnSpc>
              <a:buFont typeface="Wingdings" panose="05000000000000000000" pitchFamily="2" charset="2"/>
              <a:buChar char="Ø"/>
            </a:pPr>
            <a:r>
              <a:rPr lang="en-US" sz="5600" b="1" dirty="0">
                <a:solidFill>
                  <a:schemeClr val="tx1"/>
                </a:solidFill>
                <a:latin typeface="Times New Roman" panose="02020603050405020304" pitchFamily="18" charset="0"/>
                <a:cs typeface="Times New Roman" panose="02020603050405020304" pitchFamily="18" charset="0"/>
              </a:rPr>
              <a:t>Thus,  this system reduces  manual work to a great extent allows smooth flow of library activities by removing chances of errors in the details.</a:t>
            </a:r>
            <a:endParaRPr lang="en-IN" sz="5600" b="1" dirty="0">
              <a:solidFill>
                <a:schemeClr val="tx1"/>
              </a:solidFill>
              <a:latin typeface="Times New Roman" panose="02020603050405020304" pitchFamily="18" charset="0"/>
              <a:cs typeface="Times New Roman" panose="02020603050405020304" pitchFamily="18" charset="0"/>
            </a:endParaRPr>
          </a:p>
          <a:p>
            <a:pPr marL="0" indent="0" algn="just">
              <a:lnSpc>
                <a:spcPct val="150000"/>
              </a:lnSpc>
              <a:buNone/>
            </a:pPr>
            <a:endParaRPr lang="en-US" sz="1400" dirty="0">
              <a:solidFill>
                <a:schemeClr val="tx1"/>
              </a:solidFill>
              <a:latin typeface="Palatino Linotype" panose="02040502050505030304" charset="0"/>
              <a:cs typeface="Palatino Linotype" panose="02040502050505030304" charset="0"/>
            </a:endParaRPr>
          </a:p>
          <a:p>
            <a:pPr algn="just">
              <a:lnSpc>
                <a:spcPct val="150000"/>
              </a:lnSpc>
              <a:buFont typeface="Wingdings" panose="05000000000000000000" pitchFamily="2" charset="2"/>
              <a:buChar char="Ø"/>
            </a:pPr>
            <a:endParaRPr lang="en-IN" sz="1400" dirty="0">
              <a:solidFill>
                <a:schemeClr val="tx1"/>
              </a:solidFill>
              <a:latin typeface="Palatino Linotype" panose="02040502050505030304" charset="0"/>
              <a:cs typeface="Palatino Linotype" panose="02040502050505030304" charset="0"/>
            </a:endParaRPr>
          </a:p>
          <a:p>
            <a:pPr marL="0" indent="0">
              <a:buNone/>
            </a:pPr>
            <a:endParaRPr lang="en-IN" sz="1400" dirty="0"/>
          </a:p>
          <a:p>
            <a:pPr marL="0" indent="0">
              <a:buNone/>
            </a:pPr>
            <a:endParaRPr lang="en-IN" sz="1400" dirty="0"/>
          </a:p>
          <a:p>
            <a:pPr marL="0" indent="0">
              <a:buNone/>
            </a:pPr>
            <a:endParaRPr lang="en-IN" sz="1400" dirty="0"/>
          </a:p>
          <a:p>
            <a:pPr marL="0" indent="0">
              <a:buNone/>
            </a:pPr>
            <a:r>
              <a:rPr lang="en-IN" sz="1400" dirty="0"/>
              <a:t>  </a:t>
            </a:r>
          </a:p>
          <a:p>
            <a:pPr marL="0" indent="0">
              <a:buNone/>
            </a:pPr>
            <a:r>
              <a:rPr lang="en-IN" sz="1400" dirty="0"/>
              <a:t> </a:t>
            </a:r>
          </a:p>
          <a:p>
            <a:pPr marL="0" indent="0">
              <a:buNone/>
            </a:pPr>
            <a:endParaRPr lang="en-IN" sz="1400" dirty="0"/>
          </a:p>
          <a:p>
            <a:pPr marL="0" indent="0">
              <a:buNone/>
            </a:pPr>
            <a:endParaRPr lang="en-IN" sz="1400" dirty="0"/>
          </a:p>
          <a:p>
            <a:pPr marL="0" indent="0">
              <a:buNone/>
            </a:pPr>
            <a:endParaRPr lang="en-IN"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a:spLocks noGrp="1" noRot="1" noChangeAspect="1" noMove="1" noResize="1" noEditPoints="1" noAdjustHandles="1" noChangeArrowheads="1" noChangeShapeType="1" noTextEdit="1"/>
          </p:cNvSpPr>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456148" y="1198279"/>
            <a:ext cx="3240506" cy="4064628"/>
          </a:xfrm>
        </p:spPr>
        <p:txBody>
          <a:bodyPr>
            <a:normAutofit/>
          </a:bodyPr>
          <a:lstStyle/>
          <a:p>
            <a:r>
              <a:rPr lang="en-IN" dirty="0">
                <a:solidFill>
                  <a:srgbClr val="FFFFFF"/>
                </a:solidFill>
              </a:rPr>
              <a:t>                      </a:t>
            </a:r>
            <a:r>
              <a:rPr lang="en-IN" dirty="0">
                <a:solidFill>
                  <a:srgbClr val="FFFFFF"/>
                </a:solidFill>
                <a:latin typeface="Algerian" panose="04020705040A02060702" pitchFamily="82" charset="0"/>
              </a:rPr>
              <a:t>PURPOSE</a:t>
            </a:r>
            <a:br>
              <a:rPr lang="en-IN" dirty="0">
                <a:solidFill>
                  <a:srgbClr val="FFFFFF"/>
                </a:solidFill>
              </a:rPr>
            </a:br>
            <a:endParaRPr lang="en-IN" dirty="0">
              <a:solidFill>
                <a:srgbClr val="FFFFFF"/>
              </a:solidFill>
            </a:endParaRPr>
          </a:p>
        </p:txBody>
      </p:sp>
      <p:sp>
        <p:nvSpPr>
          <p:cNvPr id="21" name="Arc 20"/>
          <p:cNvSpPr>
            <a:spLocks noGrp="1" noRot="1" noChangeAspect="1" noMove="1" noResize="1" noEditPoints="1" noAdjustHandles="1" noChangeArrowheads="1" noChangeShapeType="1" noTextEdit="1"/>
          </p:cNvSpPr>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2" name="Oval 21"/>
          <p:cNvSpPr>
            <a:spLocks noGrp="1" noRot="1" noChangeAspect="1" noMove="1" noResize="1" noEditPoints="1" noAdjustHandles="1" noChangeArrowheads="1" noChangeShapeType="1" noTextEdit="1"/>
          </p:cNvSpPr>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5370153" y="1730926"/>
            <a:ext cx="5536397" cy="3935281"/>
          </a:xfrm>
        </p:spPr>
        <p:txBody>
          <a:bodyPr>
            <a:normAutofit lnSpcReduction="10000"/>
          </a:bodyPr>
          <a:lstStyle/>
          <a:p>
            <a:r>
              <a:rPr lang="en-IN" sz="2400" dirty="0">
                <a:latin typeface="Palatino Linotype" panose="02040502050505030304" charset="0"/>
                <a:cs typeface="Palatino Linotype" panose="02040502050505030304" charset="0"/>
              </a:rPr>
              <a:t>It provides  “better and efficient ” service to members.</a:t>
            </a:r>
          </a:p>
          <a:p>
            <a:r>
              <a:rPr lang="en-IN" sz="2400" dirty="0">
                <a:latin typeface="Palatino Linotype" panose="02040502050505030304" charset="0"/>
                <a:cs typeface="Palatino Linotype" panose="02040502050505030304" charset="0"/>
              </a:rPr>
              <a:t>Reduce the workload of librarian</a:t>
            </a:r>
          </a:p>
          <a:p>
            <a:r>
              <a:rPr lang="en-IN" sz="2400" dirty="0">
                <a:latin typeface="Palatino Linotype" panose="02040502050505030304" charset="0"/>
                <a:cs typeface="Palatino Linotype" panose="02040502050505030304" charset="0"/>
              </a:rPr>
              <a:t>Faster retrieval of information about the desired book.</a:t>
            </a:r>
          </a:p>
          <a:p>
            <a:r>
              <a:rPr lang="en-IN" sz="2400" dirty="0">
                <a:latin typeface="Palatino Linotype" panose="02040502050505030304" charset="0"/>
                <a:cs typeface="Palatino Linotype" panose="02040502050505030304" charset="0"/>
              </a:rPr>
              <a:t>Provide facility for proper monitoring reduce paper  work and provide data security.</a:t>
            </a:r>
          </a:p>
          <a:p>
            <a:r>
              <a:rPr lang="en-IN" sz="2400" dirty="0">
                <a:latin typeface="Palatino Linotype" panose="02040502050505030304" charset="0"/>
                <a:cs typeface="Palatino Linotype" panose="02040502050505030304" charset="0"/>
              </a:rPr>
              <a:t>Online Date and time zone system  should be provided so that there is no confusion.</a:t>
            </a:r>
          </a:p>
          <a:p>
            <a:endParaRPr lang="en-IN" sz="2400" dirty="0">
              <a:latin typeface="Palatino Linotype" panose="02040502050505030304" charset="0"/>
              <a:cs typeface="Palatino Linotype" panose="0204050205050503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78593" y="195133"/>
            <a:ext cx="7041239" cy="1491393"/>
          </a:xfrm>
        </p:spPr>
        <p:txBody>
          <a:bodyPr>
            <a:normAutofit/>
          </a:bodyPr>
          <a:lstStyle/>
          <a:p>
            <a:r>
              <a:rPr lang="en-IN" dirty="0">
                <a:latin typeface="Algerian" panose="04020705040A02060702" pitchFamily="82" charset="0"/>
              </a:rPr>
              <a:t>                   PROJECT SCOPE</a:t>
            </a:r>
          </a:p>
        </p:txBody>
      </p:sp>
      <p:sp>
        <p:nvSpPr>
          <p:cNvPr id="3" name="Content Placeholder 2"/>
          <p:cNvSpPr>
            <a:spLocks noGrp="1"/>
          </p:cNvSpPr>
          <p:nvPr>
            <p:ph idx="1"/>
          </p:nvPr>
        </p:nvSpPr>
        <p:spPr>
          <a:xfrm>
            <a:off x="198755" y="1327150"/>
            <a:ext cx="5704205" cy="5470525"/>
          </a:xfrm>
        </p:spPr>
        <p:txBody>
          <a:bodyPr>
            <a:normAutofit lnSpcReduction="10000"/>
          </a:bodyPr>
          <a:lstStyle/>
          <a:p>
            <a:pPr algn="just">
              <a:lnSpc>
                <a:spcPct val="150000"/>
              </a:lnSpc>
              <a:buFont typeface="Wingdings" panose="05000000000000000000" pitchFamily="2" charset="2"/>
              <a:buChar char="Ø"/>
            </a:pPr>
            <a:r>
              <a:rPr lang="en-US" sz="2100" dirty="0">
                <a:solidFill>
                  <a:schemeClr val="tx1"/>
                </a:solidFill>
                <a:latin typeface="Times New Roman" panose="02020603050405020304" pitchFamily="18" charset="0"/>
                <a:ea typeface="Roboto Condensed" panose="020F0502020204030204" pitchFamily="2" charset="0"/>
                <a:cs typeface="Times New Roman" panose="02020603050405020304" pitchFamily="18" charset="0"/>
              </a:rPr>
              <a:t>Time and access can be obstacles to </a:t>
            </a:r>
            <a:r>
              <a:rPr lang="en-US" sz="2100" b="1" dirty="0">
                <a:solidFill>
                  <a:schemeClr val="tx1"/>
                </a:solidFill>
                <a:latin typeface="Times New Roman" panose="02020603050405020304" pitchFamily="18" charset="0"/>
                <a:ea typeface="Roboto Condensed" panose="020F0502020204030204" pitchFamily="2" charset="0"/>
                <a:cs typeface="Times New Roman" panose="02020603050405020304" pitchFamily="18" charset="0"/>
              </a:rPr>
              <a:t>library research</a:t>
            </a:r>
            <a:r>
              <a:rPr lang="en-US" sz="2100" dirty="0">
                <a:solidFill>
                  <a:schemeClr val="tx1"/>
                </a:solidFill>
                <a:latin typeface="Times New Roman" panose="02020603050405020304" pitchFamily="18" charset="0"/>
                <a:ea typeface="Roboto Condensed" panose="020F0502020204030204" pitchFamily="2" charset="0"/>
                <a:cs typeface="Times New Roman" panose="02020603050405020304" pitchFamily="18" charset="0"/>
              </a:rPr>
              <a:t>. </a:t>
            </a:r>
          </a:p>
          <a:p>
            <a:pPr algn="just">
              <a:lnSpc>
                <a:spcPct val="150000"/>
              </a:lnSpc>
              <a:buFont typeface="Wingdings" panose="05000000000000000000" pitchFamily="2" charset="2"/>
              <a:buChar char="Ø"/>
            </a:pPr>
            <a:r>
              <a:rPr lang="en-US" sz="2100" dirty="0">
                <a:solidFill>
                  <a:schemeClr val="tx1"/>
                </a:solidFill>
                <a:latin typeface="Times New Roman" panose="02020603050405020304" pitchFamily="18" charset="0"/>
                <a:ea typeface="Roboto Condensed" panose="020F0502020204030204" pitchFamily="2" charset="0"/>
                <a:cs typeface="Times New Roman" panose="02020603050405020304" pitchFamily="18" charset="0"/>
              </a:rPr>
              <a:t>Readers must get to </a:t>
            </a:r>
            <a:r>
              <a:rPr lang="en-US" sz="2100" b="1" dirty="0">
                <a:solidFill>
                  <a:schemeClr val="tx1"/>
                </a:solidFill>
                <a:latin typeface="Times New Roman" panose="02020603050405020304" pitchFamily="18" charset="0"/>
                <a:ea typeface="Roboto Condensed" panose="020F0502020204030204" pitchFamily="2" charset="0"/>
                <a:cs typeface="Times New Roman" panose="02020603050405020304" pitchFamily="18" charset="0"/>
              </a:rPr>
              <a:t>the library during library hours, which may not be convenient</a:t>
            </a:r>
            <a:r>
              <a:rPr lang="en-US" sz="2100" dirty="0">
                <a:solidFill>
                  <a:schemeClr val="tx1"/>
                </a:solidFill>
                <a:latin typeface="Times New Roman" panose="02020603050405020304" pitchFamily="18" charset="0"/>
                <a:ea typeface="Roboto Condensed" panose="020F0502020204030204" pitchFamily="2" charset="0"/>
                <a:cs typeface="Times New Roman" panose="02020603050405020304" pitchFamily="18" charset="0"/>
              </a:rPr>
              <a:t>. They also may need to stay in the </a:t>
            </a:r>
            <a:r>
              <a:rPr lang="en-US" sz="2100" b="1" dirty="0">
                <a:solidFill>
                  <a:schemeClr val="tx1"/>
                </a:solidFill>
                <a:latin typeface="Times New Roman" panose="02020603050405020304" pitchFamily="18" charset="0"/>
                <a:ea typeface="Roboto Condensed" panose="020F0502020204030204" pitchFamily="2" charset="0"/>
                <a:cs typeface="Times New Roman" panose="02020603050405020304" pitchFamily="18" charset="0"/>
              </a:rPr>
              <a:t>library for a long time </a:t>
            </a:r>
            <a:r>
              <a:rPr lang="en-US" sz="2100" dirty="0">
                <a:solidFill>
                  <a:schemeClr val="tx1"/>
                </a:solidFill>
                <a:latin typeface="Times New Roman" panose="02020603050405020304" pitchFamily="18" charset="0"/>
                <a:ea typeface="Roboto Condensed" panose="020F0502020204030204" pitchFamily="2" charset="0"/>
                <a:cs typeface="Times New Roman" panose="02020603050405020304" pitchFamily="18" charset="0"/>
              </a:rPr>
              <a:t>to ensure they have exhausted all resources.</a:t>
            </a:r>
          </a:p>
          <a:p>
            <a:pPr algn="just">
              <a:lnSpc>
                <a:spcPct val="150000"/>
              </a:lnSpc>
              <a:buFont typeface="Wingdings" panose="05000000000000000000" pitchFamily="2" charset="2"/>
              <a:buChar char="Ø"/>
            </a:pPr>
            <a:r>
              <a:rPr lang="en-US" sz="2100" dirty="0">
                <a:solidFill>
                  <a:schemeClr val="tx1"/>
                </a:solidFill>
                <a:latin typeface="Times New Roman" panose="02020603050405020304" pitchFamily="18" charset="0"/>
                <a:ea typeface="Roboto Condensed" panose="020F0502020204030204" pitchFamily="2" charset="0"/>
                <a:cs typeface="Times New Roman" panose="02020603050405020304" pitchFamily="18" charset="0"/>
              </a:rPr>
              <a:t> Some resources may not be available for checkout, which means the student </a:t>
            </a:r>
            <a:r>
              <a:rPr lang="en-US" sz="2100" b="1" dirty="0">
                <a:solidFill>
                  <a:schemeClr val="tx1"/>
                </a:solidFill>
                <a:latin typeface="Times New Roman" panose="02020603050405020304" pitchFamily="18" charset="0"/>
                <a:ea typeface="Roboto Condensed" panose="020F0502020204030204" pitchFamily="2" charset="0"/>
                <a:cs typeface="Times New Roman" panose="02020603050405020304" pitchFamily="18" charset="0"/>
              </a:rPr>
              <a:t>must stay in the library to use them.</a:t>
            </a:r>
          </a:p>
          <a:p>
            <a:pPr algn="just">
              <a:lnSpc>
                <a:spcPct val="150000"/>
              </a:lnSpc>
              <a:buFont typeface="Wingdings" panose="05000000000000000000" pitchFamily="2" charset="2"/>
              <a:buChar char="Ø"/>
            </a:pPr>
            <a:r>
              <a:rPr lang="en-US" sz="2100" dirty="0">
                <a:solidFill>
                  <a:schemeClr val="tx1"/>
                </a:solidFill>
                <a:latin typeface="Times New Roman" panose="02020603050405020304" pitchFamily="18" charset="0"/>
                <a:ea typeface="Roboto Condensed" panose="020F0502020204030204" pitchFamily="2" charset="0"/>
                <a:cs typeface="Times New Roman" panose="02020603050405020304" pitchFamily="18" charset="0"/>
              </a:rPr>
              <a:t> An online portal which can be accessed by faculty and students anytime.</a:t>
            </a:r>
            <a:endParaRPr lang="en-IN" sz="2100" dirty="0">
              <a:solidFill>
                <a:schemeClr val="tx1"/>
              </a:solidFill>
              <a:latin typeface="Times New Roman" panose="02020603050405020304" pitchFamily="18" charset="0"/>
              <a:ea typeface="Roboto Condensed" panose="020F0502020204030204" pitchFamily="2" charset="0"/>
              <a:cs typeface="Times New Roman" panose="02020603050405020304" pitchFamily="18" charset="0"/>
            </a:endParaRPr>
          </a:p>
        </p:txBody>
      </p:sp>
      <p:pic>
        <p:nvPicPr>
          <p:cNvPr id="5" name="Picture 4" descr="Stack of multi-coloured books"/>
          <p:cNvPicPr>
            <a:picLocks noChangeAspect="1"/>
          </p:cNvPicPr>
          <p:nvPr/>
        </p:nvPicPr>
        <p:blipFill rotWithShape="1">
          <a:blip r:embed="rId2"/>
          <a:srcRect l="32560" r="33313" b="-1"/>
          <a:stretch>
            <a:fillRect/>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0" name="Rectangle 149"/>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Rectangle: Rounded Corners 150"/>
          <p:cNvSpPr>
            <a:spLocks noGrp="1" noRot="1" noChangeAspect="1" noMove="1" noResize="1" noEditPoints="1" noAdjustHandles="1" noChangeArrowheads="1" noChangeShapeType="1" noTextEdit="1"/>
          </p:cNvSpPr>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789940" y="1134110"/>
            <a:ext cx="4254500" cy="4145280"/>
          </a:xfrm>
        </p:spPr>
        <p:txBody>
          <a:bodyPr vert="horz" lIns="91440" tIns="45720" rIns="91440" bIns="45720" rtlCol="0" anchor="ctr">
            <a:normAutofit fontScale="90000"/>
          </a:bodyPr>
          <a:lstStyle/>
          <a:p>
            <a:pPr algn="l"/>
            <a:r>
              <a:rPr lang="en-US" sz="4100" kern="1200" dirty="0">
                <a:solidFill>
                  <a:srgbClr val="FFFFFF"/>
                </a:solidFill>
                <a:latin typeface="+mj-lt"/>
                <a:ea typeface="+mj-ea"/>
                <a:cs typeface="+mj-cs"/>
              </a:rPr>
              <a:t>     </a:t>
            </a:r>
            <a:br>
              <a:rPr lang="en-US" sz="4100" kern="1200" dirty="0">
                <a:solidFill>
                  <a:srgbClr val="FFFFFF"/>
                </a:solidFill>
                <a:latin typeface="+mj-lt"/>
                <a:ea typeface="+mj-ea"/>
                <a:cs typeface="+mj-cs"/>
              </a:rPr>
            </a:br>
            <a:r>
              <a:rPr lang="en-US" sz="4100" kern="1200" dirty="0">
                <a:solidFill>
                  <a:srgbClr val="FFFFFF"/>
                </a:solidFill>
                <a:latin typeface="Algerian" panose="04020705040A02060702" pitchFamily="82" charset="0"/>
              </a:rPr>
              <a:t>DISADVANTAGES OF EXISTING SYSTEM</a:t>
            </a:r>
            <a:br>
              <a:rPr lang="en-US" sz="4100" kern="1200" dirty="0">
                <a:solidFill>
                  <a:srgbClr val="FFFFFF"/>
                </a:solidFill>
                <a:latin typeface="Algerian" panose="04020705040A02060702" pitchFamily="82" charset="0"/>
              </a:rPr>
            </a:br>
            <a:r>
              <a:rPr lang="en-US" sz="4100" kern="1200" dirty="0">
                <a:solidFill>
                  <a:srgbClr val="FFFFFF"/>
                </a:solidFill>
                <a:latin typeface="Algerian" panose="04020705040A02060702" pitchFamily="82" charset="0"/>
              </a:rPr>
              <a:t>(IILM LIBRARY)</a:t>
            </a:r>
            <a:br>
              <a:rPr lang="en-US" sz="4100" kern="1200" dirty="0">
                <a:solidFill>
                  <a:srgbClr val="FFFFFF"/>
                </a:solidFill>
                <a:latin typeface="+mj-lt"/>
                <a:ea typeface="+mj-ea"/>
                <a:cs typeface="+mj-cs"/>
              </a:rPr>
            </a:br>
            <a:br>
              <a:rPr lang="en-US" sz="4100" kern="1200" dirty="0">
                <a:solidFill>
                  <a:srgbClr val="FFFFFF"/>
                </a:solidFill>
                <a:latin typeface="+mj-lt"/>
                <a:ea typeface="+mj-ea"/>
                <a:cs typeface="+mj-cs"/>
              </a:rPr>
            </a:br>
            <a:br>
              <a:rPr lang="en-US" sz="4100" kern="1200" dirty="0">
                <a:solidFill>
                  <a:srgbClr val="FFFFFF"/>
                </a:solidFill>
                <a:latin typeface="+mj-lt"/>
                <a:ea typeface="+mj-ea"/>
                <a:cs typeface="+mj-cs"/>
              </a:rPr>
            </a:br>
            <a:endParaRPr lang="en-US" sz="4100" kern="1200" dirty="0">
              <a:solidFill>
                <a:srgbClr val="FFFFFF"/>
              </a:solidFill>
              <a:latin typeface="+mj-lt"/>
              <a:ea typeface="+mj-ea"/>
              <a:cs typeface="+mj-cs"/>
            </a:endParaRPr>
          </a:p>
        </p:txBody>
      </p:sp>
      <p:sp>
        <p:nvSpPr>
          <p:cNvPr id="152" name="Freeform: Shape 151"/>
          <p:cNvSpPr>
            <a:spLocks noGrp="1" noRot="1" noChangeAspect="1" noMove="1" noResize="1" noEditPoints="1" noAdjustHandles="1" noChangeArrowheads="1" noChangeShapeType="1" noTextEdit="1"/>
          </p:cNvSpPr>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3" name="Freeform: Shape 152"/>
          <p:cNvSpPr>
            <a:spLocks noGrp="1" noRot="1" noChangeAspect="1" noMove="1" noResize="1" noEditPoints="1" noAdjustHandles="1" noChangeArrowheads="1" noChangeShapeType="1" noTextEdit="1"/>
          </p:cNvSpPr>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dirty="0"/>
          </a:p>
        </p:txBody>
      </p:sp>
      <p:sp>
        <p:nvSpPr>
          <p:cNvPr id="117" name="Freeform: Shape 116"/>
          <p:cNvSpPr>
            <a:spLocks noGrp="1" noRot="1" noChangeAspect="1" noMove="1" noResize="1" noEditPoints="1" noAdjustHandles="1" noChangeArrowheads="1" noChangeShapeType="1" noTextEdit="1"/>
          </p:cNvSpPr>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Subtitle 5"/>
          <p:cNvSpPr>
            <a:spLocks noGrp="1"/>
          </p:cNvSpPr>
          <p:nvPr>
            <p:ph type="subTitle" idx="1"/>
          </p:nvPr>
        </p:nvSpPr>
        <p:spPr>
          <a:xfrm>
            <a:off x="6096000" y="820880"/>
            <a:ext cx="5257799" cy="4889350"/>
          </a:xfrm>
        </p:spPr>
        <p:txBody>
          <a:bodyPr vert="horz" lIns="91440" tIns="45720" rIns="91440" bIns="45720" rtlCol="0" anchor="t">
            <a:normAutofit/>
          </a:bodyPr>
          <a:lstStyle/>
          <a:p>
            <a:pPr marL="342900" indent="-228600" algn="l">
              <a:buFont typeface="Arial" panose="020B0604020202020204" pitchFamily="34" charset="0"/>
              <a:buChar char="•"/>
            </a:pPr>
            <a:endParaRPr lang="en-US" sz="2000" dirty="0"/>
          </a:p>
          <a:p>
            <a:pPr marL="342900" indent="-228600" algn="l">
              <a:buFont typeface="Arial" panose="020B0604020202020204" pitchFamily="34" charset="0"/>
              <a:buChar char="•"/>
            </a:pPr>
            <a:r>
              <a:rPr lang="en-US" sz="2000" dirty="0"/>
              <a:t>The current time zone set in the library management system is not convenient to use.</a:t>
            </a:r>
          </a:p>
          <a:p>
            <a:pPr marL="342900" indent="-228600" algn="l">
              <a:buFont typeface="Arial" panose="020B0604020202020204" pitchFamily="34" charset="0"/>
              <a:buChar char="•"/>
            </a:pPr>
            <a:r>
              <a:rPr lang="en-US" sz="2000" dirty="0"/>
              <a:t>Two times renewal in a month can be hectic for both librarian and student.</a:t>
            </a:r>
          </a:p>
          <a:p>
            <a:pPr marL="342900" indent="-228600" algn="l">
              <a:buFont typeface="Arial" panose="020B0604020202020204" pitchFamily="34" charset="0"/>
              <a:buChar char="•"/>
            </a:pPr>
            <a:r>
              <a:rPr lang="en-US" sz="2000" dirty="0"/>
              <a:t>Mail for re-issuing the books is not received by students on their inbox. It goes in the spam folder.</a:t>
            </a:r>
          </a:p>
          <a:p>
            <a:pPr marL="342900" indent="-228600" algn="l">
              <a:buFont typeface="Arial" panose="020B0604020202020204" pitchFamily="34" charset="0"/>
              <a:buChar char="•"/>
            </a:pPr>
            <a:r>
              <a:rPr lang="en-US" sz="2000" dirty="0"/>
              <a:t>Grace period is not visible in front end to the librarian.</a:t>
            </a:r>
          </a:p>
          <a:p>
            <a:pPr marL="342900" indent="-228600" algn="l">
              <a:buFont typeface="Arial" panose="020B0604020202020204" pitchFamily="34" charset="0"/>
              <a:buChar char="•"/>
            </a:pPr>
            <a:r>
              <a:rPr lang="en-US" sz="2000" dirty="0"/>
              <a:t>Webpage lacks in design segment.</a:t>
            </a:r>
          </a:p>
          <a:p>
            <a:pPr marL="342900" indent="-228600" algn="l">
              <a:buFont typeface="Arial" panose="020B0604020202020204" pitchFamily="34" charset="0"/>
              <a:buChar char="•"/>
            </a:pPr>
            <a:r>
              <a:rPr lang="en-US" sz="2000" dirty="0"/>
              <a:t>Online late fine payment collection link can’ t </a:t>
            </a:r>
            <a:r>
              <a:rPr lang="en-US" sz="2000"/>
              <a:t>be  send  to </a:t>
            </a:r>
            <a:r>
              <a:rPr lang="en-US" sz="2000" dirty="0"/>
              <a:t>student by the librarian. </a:t>
            </a:r>
          </a:p>
          <a:p>
            <a:pPr indent="-228600" algn="l">
              <a:buFont typeface="Arial" panose="020B0604020202020204" pitchFamily="34" charset="0"/>
              <a:buChar char="•"/>
            </a:pPr>
            <a:endParaRPr lang="en-US" sz="2000" dirty="0"/>
          </a:p>
        </p:txBody>
      </p:sp>
      <p:sp>
        <p:nvSpPr>
          <p:cNvPr id="154" name="Freeform: Shape 153"/>
          <p:cNvSpPr>
            <a:spLocks noGrp="1" noRot="1" noChangeAspect="1" noMove="1" noResize="1" noEditPoints="1" noAdjustHandles="1" noChangeArrowheads="1" noChangeShapeType="1" noTextEdit="1"/>
          </p:cNvSpPr>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dirty="0"/>
          </a:p>
        </p:txBody>
      </p:sp>
      <p:sp>
        <p:nvSpPr>
          <p:cNvPr id="155" name="Freeform: Shape 154"/>
          <p:cNvSpPr>
            <a:spLocks noGrp="1" noRot="1" noChangeAspect="1" noMove="1" noResize="1" noEditPoints="1" noAdjustHandles="1" noChangeArrowheads="1" noChangeShapeType="1" noTextEdit="1"/>
          </p:cNvSpPr>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dirty="0"/>
          </a:p>
        </p:txBody>
      </p:sp>
      <p:sp>
        <p:nvSpPr>
          <p:cNvPr id="156" name="Freeform: Shape 155"/>
          <p:cNvSpPr>
            <a:spLocks noGrp="1" noRot="1" noChangeAspect="1" noMove="1" noResize="1" noEditPoints="1" noAdjustHandles="1" noChangeArrowheads="1" noChangeShapeType="1" noTextEdit="1"/>
          </p:cNvSpPr>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p:cNvSpPr>
            <a:spLocks noGrp="1" noRot="1" noChangeAspect="1" noMove="1" noResize="1" noEditPoints="1" noAdjustHandles="1" noChangeArrowheads="1" noChangeShapeType="1" noTextEdit="1"/>
          </p:cNvSpPr>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p:cNvSpPr>
            <a:spLocks noGrp="1" noRot="1" noChangeAspect="1" noMove="1" noResize="1" noEditPoints="1" noAdjustHandles="1" noChangeArrowheads="1" noChangeShapeType="1" noTextEdit="1"/>
          </p:cNvSpPr>
          <p:nvPr/>
        </p:nvSpPr>
        <p:spPr>
          <a:xfrm>
            <a:off x="0" y="-1"/>
            <a:ext cx="6232712" cy="6857997"/>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731521" y="1170431"/>
            <a:ext cx="4875904" cy="5138923"/>
          </a:xfrm>
        </p:spPr>
        <p:txBody>
          <a:bodyPr vert="horz" lIns="91440" tIns="45720" rIns="91440" bIns="45720" rtlCol="0" anchor="ctr">
            <a:normAutofit/>
          </a:bodyPr>
          <a:lstStyle/>
          <a:p>
            <a:pPr algn="l"/>
            <a:r>
              <a:rPr lang="en-US" sz="5400" kern="1200" dirty="0">
                <a:solidFill>
                  <a:schemeClr val="tx2"/>
                </a:solidFill>
                <a:latin typeface="Algerian" panose="04020705040A02060702" pitchFamily="82" charset="0"/>
              </a:rPr>
              <a:t>Proposed System(LMS)</a:t>
            </a:r>
          </a:p>
        </p:txBody>
      </p:sp>
      <p:cxnSp>
        <p:nvCxnSpPr>
          <p:cNvPr id="36" name="Straight Connector 35"/>
          <p:cNvCxnSpPr>
            <a:cxnSpLocks noGrp="1" noRot="1" noChangeAspect="1" noMove="1" noResize="1" noEditPoints="1" noAdjustHandles="1" noChangeArrowheads="1" noChangeShapeType="1"/>
          </p:cNvCxnSpPr>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6456784" y="246028"/>
            <a:ext cx="5343439" cy="5941484"/>
          </a:xfrm>
        </p:spPr>
        <p:txBody>
          <a:bodyPr vert="horz" lIns="91440" tIns="45720" rIns="91440" bIns="45720" rtlCol="0" anchor="ctr">
            <a:normAutofit/>
          </a:bodyPr>
          <a:lstStyle/>
          <a:p>
            <a:pPr indent="-228600" algn="l" fontAlgn="base">
              <a:buFont typeface="Arial" panose="020B0604020202020204" pitchFamily="34" charset="0"/>
              <a:buChar char="•"/>
            </a:pPr>
            <a:r>
              <a:rPr lang="en-US" sz="1400" dirty="0">
                <a:solidFill>
                  <a:schemeClr val="tx2"/>
                </a:solidFill>
              </a:rPr>
              <a:t>Proposed system is an </a:t>
            </a:r>
            <a:r>
              <a:rPr lang="en-US" sz="1400" b="1" dirty="0">
                <a:solidFill>
                  <a:schemeClr val="tx2"/>
                </a:solidFill>
              </a:rPr>
              <a:t>automated Library Management System</a:t>
            </a:r>
            <a:r>
              <a:rPr lang="en-US" sz="1400" dirty="0">
                <a:solidFill>
                  <a:schemeClr val="tx2"/>
                </a:solidFill>
              </a:rPr>
              <a:t>. Through our software user can </a:t>
            </a:r>
            <a:r>
              <a:rPr lang="en-US" sz="1400" b="1" dirty="0">
                <a:solidFill>
                  <a:schemeClr val="tx2"/>
                </a:solidFill>
              </a:rPr>
              <a:t>add books, search books, renewal, update information, edit information, and return books in quick time</a:t>
            </a:r>
            <a:r>
              <a:rPr lang="en-US" sz="1400" dirty="0">
                <a:solidFill>
                  <a:schemeClr val="tx2"/>
                </a:solidFill>
              </a:rPr>
              <a:t>. </a:t>
            </a:r>
          </a:p>
          <a:p>
            <a:pPr indent="-228600" algn="l" fontAlgn="base">
              <a:buFont typeface="Arial" panose="020B0604020202020204" pitchFamily="34" charset="0"/>
              <a:buChar char="•"/>
            </a:pPr>
            <a:r>
              <a:rPr lang="en-US" sz="1400" dirty="0">
                <a:solidFill>
                  <a:schemeClr val="tx2"/>
                </a:solidFill>
              </a:rPr>
              <a:t>Our proposed system has the following advantages.</a:t>
            </a:r>
          </a:p>
          <a:p>
            <a:pPr lvl="0" indent="-228600" algn="l" fontAlgn="base">
              <a:buFont typeface="Arial" panose="020B0604020202020204" pitchFamily="34" charset="0"/>
              <a:buChar char="•"/>
            </a:pPr>
            <a:r>
              <a:rPr lang="en-US" sz="1400" dirty="0">
                <a:solidFill>
                  <a:schemeClr val="tx2"/>
                </a:solidFill>
              </a:rPr>
              <a:t>Developed a well-organized </a:t>
            </a:r>
            <a:r>
              <a:rPr lang="en-US" sz="1400" b="1" dirty="0">
                <a:solidFill>
                  <a:schemeClr val="tx2"/>
                </a:solidFill>
              </a:rPr>
              <a:t>book issue and searching system</a:t>
            </a:r>
            <a:r>
              <a:rPr lang="en-US" sz="1400" dirty="0">
                <a:solidFill>
                  <a:schemeClr val="tx2"/>
                </a:solidFill>
              </a:rPr>
              <a:t>. Produced a well-designed and functioning system in accordance to the needs and wants of the students.</a:t>
            </a:r>
          </a:p>
          <a:p>
            <a:pPr lvl="0" indent="-228600" algn="l" fontAlgn="base">
              <a:buFont typeface="Arial" panose="020B0604020202020204" pitchFamily="34" charset="0"/>
              <a:buChar char="•"/>
            </a:pPr>
            <a:r>
              <a:rPr lang="en-US" sz="1400" dirty="0">
                <a:solidFill>
                  <a:schemeClr val="tx2"/>
                </a:solidFill>
              </a:rPr>
              <a:t>Minimized the task and the effort being performed by both the </a:t>
            </a:r>
            <a:r>
              <a:rPr lang="en-US" sz="1400" b="1" dirty="0">
                <a:solidFill>
                  <a:schemeClr val="tx2"/>
                </a:solidFill>
              </a:rPr>
              <a:t>Librarian and students.</a:t>
            </a:r>
          </a:p>
          <a:p>
            <a:pPr lvl="0" indent="-228600" algn="l" fontAlgn="base">
              <a:buFont typeface="Arial" panose="020B0604020202020204" pitchFamily="34" charset="0"/>
              <a:buChar char="•"/>
            </a:pPr>
            <a:r>
              <a:rPr lang="en-US" sz="1400" dirty="0">
                <a:solidFill>
                  <a:schemeClr val="tx2"/>
                </a:solidFill>
              </a:rPr>
              <a:t>Provide the college and the students a well-organize and well-presented reports.</a:t>
            </a:r>
          </a:p>
          <a:p>
            <a:pPr lvl="0" indent="-228600" algn="l" fontAlgn="base">
              <a:buFont typeface="Arial" panose="020B0604020202020204" pitchFamily="34" charset="0"/>
              <a:buChar char="•"/>
            </a:pPr>
            <a:r>
              <a:rPr lang="en-US" sz="1400" dirty="0">
                <a:solidFill>
                  <a:schemeClr val="tx2"/>
                </a:solidFill>
              </a:rPr>
              <a:t>. User friendly interface</a:t>
            </a:r>
          </a:p>
          <a:p>
            <a:pPr lvl="0" indent="-228600" algn="l" fontAlgn="base">
              <a:buFont typeface="Arial" panose="020B0604020202020204" pitchFamily="34" charset="0"/>
              <a:buChar char="•"/>
            </a:pPr>
            <a:r>
              <a:rPr lang="en-US" sz="1400" dirty="0">
                <a:solidFill>
                  <a:schemeClr val="tx2"/>
                </a:solidFill>
              </a:rPr>
              <a:t>. Fast access to database</a:t>
            </a:r>
          </a:p>
          <a:p>
            <a:pPr lvl="0" indent="-228600" algn="l" fontAlgn="base">
              <a:buFont typeface="Arial" panose="020B0604020202020204" pitchFamily="34" charset="0"/>
              <a:buChar char="•"/>
            </a:pPr>
            <a:r>
              <a:rPr lang="en-US" sz="1400" dirty="0">
                <a:solidFill>
                  <a:schemeClr val="tx2"/>
                </a:solidFill>
              </a:rPr>
              <a:t>. Less error</a:t>
            </a:r>
          </a:p>
          <a:p>
            <a:pPr lvl="0" indent="-228600" algn="l" fontAlgn="base">
              <a:buFont typeface="Arial" panose="020B0604020202020204" pitchFamily="34" charset="0"/>
              <a:buChar char="•"/>
            </a:pPr>
            <a:r>
              <a:rPr lang="en-US" sz="1400" dirty="0">
                <a:solidFill>
                  <a:schemeClr val="tx2"/>
                </a:solidFill>
              </a:rPr>
              <a:t>. More Storage Capacity</a:t>
            </a:r>
          </a:p>
          <a:p>
            <a:pPr lvl="0" indent="-228600" algn="l" fontAlgn="base">
              <a:buFont typeface="Arial" panose="020B0604020202020204" pitchFamily="34" charset="0"/>
              <a:buChar char="•"/>
            </a:pPr>
            <a:r>
              <a:rPr lang="en-US" sz="1400" dirty="0">
                <a:solidFill>
                  <a:schemeClr val="tx2"/>
                </a:solidFill>
              </a:rPr>
              <a:t>. Look and Feel Environment</a:t>
            </a:r>
          </a:p>
          <a:p>
            <a:pPr lvl="0" indent="-228600" algn="l" fontAlgn="base">
              <a:buFont typeface="Arial" panose="020B0604020202020204" pitchFamily="34" charset="0"/>
              <a:buChar char="•"/>
            </a:pPr>
            <a:r>
              <a:rPr lang="en-US" sz="1400" dirty="0">
                <a:solidFill>
                  <a:schemeClr val="tx2"/>
                </a:solidFill>
              </a:rPr>
              <a:t>. Quick transaction</a:t>
            </a:r>
          </a:p>
          <a:p>
            <a:pPr lvl="0" indent="-228600" algn="l" fontAlgn="base">
              <a:buFont typeface="Arial" panose="020B0604020202020204" pitchFamily="34" charset="0"/>
              <a:buChar char="•"/>
            </a:pPr>
            <a:r>
              <a:rPr lang="en-US" sz="1400" dirty="0">
                <a:solidFill>
                  <a:schemeClr val="tx2"/>
                </a:solidFill>
              </a:rPr>
              <a:t>Introduce AI to system .</a:t>
            </a:r>
          </a:p>
          <a:p>
            <a:pPr indent="-228600" algn="l">
              <a:buFont typeface="Arial" panose="020B0604020202020204" pitchFamily="34" charset="0"/>
              <a:buChar char="•"/>
            </a:pPr>
            <a:endParaRPr lang="en-US" sz="1400" dirty="0">
              <a:solidFill>
                <a:schemeClr val="tx2"/>
              </a:solidFill>
            </a:endParaRPr>
          </a:p>
        </p:txBody>
      </p:sp>
      <p:cxnSp>
        <p:nvCxnSpPr>
          <p:cNvPr id="37" name="Straight Connector 36"/>
          <p:cNvCxnSpPr>
            <a:cxnSpLocks noGrp="1" noRot="1" noChangeAspect="1" noMove="1" noResize="1" noEditPoints="1" noAdjustHandles="1" noChangeArrowheads="1" noChangeShapeType="1"/>
          </p:cNvCxnSpPr>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31" name="Group 30"/>
          <p:cNvGrpSpPr>
            <a:grpSpLocks noGrp="1" noUngrp="1" noRot="1" noChangeAspect="1" noMove="1" noResize="1"/>
          </p:cNvGrpSpPr>
          <p:nvPr/>
        </p:nvGrpSpPr>
        <p:grpSpPr>
          <a:xfrm>
            <a:off x="12829917" y="6400800"/>
            <a:ext cx="338328" cy="240175"/>
            <a:chOff x="4089400" y="933450"/>
            <a:chExt cx="338328" cy="341938"/>
          </a:xfrm>
        </p:grpSpPr>
        <p:cxnSp>
          <p:nvCxnSpPr>
            <p:cNvPr id="32" name="Straight Connector 31"/>
            <p:cNvCxnSpPr/>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p:cNvSpPr>
            <a:spLocks noGrp="1" noRot="1" noChangeAspect="1" noMove="1" noResize="1" noEditPoints="1" noAdjustHandles="1" noChangeArrowheads="1" noChangeShapeType="1" noTextEdit="1"/>
          </p:cNvSpPr>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160830" y="1630393"/>
            <a:ext cx="3737390" cy="3749124"/>
          </a:xfrm>
        </p:spPr>
        <p:txBody>
          <a:bodyPr anchor="t">
            <a:normAutofit/>
          </a:bodyPr>
          <a:lstStyle/>
          <a:p>
            <a:r>
              <a:rPr lang="en-IN" sz="3100" dirty="0">
                <a:solidFill>
                  <a:srgbClr val="FFFFFF"/>
                </a:solidFill>
                <a:latin typeface="Algerian" panose="04020705040A02060702" pitchFamily="82" charset="0"/>
              </a:rPr>
              <a:t>SYSTEM REQUIREMENTS</a:t>
            </a:r>
          </a:p>
        </p:txBody>
      </p:sp>
      <p:sp>
        <p:nvSpPr>
          <p:cNvPr id="3" name="Content Placeholder 2"/>
          <p:cNvSpPr>
            <a:spLocks noGrp="1"/>
          </p:cNvSpPr>
          <p:nvPr>
            <p:ph sz="half" idx="1"/>
          </p:nvPr>
        </p:nvSpPr>
        <p:spPr>
          <a:xfrm>
            <a:off x="4380856" y="915183"/>
            <a:ext cx="3427283" cy="4363844"/>
          </a:xfrm>
        </p:spPr>
        <p:txBody>
          <a:bodyPr>
            <a:normAutofit/>
          </a:bodyPr>
          <a:lstStyle/>
          <a:p>
            <a:pPr marL="0" indent="0">
              <a:buNone/>
            </a:pPr>
            <a:r>
              <a:rPr lang="en-IN" sz="2000" b="1" u="sng" dirty="0"/>
              <a:t>Hardware Requirements:</a:t>
            </a:r>
          </a:p>
          <a:p>
            <a:pPr marL="0" indent="0">
              <a:buNone/>
            </a:pPr>
            <a:endParaRPr lang="en-IN" sz="2000" dirty="0"/>
          </a:p>
          <a:p>
            <a:pPr marL="342900" lvl="0" indent="-342900" fontAlgn="base">
              <a:spcAft>
                <a:spcPts val="750"/>
              </a:spcAft>
              <a:buFont typeface="Symbol" panose="05050102010706020507" pitchFamily="18" charset="2"/>
              <a:buChar char=""/>
            </a:pPr>
            <a:r>
              <a:rPr lang="en-IN" sz="2000" dirty="0">
                <a:effectLst/>
                <a:highlight>
                  <a:srgbClr val="FFFFFF"/>
                </a:highlight>
                <a:latin typeface="Times New Roman" panose="02020603050405020304" pitchFamily="18" charset="0"/>
                <a:ea typeface="Times New Roman" panose="02020603050405020304" pitchFamily="18" charset="0"/>
              </a:rPr>
              <a:t>Operating system : Windows 8/10/11</a:t>
            </a:r>
          </a:p>
          <a:p>
            <a:pPr marL="342900" lvl="0" indent="-342900" fontAlgn="base">
              <a:spcAft>
                <a:spcPts val="750"/>
              </a:spcAft>
              <a:buFont typeface="Symbol" panose="05050102010706020507" pitchFamily="18" charset="2"/>
              <a:buChar char=""/>
            </a:pPr>
            <a:r>
              <a:rPr lang="en-IN" sz="2000" dirty="0">
                <a:effectLst/>
                <a:highlight>
                  <a:srgbClr val="FFFFFF"/>
                </a:highlight>
                <a:latin typeface="Times New Roman" panose="02020603050405020304" pitchFamily="18" charset="0"/>
                <a:ea typeface="Times New Roman" panose="02020603050405020304" pitchFamily="18" charset="0"/>
              </a:rPr>
              <a:t>Hard disk : 256GB or above</a:t>
            </a:r>
          </a:p>
          <a:p>
            <a:pPr marL="342900" lvl="0" indent="-342900" fontAlgn="base">
              <a:spcAft>
                <a:spcPts val="750"/>
              </a:spcAft>
              <a:buFont typeface="Symbol" panose="05050102010706020507" pitchFamily="18" charset="2"/>
              <a:buChar char=""/>
            </a:pPr>
            <a:r>
              <a:rPr lang="en-IN" sz="2000" dirty="0">
                <a:effectLst/>
                <a:highlight>
                  <a:srgbClr val="FFFFFF"/>
                </a:highlight>
                <a:latin typeface="Times New Roman" panose="02020603050405020304" pitchFamily="18" charset="0"/>
                <a:ea typeface="Times New Roman" panose="02020603050405020304" pitchFamily="18" charset="0"/>
              </a:rPr>
              <a:t>RAM : 8GB</a:t>
            </a:r>
          </a:p>
          <a:p>
            <a:pPr marL="342900" lvl="0" indent="-342900" fontAlgn="base">
              <a:spcAft>
                <a:spcPts val="750"/>
              </a:spcAft>
              <a:buFont typeface="Symbol" panose="05050102010706020507" pitchFamily="18" charset="2"/>
              <a:buChar char=""/>
            </a:pPr>
            <a:r>
              <a:rPr lang="en-IN" sz="2000" dirty="0">
                <a:effectLst/>
                <a:highlight>
                  <a:srgbClr val="FFFFFF"/>
                </a:highlight>
                <a:latin typeface="Times New Roman" panose="02020603050405020304" pitchFamily="18" charset="0"/>
                <a:ea typeface="Times New Roman" panose="02020603050405020304" pitchFamily="18" charset="0"/>
              </a:rPr>
              <a:t>Processor : Intel i3/i5/i7</a:t>
            </a:r>
          </a:p>
          <a:p>
            <a:endParaRPr lang="en-IN" sz="2000" dirty="0"/>
          </a:p>
        </p:txBody>
      </p:sp>
      <p:cxnSp>
        <p:nvCxnSpPr>
          <p:cNvPr id="27" name="Straight Connector 26"/>
          <p:cNvCxnSpPr>
            <a:cxnSpLocks noGrp="1" noRot="1" noChangeAspect="1" noMove="1" noResize="1" noEditPoints="1" noAdjustHandles="1" noChangeArrowheads="1" noChangeShapeType="1"/>
          </p:cNvCxnSpPr>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8129871" y="882316"/>
            <a:ext cx="4059041" cy="5975684"/>
          </a:xfrm>
        </p:spPr>
        <p:txBody>
          <a:bodyPr>
            <a:normAutofit/>
          </a:bodyPr>
          <a:lstStyle/>
          <a:p>
            <a:pPr marL="0" indent="0">
              <a:buNone/>
            </a:pPr>
            <a:r>
              <a:rPr lang="en-IN" sz="2000" b="1" u="sng" dirty="0"/>
              <a:t>Software Requirements:</a:t>
            </a:r>
          </a:p>
          <a:p>
            <a:pPr marL="0" indent="0">
              <a:buNone/>
            </a:pPr>
            <a:r>
              <a:rPr lang="en-IN" sz="1600" dirty="0">
                <a:effectLst/>
                <a:latin typeface="Times New Roman" panose="02020603050405020304" pitchFamily="18" charset="0"/>
                <a:ea typeface="Times New Roman" panose="02020603050405020304" pitchFamily="18" charset="0"/>
              </a:rPr>
              <a:t> </a:t>
            </a:r>
          </a:p>
          <a:p>
            <a:pPr marL="0" lvl="0" indent="0">
              <a:buNone/>
            </a:pPr>
            <a:r>
              <a:rPr lang="en-IN" sz="1600" b="1" dirty="0">
                <a:effectLst/>
                <a:latin typeface="Times New Roman" panose="02020603050405020304" pitchFamily="18" charset="0"/>
                <a:ea typeface="Times New Roman" panose="02020603050405020304" pitchFamily="18" charset="0"/>
              </a:rPr>
              <a:t>Programming Languages:</a:t>
            </a:r>
            <a:endParaRPr lang="en-IN" sz="1600" dirty="0">
              <a:effectLst/>
              <a:latin typeface="Times New Roman" panose="02020603050405020304" pitchFamily="18" charset="0"/>
              <a:ea typeface="Times New Roman" panose="02020603050405020304" pitchFamily="18" charset="0"/>
            </a:endParaRPr>
          </a:p>
          <a:p>
            <a:pPr marL="0" lvl="0" indent="0">
              <a:buNone/>
            </a:pPr>
            <a:r>
              <a:rPr lang="en-IN" sz="1600" b="1" dirty="0">
                <a:effectLst/>
                <a:latin typeface="Times New Roman" panose="02020603050405020304" pitchFamily="18" charset="0"/>
                <a:ea typeface="Times New Roman" panose="02020603050405020304" pitchFamily="18" charset="0"/>
              </a:rPr>
              <a:t>   Backend Development:</a:t>
            </a:r>
            <a:endParaRPr lang="en-IN" sz="16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IN" sz="1600" dirty="0">
                <a:effectLst/>
                <a:latin typeface="Times New Roman" panose="02020603050405020304" pitchFamily="18" charset="0"/>
                <a:ea typeface="Times New Roman" panose="02020603050405020304" pitchFamily="18" charset="0"/>
              </a:rPr>
              <a:t>Java</a:t>
            </a:r>
          </a:p>
          <a:p>
            <a:pPr marL="342900" lvl="0" indent="-342900">
              <a:buFont typeface="Symbol" panose="05050102010706020507" pitchFamily="18" charset="2"/>
              <a:buChar char=""/>
            </a:pPr>
            <a:r>
              <a:rPr lang="en-IN" sz="1600" dirty="0">
                <a:effectLst/>
                <a:latin typeface="Times New Roman" panose="02020603050405020304" pitchFamily="18" charset="0"/>
                <a:ea typeface="Times New Roman" panose="02020603050405020304" pitchFamily="18" charset="0"/>
              </a:rPr>
              <a:t>Python</a:t>
            </a:r>
          </a:p>
          <a:p>
            <a:pPr marL="342900" lvl="0" indent="-342900">
              <a:buFont typeface="Symbol" panose="05050102010706020507" pitchFamily="18" charset="2"/>
              <a:buChar char=""/>
            </a:pPr>
            <a:endParaRPr lang="en-IN" sz="1600" dirty="0">
              <a:effectLst/>
              <a:latin typeface="Times New Roman" panose="02020603050405020304" pitchFamily="18" charset="0"/>
              <a:ea typeface="Times New Roman" panose="02020603050405020304" pitchFamily="18" charset="0"/>
            </a:endParaRPr>
          </a:p>
          <a:p>
            <a:pPr marL="0" lvl="0" indent="0">
              <a:buNone/>
            </a:pPr>
            <a:r>
              <a:rPr lang="en-IN" sz="1600" b="1" dirty="0">
                <a:effectLst/>
                <a:latin typeface="Times New Roman" panose="02020603050405020304" pitchFamily="18" charset="0"/>
                <a:ea typeface="Times New Roman" panose="02020603050405020304" pitchFamily="18" charset="0"/>
              </a:rPr>
              <a:t>     Frontend Development:</a:t>
            </a:r>
            <a:endParaRPr lang="en-IN" sz="16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IN" sz="1600" dirty="0">
                <a:effectLst/>
                <a:latin typeface="Times New Roman" panose="02020603050405020304" pitchFamily="18" charset="0"/>
                <a:ea typeface="Times New Roman" panose="02020603050405020304" pitchFamily="18" charset="0"/>
              </a:rPr>
              <a:t>HTML</a:t>
            </a:r>
          </a:p>
          <a:p>
            <a:pPr marL="342900" lvl="0" indent="-342900">
              <a:buFont typeface="Symbol" panose="05050102010706020507" pitchFamily="18" charset="2"/>
              <a:buChar char=""/>
            </a:pPr>
            <a:r>
              <a:rPr lang="en-IN" sz="1600" dirty="0">
                <a:effectLst/>
                <a:latin typeface="Times New Roman" panose="02020603050405020304" pitchFamily="18" charset="0"/>
                <a:ea typeface="Times New Roman" panose="02020603050405020304" pitchFamily="18" charset="0"/>
              </a:rPr>
              <a:t>CSS</a:t>
            </a:r>
          </a:p>
          <a:p>
            <a:pPr marL="342900" lvl="0" indent="-342900">
              <a:buFont typeface="Symbol" panose="05050102010706020507" pitchFamily="18" charset="2"/>
              <a:buChar char=""/>
            </a:pPr>
            <a:r>
              <a:rPr lang="en-IN" sz="1600" dirty="0">
                <a:effectLst/>
                <a:latin typeface="Times New Roman" panose="02020603050405020304" pitchFamily="18" charset="0"/>
                <a:ea typeface="Times New Roman" panose="02020603050405020304" pitchFamily="18" charset="0"/>
              </a:rPr>
              <a:t>JavaScript</a:t>
            </a:r>
          </a:p>
          <a:p>
            <a:pPr indent="0">
              <a:buNone/>
            </a:pPr>
            <a:r>
              <a:rPr lang="en-IN" sz="1600" b="1"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0" indent="0">
              <a:buNone/>
            </a:pPr>
            <a:r>
              <a:rPr lang="en-IN" sz="1600" b="1" kern="0" dirty="0">
                <a:effectLst/>
                <a:latin typeface="Times New Roman" panose="02020603050405020304" pitchFamily="18" charset="0"/>
                <a:ea typeface="Times New Roman" panose="02020603050405020304" pitchFamily="18" charset="0"/>
              </a:rPr>
              <a:t>Database Management Systems (DBMS):</a:t>
            </a:r>
            <a:r>
              <a:rPr lang="en-IN" sz="1600" dirty="0">
                <a:effectLst/>
              </a:rPr>
              <a:t> </a:t>
            </a:r>
            <a:r>
              <a:rPr lang="en-IN" sz="1600" b="1"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r>
              <a:rPr lang="en-IN" sz="1600" kern="0" dirty="0">
                <a:effectLst/>
                <a:latin typeface="Times New Roman" panose="02020603050405020304" pitchFamily="18" charset="0"/>
                <a:ea typeface="Times New Roman" panose="02020603050405020304" pitchFamily="18" charset="0"/>
              </a:rPr>
              <a:t>Relational Database Management Systems (RDBMS):</a:t>
            </a:r>
            <a:r>
              <a:rPr lang="en-IN" sz="1600" dirty="0">
                <a:effectLst/>
              </a:rPr>
              <a:t> </a:t>
            </a:r>
            <a:r>
              <a:rPr lang="en-IN" sz="1600" dirty="0">
                <a:effectLst/>
                <a:latin typeface="Times New Roman" panose="02020603050405020304" pitchFamily="18" charset="0"/>
                <a:ea typeface="Times New Roman" panose="02020603050405020304" pitchFamily="18" charset="0"/>
              </a:rPr>
              <a:t> </a:t>
            </a:r>
          </a:p>
          <a:p>
            <a:r>
              <a:rPr lang="en-IN" sz="1600" kern="0" dirty="0">
                <a:effectLst/>
                <a:latin typeface="Times New Roman" panose="02020603050405020304" pitchFamily="18" charset="0"/>
                <a:ea typeface="Times New Roman" panose="02020603050405020304" pitchFamily="18" charset="0"/>
              </a:rPr>
              <a:t>MySQL</a:t>
            </a:r>
            <a:endParaRPr lang="en-IN"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grpSp>
        <p:nvGrpSpPr>
          <p:cNvPr id="26" name="Group 25"/>
          <p:cNvGrpSpPr>
            <a:grpSpLocks noGrp="1" noUngrp="1" noRot="1" noChangeAspect="1" noMove="1" noResize="1"/>
          </p:cNvGrpSpPr>
          <p:nvPr/>
        </p:nvGrpSpPr>
        <p:grpSpPr>
          <a:xfrm>
            <a:off x="-1" y="-1"/>
            <a:ext cx="12191999" cy="4267200"/>
            <a:chOff x="7467600" y="0"/>
            <a:chExt cx="4724400" cy="6858000"/>
          </a:xfrm>
        </p:grpSpPr>
        <p:sp>
          <p:nvSpPr>
            <p:cNvPr id="16" name="Rectangle 15"/>
            <p:cNvSpPr/>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p:cNvSpPr/>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8" name="Freeform: Shape 27"/>
          <p:cNvSpPr>
            <a:spLocks noGrp="1" noRot="1" noChangeAspect="1" noMove="1" noResize="1" noEditPoints="1" noAdjustHandles="1" noChangeArrowheads="1" noChangeShapeType="1" noTextEdit="1"/>
          </p:cNvSpPr>
          <p:nvPr/>
        </p:nvSpPr>
        <p:spPr>
          <a:xfrm>
            <a:off x="0" y="0"/>
            <a:ext cx="12192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useBgFill="1">
        <p:nvSpPr>
          <p:cNvPr id="29" name="Rectangle 28"/>
          <p:cNvSpPr>
            <a:spLocks noGrp="1" noRot="1" noChangeAspect="1" noMove="1" noResize="1" noEditPoints="1" noAdjustHandles="1" noChangeArrowheads="1" noChangeShapeType="1" noTextEdit="1"/>
          </p:cNvSpPr>
          <p:nvPr/>
        </p:nvSpPr>
        <p:spPr>
          <a:xfrm>
            <a:off x="457200" y="457201"/>
            <a:ext cx="112776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 name="Title 1"/>
          <p:cNvSpPr>
            <a:spLocks noGrp="1"/>
          </p:cNvSpPr>
          <p:nvPr>
            <p:ph type="title"/>
          </p:nvPr>
        </p:nvSpPr>
        <p:spPr>
          <a:xfrm>
            <a:off x="2618117" y="879928"/>
            <a:ext cx="7224623" cy="685800"/>
          </a:xfrm>
        </p:spPr>
        <p:txBody>
          <a:bodyPr anchor="t">
            <a:normAutofit/>
          </a:bodyPr>
          <a:lstStyle/>
          <a:p>
            <a:r>
              <a:rPr lang="en-IN" sz="4000" dirty="0">
                <a:latin typeface="Algerian" panose="04020705040A02060702" pitchFamily="82" charset="0"/>
              </a:rPr>
              <a:t>        PRODUCT FUNCTIONS</a:t>
            </a:r>
          </a:p>
        </p:txBody>
      </p:sp>
      <p:graphicFrame>
        <p:nvGraphicFramePr>
          <p:cNvPr id="30" name="Content Placeholder 6"/>
          <p:cNvGraphicFramePr>
            <a:graphicFrameLocks noGrp="1"/>
          </p:cNvGraphicFramePr>
          <p:nvPr>
            <p:ph idx="1"/>
          </p:nvPr>
        </p:nvGraphicFramePr>
        <p:xfrm>
          <a:off x="685800" y="2137228"/>
          <a:ext cx="10820400" cy="3733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885</Words>
  <Application>Microsoft Office PowerPoint</Application>
  <PresentationFormat>Widescreen</PresentationFormat>
  <Paragraphs>130</Paragraphs>
  <Slides>23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Algerian</vt:lpstr>
      <vt:lpstr>Aptos</vt:lpstr>
      <vt:lpstr>Aptos Display</vt:lpstr>
      <vt:lpstr>Arial</vt:lpstr>
      <vt:lpstr>Calibri</vt:lpstr>
      <vt:lpstr>Palatino Linotype</vt:lpstr>
      <vt:lpstr>Symbol</vt:lpstr>
      <vt:lpstr>Times New Roman</vt:lpstr>
      <vt:lpstr>Wingdings</vt:lpstr>
      <vt:lpstr>Office Theme</vt:lpstr>
      <vt:lpstr>LIBRARY MANAGEMENT SYSTEM</vt:lpstr>
      <vt:lpstr>                CONTENTS</vt:lpstr>
      <vt:lpstr>                   INTRODUCTION </vt:lpstr>
      <vt:lpstr>                      PURPOSE </vt:lpstr>
      <vt:lpstr>                   PROJECT SCOPE</vt:lpstr>
      <vt:lpstr>      DISADVANTAGES OF EXISTING SYSTEM (IILM LIBRARY)   </vt:lpstr>
      <vt:lpstr>Proposed System(LMS)</vt:lpstr>
      <vt:lpstr>SYSTEM REQUIREMENTS</vt:lpstr>
      <vt:lpstr>        PRODUCT FUNCTIONS</vt:lpstr>
      <vt:lpstr>                  MODULES</vt:lpstr>
      <vt:lpstr>          REGISTRATION MODULE</vt:lpstr>
      <vt:lpstr>                 Librarian Module</vt:lpstr>
      <vt:lpstr>FACULTY MODULE</vt:lpstr>
      <vt:lpstr>STUDENT MODULE</vt:lpstr>
      <vt:lpstr>UML DIAGRAM</vt:lpstr>
      <vt:lpstr>USE CASE DIAGRAM</vt:lpstr>
      <vt:lpstr>SEQUENCE DIAGRAM</vt:lpstr>
      <vt:lpstr>ER DIAGRAM</vt:lpstr>
      <vt:lpstr>IMPLEMENTATION(CODING AND INTERFACE)</vt:lpstr>
      <vt:lpstr>INTERFACE</vt:lpstr>
      <vt:lpstr>                     SUMMARY</vt:lpstr>
      <vt:lpstr>Q &amp; 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MANAGEMENT SYSTEM</dc:title>
  <dc:creator>Shubham Kumar</dc:creator>
  <cp:lastModifiedBy>SKD PC</cp:lastModifiedBy>
  <cp:revision>4</cp:revision>
  <dcterms:created xsi:type="dcterms:W3CDTF">2024-04-08T16:33:00Z</dcterms:created>
  <dcterms:modified xsi:type="dcterms:W3CDTF">2024-05-19T18:53:26Z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3D236854FE0D4C958559374BAC807DD3_12</vt:lpwstr>
  </property>
  <property fmtid="{D5CDD505-2E9C-101B-9397-08002B2CF9AE}" pid="3" name="KSOProductBuildVer">
    <vt:lpwstr>1033-12.2.0.13489</vt:lpwstr>
  </property>
</Properties>
</file>