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60" r:id="rId2"/>
    <p:sldId id="256" r:id="rId3"/>
    <p:sldId id="257" r:id="rId4"/>
    <p:sldId id="258" r:id="rId5"/>
    <p:sldId id="261" r:id="rId6"/>
    <p:sldId id="262" r:id="rId7"/>
    <p:sldId id="265" r:id="rId8"/>
    <p:sldId id="266" r:id="rId9"/>
    <p:sldId id="267" r:id="rId10"/>
    <p:sldId id="268" r:id="rId11"/>
    <p:sldId id="269" r:id="rId12"/>
    <p:sldId id="270" r:id="rId13"/>
    <p:sldId id="271" r:id="rId14"/>
    <p:sldId id="272" r:id="rId15"/>
    <p:sldId id="273" r:id="rId16"/>
    <p:sldId id="274" r:id="rId17"/>
    <p:sldId id="275" r:id="rId18"/>
    <p:sldId id="263" r:id="rId19"/>
    <p:sldId id="264" r:id="rId20"/>
    <p:sldId id="276"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56FF418-B132-4ACD-A471-81D5DB83F861}">
          <p14:sldIdLst>
            <p14:sldId id="260"/>
            <p14:sldId id="256"/>
            <p14:sldId id="257"/>
            <p14:sldId id="258"/>
            <p14:sldId id="261"/>
            <p14:sldId id="262"/>
            <p14:sldId id="265"/>
            <p14:sldId id="266"/>
            <p14:sldId id="267"/>
            <p14:sldId id="268"/>
            <p14:sldId id="269"/>
            <p14:sldId id="270"/>
            <p14:sldId id="271"/>
            <p14:sldId id="272"/>
            <p14:sldId id="273"/>
            <p14:sldId id="274"/>
            <p14:sldId id="275"/>
            <p14:sldId id="263"/>
            <p14:sldId id="264"/>
            <p14:sldId id="276"/>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BC112E-7696-45DA-B4C5-C98B2377431A}" v="47" dt="2024-07-06T14:57:21.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ham Dey" userId="140ff75e439aa4b9" providerId="LiveId" clId="{6EBC112E-7696-45DA-B4C5-C98B2377431A}"/>
    <pc:docChg chg="custSel addSld modSld modSection">
      <pc:chgData name="Subham Dey" userId="140ff75e439aa4b9" providerId="LiveId" clId="{6EBC112E-7696-45DA-B4C5-C98B2377431A}" dt="2024-07-06T15:15:28.815" v="474" actId="20577"/>
      <pc:docMkLst>
        <pc:docMk/>
      </pc:docMkLst>
      <pc:sldChg chg="addSp modSp mod">
        <pc:chgData name="Subham Dey" userId="140ff75e439aa4b9" providerId="LiveId" clId="{6EBC112E-7696-45DA-B4C5-C98B2377431A}" dt="2024-07-06T14:07:07.869" v="27" actId="20577"/>
        <pc:sldMkLst>
          <pc:docMk/>
          <pc:sldMk cId="4150201090" sldId="257"/>
        </pc:sldMkLst>
        <pc:spChg chg="add mod">
          <ac:chgData name="Subham Dey" userId="140ff75e439aa4b9" providerId="LiveId" clId="{6EBC112E-7696-45DA-B4C5-C98B2377431A}" dt="2024-07-06T14:07:07.869" v="27" actId="20577"/>
          <ac:spMkLst>
            <pc:docMk/>
            <pc:sldMk cId="4150201090" sldId="257"/>
            <ac:spMk id="2" creationId="{399D353F-031B-F72E-9893-D8D553374A88}"/>
          </ac:spMkLst>
        </pc:spChg>
      </pc:sldChg>
      <pc:sldChg chg="addSp delSp modSp mod">
        <pc:chgData name="Subham Dey" userId="140ff75e439aa4b9" providerId="LiveId" clId="{6EBC112E-7696-45DA-B4C5-C98B2377431A}" dt="2024-07-06T15:11:53.349" v="433" actId="115"/>
        <pc:sldMkLst>
          <pc:docMk/>
          <pc:sldMk cId="371995536" sldId="258"/>
        </pc:sldMkLst>
        <pc:spChg chg="add del mod">
          <ac:chgData name="Subham Dey" userId="140ff75e439aa4b9" providerId="LiveId" clId="{6EBC112E-7696-45DA-B4C5-C98B2377431A}" dt="2024-07-06T14:09:23.104" v="36"/>
          <ac:spMkLst>
            <pc:docMk/>
            <pc:sldMk cId="371995536" sldId="258"/>
            <ac:spMk id="2" creationId="{0614B514-31E5-B2D6-E34E-EB5D718D85BE}"/>
          </ac:spMkLst>
        </pc:spChg>
        <pc:spChg chg="add mod">
          <ac:chgData name="Subham Dey" userId="140ff75e439aa4b9" providerId="LiveId" clId="{6EBC112E-7696-45DA-B4C5-C98B2377431A}" dt="2024-07-06T15:11:53.349" v="433" actId="115"/>
          <ac:spMkLst>
            <pc:docMk/>
            <pc:sldMk cId="371995536" sldId="258"/>
            <ac:spMk id="5" creationId="{160EDCC6-4CD0-D08C-92E2-1E5D419A52CD}"/>
          </ac:spMkLst>
        </pc:spChg>
        <pc:picChg chg="add mod">
          <ac:chgData name="Subham Dey" userId="140ff75e439aa4b9" providerId="LiveId" clId="{6EBC112E-7696-45DA-B4C5-C98B2377431A}" dt="2024-07-06T14:13:38.586" v="89" actId="1076"/>
          <ac:picMkLst>
            <pc:docMk/>
            <pc:sldMk cId="371995536" sldId="258"/>
            <ac:picMk id="4" creationId="{B8184617-D080-5707-CFD9-96C02C947578}"/>
          </ac:picMkLst>
        </pc:picChg>
      </pc:sldChg>
      <pc:sldChg chg="addSp delSp modSp mod">
        <pc:chgData name="Subham Dey" userId="140ff75e439aa4b9" providerId="LiveId" clId="{6EBC112E-7696-45DA-B4C5-C98B2377431A}" dt="2024-07-06T14:11:43.099" v="39" actId="21"/>
        <pc:sldMkLst>
          <pc:docMk/>
          <pc:sldMk cId="3299811818" sldId="259"/>
        </pc:sldMkLst>
        <pc:picChg chg="add del mod">
          <ac:chgData name="Subham Dey" userId="140ff75e439aa4b9" providerId="LiveId" clId="{6EBC112E-7696-45DA-B4C5-C98B2377431A}" dt="2024-07-06T14:11:43.099" v="39" actId="21"/>
          <ac:picMkLst>
            <pc:docMk/>
            <pc:sldMk cId="3299811818" sldId="259"/>
            <ac:picMk id="6" creationId="{9E0EBDCD-115F-49F6-AD55-FE4FFC8CDBBC}"/>
          </ac:picMkLst>
        </pc:picChg>
      </pc:sldChg>
      <pc:sldChg chg="addSp delSp modSp new mod">
        <pc:chgData name="Subham Dey" userId="140ff75e439aa4b9" providerId="LiveId" clId="{6EBC112E-7696-45DA-B4C5-C98B2377431A}" dt="2024-07-06T14:44:51.078" v="170" actId="20577"/>
        <pc:sldMkLst>
          <pc:docMk/>
          <pc:sldMk cId="2912926646" sldId="261"/>
        </pc:sldMkLst>
        <pc:spChg chg="add del mod">
          <ac:chgData name="Subham Dey" userId="140ff75e439aa4b9" providerId="LiveId" clId="{6EBC112E-7696-45DA-B4C5-C98B2377431A}" dt="2024-07-06T14:43:40.321" v="108"/>
          <ac:spMkLst>
            <pc:docMk/>
            <pc:sldMk cId="2912926646" sldId="261"/>
            <ac:spMk id="10" creationId="{EC57ED67-0C22-0B22-7546-C6CAAA37FBA6}"/>
          </ac:spMkLst>
        </pc:spChg>
        <pc:spChg chg="add mod">
          <ac:chgData name="Subham Dey" userId="140ff75e439aa4b9" providerId="LiveId" clId="{6EBC112E-7696-45DA-B4C5-C98B2377431A}" dt="2024-07-06T14:44:51.078" v="170" actId="20577"/>
          <ac:spMkLst>
            <pc:docMk/>
            <pc:sldMk cId="2912926646" sldId="261"/>
            <ac:spMk id="11" creationId="{22D0CC4C-C032-175C-CEC5-1751E00314AA}"/>
          </ac:spMkLst>
        </pc:spChg>
        <pc:picChg chg="add mod">
          <ac:chgData name="Subham Dey" userId="140ff75e439aa4b9" providerId="LiveId" clId="{6EBC112E-7696-45DA-B4C5-C98B2377431A}" dt="2024-07-06T14:44:45.257" v="167" actId="1076"/>
          <ac:picMkLst>
            <pc:docMk/>
            <pc:sldMk cId="2912926646" sldId="261"/>
            <ac:picMk id="3" creationId="{F9A5252F-6B66-2EF0-3489-BD7FD7CD0713}"/>
          </ac:picMkLst>
        </pc:picChg>
        <pc:picChg chg="add del mod">
          <ac:chgData name="Subham Dey" userId="140ff75e439aa4b9" providerId="LiveId" clId="{6EBC112E-7696-45DA-B4C5-C98B2377431A}" dt="2024-07-06T14:42:04.664" v="99" actId="21"/>
          <ac:picMkLst>
            <pc:docMk/>
            <pc:sldMk cId="2912926646" sldId="261"/>
            <ac:picMk id="5" creationId="{0E46CD19-D9E1-51C6-D2C5-84CAA6353C84}"/>
          </ac:picMkLst>
        </pc:picChg>
        <pc:picChg chg="add del mod">
          <ac:chgData name="Subham Dey" userId="140ff75e439aa4b9" providerId="LiveId" clId="{6EBC112E-7696-45DA-B4C5-C98B2377431A}" dt="2024-07-06T14:42:00.391" v="97" actId="21"/>
          <ac:picMkLst>
            <pc:docMk/>
            <pc:sldMk cId="2912926646" sldId="261"/>
            <ac:picMk id="7" creationId="{EDBC3B16-AC8B-1127-27FE-22E8A69DFD5F}"/>
          </ac:picMkLst>
        </pc:picChg>
        <pc:picChg chg="add del mod">
          <ac:chgData name="Subham Dey" userId="140ff75e439aa4b9" providerId="LiveId" clId="{6EBC112E-7696-45DA-B4C5-C98B2377431A}" dt="2024-07-06T14:41:58.807" v="96" actId="21"/>
          <ac:picMkLst>
            <pc:docMk/>
            <pc:sldMk cId="2912926646" sldId="261"/>
            <ac:picMk id="9" creationId="{F58D4958-3B82-2B5D-9204-675BB5283D06}"/>
          </ac:picMkLst>
        </pc:picChg>
      </pc:sldChg>
      <pc:sldChg chg="addSp delSp modSp new mod">
        <pc:chgData name="Subham Dey" userId="140ff75e439aa4b9" providerId="LiveId" clId="{6EBC112E-7696-45DA-B4C5-C98B2377431A}" dt="2024-07-06T15:13:27.008" v="446" actId="20577"/>
        <pc:sldMkLst>
          <pc:docMk/>
          <pc:sldMk cId="2568076123" sldId="262"/>
        </pc:sldMkLst>
        <pc:spChg chg="add mod">
          <ac:chgData name="Subham Dey" userId="140ff75e439aa4b9" providerId="LiveId" clId="{6EBC112E-7696-45DA-B4C5-C98B2377431A}" dt="2024-07-06T15:13:27.008" v="446" actId="20577"/>
          <ac:spMkLst>
            <pc:docMk/>
            <pc:sldMk cId="2568076123" sldId="262"/>
            <ac:spMk id="4" creationId="{0FF9CA40-40B1-482B-D039-69D31D3179C0}"/>
          </ac:spMkLst>
        </pc:spChg>
        <pc:picChg chg="add del mod">
          <ac:chgData name="Subham Dey" userId="140ff75e439aa4b9" providerId="LiveId" clId="{6EBC112E-7696-45DA-B4C5-C98B2377431A}" dt="2024-07-06T14:54:05.676" v="241" actId="21"/>
          <ac:picMkLst>
            <pc:docMk/>
            <pc:sldMk cId="2568076123" sldId="262"/>
            <ac:picMk id="3" creationId="{A4DE8E34-375B-2E5E-4AF8-74E83E966905}"/>
          </ac:picMkLst>
        </pc:picChg>
        <pc:picChg chg="add mod">
          <ac:chgData name="Subham Dey" userId="140ff75e439aa4b9" providerId="LiveId" clId="{6EBC112E-7696-45DA-B4C5-C98B2377431A}" dt="2024-07-06T15:12:16.775" v="435" actId="1076"/>
          <ac:picMkLst>
            <pc:docMk/>
            <pc:sldMk cId="2568076123" sldId="262"/>
            <ac:picMk id="6" creationId="{36413996-C09D-9B69-164B-EE016A8A1304}"/>
          </ac:picMkLst>
        </pc:picChg>
      </pc:sldChg>
      <pc:sldChg chg="addSp modSp new mod">
        <pc:chgData name="Subham Dey" userId="140ff75e439aa4b9" providerId="LiveId" clId="{6EBC112E-7696-45DA-B4C5-C98B2377431A}" dt="2024-07-06T15:15:15.300" v="466" actId="20577"/>
        <pc:sldMkLst>
          <pc:docMk/>
          <pc:sldMk cId="3862062990" sldId="263"/>
        </pc:sldMkLst>
        <pc:spChg chg="add mod">
          <ac:chgData name="Subham Dey" userId="140ff75e439aa4b9" providerId="LiveId" clId="{6EBC112E-7696-45DA-B4C5-C98B2377431A}" dt="2024-07-06T15:15:15.300" v="466" actId="20577"/>
          <ac:spMkLst>
            <pc:docMk/>
            <pc:sldMk cId="3862062990" sldId="263"/>
            <ac:spMk id="2" creationId="{2C1F1A0E-F142-54E7-5355-189F5BBA9E12}"/>
          </ac:spMkLst>
        </pc:spChg>
        <pc:picChg chg="add mod">
          <ac:chgData name="Subham Dey" userId="140ff75e439aa4b9" providerId="LiveId" clId="{6EBC112E-7696-45DA-B4C5-C98B2377431A}" dt="2024-07-06T15:10:28.377" v="420" actId="1076"/>
          <ac:picMkLst>
            <pc:docMk/>
            <pc:sldMk cId="3862062990" sldId="263"/>
            <ac:picMk id="4" creationId="{C3D05CCC-87DA-4100-05F5-A61B209C0F6F}"/>
          </ac:picMkLst>
        </pc:picChg>
      </pc:sldChg>
      <pc:sldChg chg="addSp modSp new mod">
        <pc:chgData name="Subham Dey" userId="140ff75e439aa4b9" providerId="LiveId" clId="{6EBC112E-7696-45DA-B4C5-C98B2377431A}" dt="2024-07-06T15:15:19.813" v="467" actId="20577"/>
        <pc:sldMkLst>
          <pc:docMk/>
          <pc:sldMk cId="2939975899" sldId="264"/>
        </pc:sldMkLst>
        <pc:spChg chg="add mod">
          <ac:chgData name="Subham Dey" userId="140ff75e439aa4b9" providerId="LiveId" clId="{6EBC112E-7696-45DA-B4C5-C98B2377431A}" dt="2024-07-06T15:15:19.813" v="467" actId="20577"/>
          <ac:spMkLst>
            <pc:docMk/>
            <pc:sldMk cId="2939975899" sldId="264"/>
            <ac:spMk id="2" creationId="{6D17E0AA-DFB2-0D1A-EBE3-CF07F09B1D48}"/>
          </ac:spMkLst>
        </pc:spChg>
        <pc:picChg chg="add mod">
          <ac:chgData name="Subham Dey" userId="140ff75e439aa4b9" providerId="LiveId" clId="{6EBC112E-7696-45DA-B4C5-C98B2377431A}" dt="2024-07-06T15:10:59.284" v="427" actId="14100"/>
          <ac:picMkLst>
            <pc:docMk/>
            <pc:sldMk cId="2939975899" sldId="264"/>
            <ac:picMk id="4" creationId="{7E9F6AB6-159D-E0CD-5535-E6F0D05535E1}"/>
          </ac:picMkLst>
        </pc:picChg>
      </pc:sldChg>
      <pc:sldChg chg="addSp delSp modSp new mod">
        <pc:chgData name="Subham Dey" userId="140ff75e439aa4b9" providerId="LiveId" clId="{6EBC112E-7696-45DA-B4C5-C98B2377431A}" dt="2024-07-06T15:13:37.287" v="447" actId="20577"/>
        <pc:sldMkLst>
          <pc:docMk/>
          <pc:sldMk cId="2590113993" sldId="265"/>
        </pc:sldMkLst>
        <pc:spChg chg="add mod">
          <ac:chgData name="Subham Dey" userId="140ff75e439aa4b9" providerId="LiveId" clId="{6EBC112E-7696-45DA-B4C5-C98B2377431A}" dt="2024-07-06T15:13:37.287" v="447" actId="20577"/>
          <ac:spMkLst>
            <pc:docMk/>
            <pc:sldMk cId="2590113993" sldId="265"/>
            <ac:spMk id="2" creationId="{FEC35E5D-D4AE-7549-0B52-2EFE4FDD13FA}"/>
          </ac:spMkLst>
        </pc:spChg>
        <pc:picChg chg="add del mod">
          <ac:chgData name="Subham Dey" userId="140ff75e439aa4b9" providerId="LiveId" clId="{6EBC112E-7696-45DA-B4C5-C98B2377431A}" dt="2024-07-06T14:54:00.971" v="240" actId="21"/>
          <ac:picMkLst>
            <pc:docMk/>
            <pc:sldMk cId="2590113993" sldId="265"/>
            <ac:picMk id="4" creationId="{974D3FC1-4423-71C1-0066-EF7E5664F1C7}"/>
          </ac:picMkLst>
        </pc:picChg>
        <pc:picChg chg="add mod">
          <ac:chgData name="Subham Dey" userId="140ff75e439aa4b9" providerId="LiveId" clId="{6EBC112E-7696-45DA-B4C5-C98B2377431A}" dt="2024-07-06T15:12:34.012" v="438" actId="14100"/>
          <ac:picMkLst>
            <pc:docMk/>
            <pc:sldMk cId="2590113993" sldId="265"/>
            <ac:picMk id="6" creationId="{72E37929-E773-7BCF-139B-A4E1AEAD11B0}"/>
          </ac:picMkLst>
        </pc:picChg>
      </pc:sldChg>
      <pc:sldChg chg="addSp delSp modSp new mod">
        <pc:chgData name="Subham Dey" userId="140ff75e439aa4b9" providerId="LiveId" clId="{6EBC112E-7696-45DA-B4C5-C98B2377431A}" dt="2024-07-06T15:13:42.697" v="448" actId="20577"/>
        <pc:sldMkLst>
          <pc:docMk/>
          <pc:sldMk cId="2553719465" sldId="266"/>
        </pc:sldMkLst>
        <pc:spChg chg="add mod">
          <ac:chgData name="Subham Dey" userId="140ff75e439aa4b9" providerId="LiveId" clId="{6EBC112E-7696-45DA-B4C5-C98B2377431A}" dt="2024-07-06T15:13:42.697" v="448" actId="20577"/>
          <ac:spMkLst>
            <pc:docMk/>
            <pc:sldMk cId="2553719465" sldId="266"/>
            <ac:spMk id="2" creationId="{2BDF3436-BA7E-DE0C-FC1C-11BB34287663}"/>
          </ac:spMkLst>
        </pc:spChg>
        <pc:picChg chg="add del mod">
          <ac:chgData name="Subham Dey" userId="140ff75e439aa4b9" providerId="LiveId" clId="{6EBC112E-7696-45DA-B4C5-C98B2377431A}" dt="2024-07-06T14:53:56.465" v="239" actId="21"/>
          <ac:picMkLst>
            <pc:docMk/>
            <pc:sldMk cId="2553719465" sldId="266"/>
            <ac:picMk id="4" creationId="{93A0134C-EBB1-ECA7-3C70-9D31F452A562}"/>
          </ac:picMkLst>
        </pc:picChg>
        <pc:picChg chg="add mod">
          <ac:chgData name="Subham Dey" userId="140ff75e439aa4b9" providerId="LiveId" clId="{6EBC112E-7696-45DA-B4C5-C98B2377431A}" dt="2024-07-06T15:12:49.848" v="441" actId="1076"/>
          <ac:picMkLst>
            <pc:docMk/>
            <pc:sldMk cId="2553719465" sldId="266"/>
            <ac:picMk id="6" creationId="{619D7A29-BA30-D0B3-2101-80EE80245908}"/>
          </ac:picMkLst>
        </pc:picChg>
      </pc:sldChg>
      <pc:sldChg chg="addSp delSp modSp new mod">
        <pc:chgData name="Subham Dey" userId="140ff75e439aa4b9" providerId="LiveId" clId="{6EBC112E-7696-45DA-B4C5-C98B2377431A}" dt="2024-07-06T15:13:47.527" v="449" actId="20577"/>
        <pc:sldMkLst>
          <pc:docMk/>
          <pc:sldMk cId="1648588039" sldId="267"/>
        </pc:sldMkLst>
        <pc:spChg chg="add mod">
          <ac:chgData name="Subham Dey" userId="140ff75e439aa4b9" providerId="LiveId" clId="{6EBC112E-7696-45DA-B4C5-C98B2377431A}" dt="2024-07-06T15:13:47.527" v="449" actId="20577"/>
          <ac:spMkLst>
            <pc:docMk/>
            <pc:sldMk cId="1648588039" sldId="267"/>
            <ac:spMk id="2" creationId="{4EB05C1B-DF51-38DC-B957-A635166900A2}"/>
          </ac:spMkLst>
        </pc:spChg>
        <pc:picChg chg="add del mod">
          <ac:chgData name="Subham Dey" userId="140ff75e439aa4b9" providerId="LiveId" clId="{6EBC112E-7696-45DA-B4C5-C98B2377431A}" dt="2024-07-06T14:53:52.446" v="238" actId="21"/>
          <ac:picMkLst>
            <pc:docMk/>
            <pc:sldMk cId="1648588039" sldId="267"/>
            <ac:picMk id="4" creationId="{4C9785B4-EEB1-1F58-77DD-F956C62CC751}"/>
          </ac:picMkLst>
        </pc:picChg>
        <pc:picChg chg="add mod">
          <ac:chgData name="Subham Dey" userId="140ff75e439aa4b9" providerId="LiveId" clId="{6EBC112E-7696-45DA-B4C5-C98B2377431A}" dt="2024-07-06T15:13:05.686" v="445" actId="1076"/>
          <ac:picMkLst>
            <pc:docMk/>
            <pc:sldMk cId="1648588039" sldId="267"/>
            <ac:picMk id="6" creationId="{D2BB1055-BFC6-9F99-F593-ECC8136D383F}"/>
          </ac:picMkLst>
        </pc:picChg>
      </pc:sldChg>
      <pc:sldChg chg="addSp delSp modSp new mod">
        <pc:chgData name="Subham Dey" userId="140ff75e439aa4b9" providerId="LiveId" clId="{6EBC112E-7696-45DA-B4C5-C98B2377431A}" dt="2024-07-06T15:13:52.526" v="450" actId="20577"/>
        <pc:sldMkLst>
          <pc:docMk/>
          <pc:sldMk cId="1061188661" sldId="268"/>
        </pc:sldMkLst>
        <pc:spChg chg="add mod">
          <ac:chgData name="Subham Dey" userId="140ff75e439aa4b9" providerId="LiveId" clId="{6EBC112E-7696-45DA-B4C5-C98B2377431A}" dt="2024-07-06T15:13:52.526" v="450" actId="20577"/>
          <ac:spMkLst>
            <pc:docMk/>
            <pc:sldMk cId="1061188661" sldId="268"/>
            <ac:spMk id="2" creationId="{E5FD9095-A35D-421A-1527-D127EEA9DB94}"/>
          </ac:spMkLst>
        </pc:spChg>
        <pc:picChg chg="add del mod">
          <ac:chgData name="Subham Dey" userId="140ff75e439aa4b9" providerId="LiveId" clId="{6EBC112E-7696-45DA-B4C5-C98B2377431A}" dt="2024-07-06T14:53:48.771" v="237" actId="21"/>
          <ac:picMkLst>
            <pc:docMk/>
            <pc:sldMk cId="1061188661" sldId="268"/>
            <ac:picMk id="4" creationId="{D4033D53-69F2-0219-1213-779B4DEE5423}"/>
          </ac:picMkLst>
        </pc:picChg>
        <pc:picChg chg="add mod">
          <ac:chgData name="Subham Dey" userId="140ff75e439aa4b9" providerId="LiveId" clId="{6EBC112E-7696-45DA-B4C5-C98B2377431A}" dt="2024-07-06T15:06:12.316" v="368" actId="14100"/>
          <ac:picMkLst>
            <pc:docMk/>
            <pc:sldMk cId="1061188661" sldId="268"/>
            <ac:picMk id="6" creationId="{3A402960-77B0-26D7-0807-01353E99396C}"/>
          </ac:picMkLst>
        </pc:picChg>
      </pc:sldChg>
      <pc:sldChg chg="addSp delSp modSp new mod">
        <pc:chgData name="Subham Dey" userId="140ff75e439aa4b9" providerId="LiveId" clId="{6EBC112E-7696-45DA-B4C5-C98B2377431A}" dt="2024-07-06T15:13:58.160" v="451" actId="20577"/>
        <pc:sldMkLst>
          <pc:docMk/>
          <pc:sldMk cId="2111530105" sldId="269"/>
        </pc:sldMkLst>
        <pc:spChg chg="add mod">
          <ac:chgData name="Subham Dey" userId="140ff75e439aa4b9" providerId="LiveId" clId="{6EBC112E-7696-45DA-B4C5-C98B2377431A}" dt="2024-07-06T15:13:58.160" v="451" actId="20577"/>
          <ac:spMkLst>
            <pc:docMk/>
            <pc:sldMk cId="2111530105" sldId="269"/>
            <ac:spMk id="2" creationId="{CFFEA86F-9D3D-FCEF-CD10-5271B65644E3}"/>
          </ac:spMkLst>
        </pc:spChg>
        <pc:picChg chg="add del mod">
          <ac:chgData name="Subham Dey" userId="140ff75e439aa4b9" providerId="LiveId" clId="{6EBC112E-7696-45DA-B4C5-C98B2377431A}" dt="2024-07-06T14:52:25.508" v="232" actId="21"/>
          <ac:picMkLst>
            <pc:docMk/>
            <pc:sldMk cId="2111530105" sldId="269"/>
            <ac:picMk id="4" creationId="{20D55035-B37C-099C-312F-5DD4F886D3C7}"/>
          </ac:picMkLst>
        </pc:picChg>
        <pc:picChg chg="add del mod">
          <ac:chgData name="Subham Dey" userId="140ff75e439aa4b9" providerId="LiveId" clId="{6EBC112E-7696-45DA-B4C5-C98B2377431A}" dt="2024-07-06T14:53:42.748" v="235" actId="21"/>
          <ac:picMkLst>
            <pc:docMk/>
            <pc:sldMk cId="2111530105" sldId="269"/>
            <ac:picMk id="6" creationId="{5DA38D85-E92A-B9D1-819F-D32506ED376C}"/>
          </ac:picMkLst>
        </pc:picChg>
        <pc:picChg chg="add mod">
          <ac:chgData name="Subham Dey" userId="140ff75e439aa4b9" providerId="LiveId" clId="{6EBC112E-7696-45DA-B4C5-C98B2377431A}" dt="2024-07-06T15:06:51.225" v="374" actId="1076"/>
          <ac:picMkLst>
            <pc:docMk/>
            <pc:sldMk cId="2111530105" sldId="269"/>
            <ac:picMk id="8" creationId="{2F5F9EDA-D0F7-4A44-7F9A-8C1166C278CE}"/>
          </ac:picMkLst>
        </pc:picChg>
      </pc:sldChg>
      <pc:sldChg chg="addSp modSp new mod">
        <pc:chgData name="Subham Dey" userId="140ff75e439aa4b9" providerId="LiveId" clId="{6EBC112E-7696-45DA-B4C5-C98B2377431A}" dt="2024-07-06T15:14:12.387" v="452" actId="20577"/>
        <pc:sldMkLst>
          <pc:docMk/>
          <pc:sldMk cId="1415371916" sldId="270"/>
        </pc:sldMkLst>
        <pc:spChg chg="add mod">
          <ac:chgData name="Subham Dey" userId="140ff75e439aa4b9" providerId="LiveId" clId="{6EBC112E-7696-45DA-B4C5-C98B2377431A}" dt="2024-07-06T15:14:12.387" v="452" actId="20577"/>
          <ac:spMkLst>
            <pc:docMk/>
            <pc:sldMk cId="1415371916" sldId="270"/>
            <ac:spMk id="2" creationId="{8E290616-CB59-A77C-C22D-DA148B628FE3}"/>
          </ac:spMkLst>
        </pc:spChg>
        <pc:picChg chg="add mod">
          <ac:chgData name="Subham Dey" userId="140ff75e439aa4b9" providerId="LiveId" clId="{6EBC112E-7696-45DA-B4C5-C98B2377431A}" dt="2024-07-06T15:07:20.793" v="380" actId="14100"/>
          <ac:picMkLst>
            <pc:docMk/>
            <pc:sldMk cId="1415371916" sldId="270"/>
            <ac:picMk id="4" creationId="{CF98F25E-DE73-D624-31BF-48D95DA53564}"/>
          </ac:picMkLst>
        </pc:picChg>
      </pc:sldChg>
      <pc:sldChg chg="addSp modSp new mod">
        <pc:chgData name="Subham Dey" userId="140ff75e439aa4b9" providerId="LiveId" clId="{6EBC112E-7696-45DA-B4C5-C98B2377431A}" dt="2024-07-06T15:14:37.118" v="460" actId="20577"/>
        <pc:sldMkLst>
          <pc:docMk/>
          <pc:sldMk cId="4030527119" sldId="271"/>
        </pc:sldMkLst>
        <pc:spChg chg="add mod">
          <ac:chgData name="Subham Dey" userId="140ff75e439aa4b9" providerId="LiveId" clId="{6EBC112E-7696-45DA-B4C5-C98B2377431A}" dt="2024-07-06T15:14:37.118" v="460" actId="20577"/>
          <ac:spMkLst>
            <pc:docMk/>
            <pc:sldMk cId="4030527119" sldId="271"/>
            <ac:spMk id="2" creationId="{9036A071-1B4F-8B80-FAD4-83B1459C69A7}"/>
          </ac:spMkLst>
        </pc:spChg>
        <pc:picChg chg="add mod">
          <ac:chgData name="Subham Dey" userId="140ff75e439aa4b9" providerId="LiveId" clId="{6EBC112E-7696-45DA-B4C5-C98B2377431A}" dt="2024-07-06T15:07:50.749" v="387" actId="14100"/>
          <ac:picMkLst>
            <pc:docMk/>
            <pc:sldMk cId="4030527119" sldId="271"/>
            <ac:picMk id="4" creationId="{F9584317-F326-2830-5F9D-1520494C1C2B}"/>
          </ac:picMkLst>
        </pc:picChg>
      </pc:sldChg>
      <pc:sldChg chg="addSp modSp new mod">
        <pc:chgData name="Subham Dey" userId="140ff75e439aa4b9" providerId="LiveId" clId="{6EBC112E-7696-45DA-B4C5-C98B2377431A}" dt="2024-07-06T15:14:44.759" v="461" actId="20577"/>
        <pc:sldMkLst>
          <pc:docMk/>
          <pc:sldMk cId="3069387846" sldId="272"/>
        </pc:sldMkLst>
        <pc:spChg chg="add mod">
          <ac:chgData name="Subham Dey" userId="140ff75e439aa4b9" providerId="LiveId" clId="{6EBC112E-7696-45DA-B4C5-C98B2377431A}" dt="2024-07-06T15:14:44.759" v="461" actId="20577"/>
          <ac:spMkLst>
            <pc:docMk/>
            <pc:sldMk cId="3069387846" sldId="272"/>
            <ac:spMk id="2" creationId="{FA745AEC-D795-1BF3-4A34-5C73F4C7F414}"/>
          </ac:spMkLst>
        </pc:spChg>
        <pc:picChg chg="add mod">
          <ac:chgData name="Subham Dey" userId="140ff75e439aa4b9" providerId="LiveId" clId="{6EBC112E-7696-45DA-B4C5-C98B2377431A}" dt="2024-07-06T15:08:35.397" v="395" actId="14100"/>
          <ac:picMkLst>
            <pc:docMk/>
            <pc:sldMk cId="3069387846" sldId="272"/>
            <ac:picMk id="4" creationId="{0881FE99-CC32-68DB-AD36-F26A679B9B8E}"/>
          </ac:picMkLst>
        </pc:picChg>
      </pc:sldChg>
      <pc:sldChg chg="addSp modSp new mod">
        <pc:chgData name="Subham Dey" userId="140ff75e439aa4b9" providerId="LiveId" clId="{6EBC112E-7696-45DA-B4C5-C98B2377431A}" dt="2024-07-06T15:14:51.835" v="462" actId="20577"/>
        <pc:sldMkLst>
          <pc:docMk/>
          <pc:sldMk cId="3742098140" sldId="273"/>
        </pc:sldMkLst>
        <pc:spChg chg="add mod">
          <ac:chgData name="Subham Dey" userId="140ff75e439aa4b9" providerId="LiveId" clId="{6EBC112E-7696-45DA-B4C5-C98B2377431A}" dt="2024-07-06T15:14:51.835" v="462" actId="20577"/>
          <ac:spMkLst>
            <pc:docMk/>
            <pc:sldMk cId="3742098140" sldId="273"/>
            <ac:spMk id="2" creationId="{7F07AA70-3909-2B81-B68D-8E411A9A1273}"/>
          </ac:spMkLst>
        </pc:spChg>
        <pc:picChg chg="add mod">
          <ac:chgData name="Subham Dey" userId="140ff75e439aa4b9" providerId="LiveId" clId="{6EBC112E-7696-45DA-B4C5-C98B2377431A}" dt="2024-07-06T15:09:04.743" v="402" actId="14100"/>
          <ac:picMkLst>
            <pc:docMk/>
            <pc:sldMk cId="3742098140" sldId="273"/>
            <ac:picMk id="4" creationId="{E72DD478-90CC-98B2-0FC2-C35F64B9B18A}"/>
          </ac:picMkLst>
        </pc:picChg>
      </pc:sldChg>
      <pc:sldChg chg="addSp modSp new mod">
        <pc:chgData name="Subham Dey" userId="140ff75e439aa4b9" providerId="LiveId" clId="{6EBC112E-7696-45DA-B4C5-C98B2377431A}" dt="2024-07-06T15:14:59.792" v="464" actId="20577"/>
        <pc:sldMkLst>
          <pc:docMk/>
          <pc:sldMk cId="2834346040" sldId="274"/>
        </pc:sldMkLst>
        <pc:spChg chg="add mod">
          <ac:chgData name="Subham Dey" userId="140ff75e439aa4b9" providerId="LiveId" clId="{6EBC112E-7696-45DA-B4C5-C98B2377431A}" dt="2024-07-06T15:14:59.792" v="464" actId="20577"/>
          <ac:spMkLst>
            <pc:docMk/>
            <pc:sldMk cId="2834346040" sldId="274"/>
            <ac:spMk id="2" creationId="{E1F034EC-D668-1CAC-7BC9-4299EE9218F9}"/>
          </ac:spMkLst>
        </pc:spChg>
        <pc:picChg chg="add mod">
          <ac:chgData name="Subham Dey" userId="140ff75e439aa4b9" providerId="LiveId" clId="{6EBC112E-7696-45DA-B4C5-C98B2377431A}" dt="2024-07-06T15:09:31.275" v="408" actId="1076"/>
          <ac:picMkLst>
            <pc:docMk/>
            <pc:sldMk cId="2834346040" sldId="274"/>
            <ac:picMk id="4" creationId="{47253917-BFBB-8A53-170B-EABBFBCC9C60}"/>
          </ac:picMkLst>
        </pc:picChg>
      </pc:sldChg>
      <pc:sldChg chg="addSp modSp new mod">
        <pc:chgData name="Subham Dey" userId="140ff75e439aa4b9" providerId="LiveId" clId="{6EBC112E-7696-45DA-B4C5-C98B2377431A}" dt="2024-07-06T15:15:08.249" v="465" actId="20577"/>
        <pc:sldMkLst>
          <pc:docMk/>
          <pc:sldMk cId="2672849532" sldId="275"/>
        </pc:sldMkLst>
        <pc:spChg chg="add mod">
          <ac:chgData name="Subham Dey" userId="140ff75e439aa4b9" providerId="LiveId" clId="{6EBC112E-7696-45DA-B4C5-C98B2377431A}" dt="2024-07-06T15:15:08.249" v="465" actId="20577"/>
          <ac:spMkLst>
            <pc:docMk/>
            <pc:sldMk cId="2672849532" sldId="275"/>
            <ac:spMk id="2" creationId="{D705DD92-600E-0F7D-E8B0-342B236F8F42}"/>
          </ac:spMkLst>
        </pc:spChg>
        <pc:picChg chg="add mod">
          <ac:chgData name="Subham Dey" userId="140ff75e439aa4b9" providerId="LiveId" clId="{6EBC112E-7696-45DA-B4C5-C98B2377431A}" dt="2024-07-06T15:10:01.421" v="414" actId="1076"/>
          <ac:picMkLst>
            <pc:docMk/>
            <pc:sldMk cId="2672849532" sldId="275"/>
            <ac:picMk id="4" creationId="{790BAE31-FFDF-2BB7-B53F-D5AF013D2052}"/>
          </ac:picMkLst>
        </pc:picChg>
      </pc:sldChg>
      <pc:sldChg chg="addSp modSp new mod">
        <pc:chgData name="Subham Dey" userId="140ff75e439aa4b9" providerId="LiveId" clId="{6EBC112E-7696-45DA-B4C5-C98B2377431A}" dt="2024-07-06T15:15:28.815" v="474" actId="20577"/>
        <pc:sldMkLst>
          <pc:docMk/>
          <pc:sldMk cId="1189793625" sldId="276"/>
        </pc:sldMkLst>
        <pc:spChg chg="add mod">
          <ac:chgData name="Subham Dey" userId="140ff75e439aa4b9" providerId="LiveId" clId="{6EBC112E-7696-45DA-B4C5-C98B2377431A}" dt="2024-07-06T15:15:28.815" v="474" actId="20577"/>
          <ac:spMkLst>
            <pc:docMk/>
            <pc:sldMk cId="1189793625" sldId="276"/>
            <ac:spMk id="2" creationId="{27DBA738-CDD6-916A-8977-492A11042383}"/>
          </ac:spMkLst>
        </pc:spChg>
        <pc:picChg chg="add mod">
          <ac:chgData name="Subham Dey" userId="140ff75e439aa4b9" providerId="LiveId" clId="{6EBC112E-7696-45DA-B4C5-C98B2377431A}" dt="2024-07-06T15:01:38.400" v="313" actId="1076"/>
          <ac:picMkLst>
            <pc:docMk/>
            <pc:sldMk cId="1189793625" sldId="276"/>
            <ac:picMk id="4" creationId="{CB1C3173-6D1A-E6DE-A85B-35E9068B7182}"/>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F56E979-8434-42CF-918F-9FBB39EBA2CC}" type="datetimeFigureOut">
              <a:rPr lang="en-IN" smtClean="0"/>
              <a:t>06-07-2024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63E7113-0BD8-4410-BD15-A002D8A4716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722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6E979-8434-42CF-918F-9FBB39EBA2CC}"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3E7113-0BD8-4410-BD15-A002D8A47163}" type="slidenum">
              <a:rPr lang="en-IN" smtClean="0"/>
              <a:t>‹#›</a:t>
            </a:fld>
            <a:endParaRPr lang="en-IN"/>
          </a:p>
        </p:txBody>
      </p:sp>
    </p:spTree>
    <p:extLst>
      <p:ext uri="{BB962C8B-B14F-4D97-AF65-F5344CB8AC3E}">
        <p14:creationId xmlns:p14="http://schemas.microsoft.com/office/powerpoint/2010/main" val="1557616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6E979-8434-42CF-918F-9FBB39EBA2CC}"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E7113-0BD8-4410-BD15-A002D8A4716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455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6E979-8434-42CF-918F-9FBB39EBA2CC}"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E7113-0BD8-4410-BD15-A002D8A4716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1818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6E979-8434-42CF-918F-9FBB39EBA2CC}"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E7113-0BD8-4410-BD15-A002D8A47163}" type="slidenum">
              <a:rPr lang="en-IN" smtClean="0"/>
              <a:t>‹#›</a:t>
            </a:fld>
            <a:endParaRPr lang="en-IN"/>
          </a:p>
        </p:txBody>
      </p:sp>
    </p:spTree>
    <p:extLst>
      <p:ext uri="{BB962C8B-B14F-4D97-AF65-F5344CB8AC3E}">
        <p14:creationId xmlns:p14="http://schemas.microsoft.com/office/powerpoint/2010/main" val="3372680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6E979-8434-42CF-918F-9FBB39EBA2CC}"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E7113-0BD8-4410-BD15-A002D8A4716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4230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6E979-8434-42CF-918F-9FBB39EBA2CC}"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E7113-0BD8-4410-BD15-A002D8A4716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412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6E979-8434-42CF-918F-9FBB39EBA2CC}"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E7113-0BD8-4410-BD15-A002D8A4716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025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6E979-8434-42CF-918F-9FBB39EBA2CC}"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E7113-0BD8-4410-BD15-A002D8A4716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8347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6E979-8434-42CF-918F-9FBB39EBA2CC}"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E7113-0BD8-4410-BD15-A002D8A47163}" type="slidenum">
              <a:rPr lang="en-IN" smtClean="0"/>
              <a:t>‹#›</a:t>
            </a:fld>
            <a:endParaRPr lang="en-IN"/>
          </a:p>
        </p:txBody>
      </p:sp>
    </p:spTree>
    <p:extLst>
      <p:ext uri="{BB962C8B-B14F-4D97-AF65-F5344CB8AC3E}">
        <p14:creationId xmlns:p14="http://schemas.microsoft.com/office/powerpoint/2010/main" val="348571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6E979-8434-42CF-918F-9FBB39EBA2CC}"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3E7113-0BD8-4410-BD15-A002D8A4716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1035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56E979-8434-42CF-918F-9FBB39EBA2CC}"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3E7113-0BD8-4410-BD15-A002D8A47163}" type="slidenum">
              <a:rPr lang="en-IN" smtClean="0"/>
              <a:t>‹#›</a:t>
            </a:fld>
            <a:endParaRPr lang="en-IN"/>
          </a:p>
        </p:txBody>
      </p:sp>
    </p:spTree>
    <p:extLst>
      <p:ext uri="{BB962C8B-B14F-4D97-AF65-F5344CB8AC3E}">
        <p14:creationId xmlns:p14="http://schemas.microsoft.com/office/powerpoint/2010/main" val="218618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56E979-8434-42CF-918F-9FBB39EBA2CC}" type="datetimeFigureOut">
              <a:rPr lang="en-IN" smtClean="0"/>
              <a:t>06-07-2024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3E7113-0BD8-4410-BD15-A002D8A4716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361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56E979-8434-42CF-918F-9FBB39EBA2CC}" type="datetimeFigureOut">
              <a:rPr lang="en-IN" smtClean="0"/>
              <a:t>06-07-2024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3E7113-0BD8-4410-BD15-A002D8A4716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844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6E979-8434-42CF-918F-9FBB39EBA2CC}" type="datetimeFigureOut">
              <a:rPr lang="en-IN" smtClean="0"/>
              <a:t>06-07-2024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3E7113-0BD8-4410-BD15-A002D8A47163}" type="slidenum">
              <a:rPr lang="en-IN" smtClean="0"/>
              <a:t>‹#›</a:t>
            </a:fld>
            <a:endParaRPr lang="en-IN"/>
          </a:p>
        </p:txBody>
      </p:sp>
    </p:spTree>
    <p:extLst>
      <p:ext uri="{BB962C8B-B14F-4D97-AF65-F5344CB8AC3E}">
        <p14:creationId xmlns:p14="http://schemas.microsoft.com/office/powerpoint/2010/main" val="384234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6E979-8434-42CF-918F-9FBB39EBA2CC}"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3E7113-0BD8-4410-BD15-A002D8A4716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277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6E979-8434-42CF-918F-9FBB39EBA2CC}" type="datetimeFigureOut">
              <a:rPr lang="en-IN" smtClean="0"/>
              <a:t>06-07-2024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3E7113-0BD8-4410-BD15-A002D8A47163}" type="slidenum">
              <a:rPr lang="en-IN" smtClean="0"/>
              <a:t>‹#›</a:t>
            </a:fld>
            <a:endParaRPr lang="en-IN"/>
          </a:p>
        </p:txBody>
      </p:sp>
    </p:spTree>
    <p:extLst>
      <p:ext uri="{BB962C8B-B14F-4D97-AF65-F5344CB8AC3E}">
        <p14:creationId xmlns:p14="http://schemas.microsoft.com/office/powerpoint/2010/main" val="323684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56E979-8434-42CF-918F-9FBB39EBA2CC}" type="datetimeFigureOut">
              <a:rPr lang="en-IN" smtClean="0"/>
              <a:t>06-07-2024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3E7113-0BD8-4410-BD15-A002D8A47163}" type="slidenum">
              <a:rPr lang="en-IN" smtClean="0"/>
              <a:t>‹#›</a:t>
            </a:fld>
            <a:endParaRPr lang="en-IN"/>
          </a:p>
        </p:txBody>
      </p:sp>
    </p:spTree>
    <p:extLst>
      <p:ext uri="{BB962C8B-B14F-4D97-AF65-F5344CB8AC3E}">
        <p14:creationId xmlns:p14="http://schemas.microsoft.com/office/powerpoint/2010/main" val="35694160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DE885E-C253-AE2F-D840-37E98A4669D2}"/>
              </a:ext>
            </a:extLst>
          </p:cNvPr>
          <p:cNvSpPr txBox="1"/>
          <p:nvPr/>
        </p:nvSpPr>
        <p:spPr>
          <a:xfrm>
            <a:off x="1115961" y="2310580"/>
            <a:ext cx="9960078" cy="1938992"/>
          </a:xfrm>
          <a:prstGeom prst="rect">
            <a:avLst/>
          </a:prstGeom>
          <a:noFill/>
        </p:spPr>
        <p:txBody>
          <a:bodyPr wrap="square" rtlCol="0">
            <a:spAutoFit/>
          </a:bodyPr>
          <a:lstStyle/>
          <a:p>
            <a:pPr algn="ctr"/>
            <a:r>
              <a:rPr lang="en-IN" sz="6000" b="1" dirty="0">
                <a:solidFill>
                  <a:schemeClr val="accent4"/>
                </a:solidFill>
              </a:rPr>
              <a:t>EMPLOYEE ATTRITION ANALYSIS</a:t>
            </a:r>
          </a:p>
        </p:txBody>
      </p:sp>
    </p:spTree>
    <p:extLst>
      <p:ext uri="{BB962C8B-B14F-4D97-AF65-F5344CB8AC3E}">
        <p14:creationId xmlns:p14="http://schemas.microsoft.com/office/powerpoint/2010/main" val="3241179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FD9095-A35D-421A-1527-D127EEA9DB94}"/>
              </a:ext>
            </a:extLst>
          </p:cNvPr>
          <p:cNvSpPr txBox="1"/>
          <p:nvPr/>
        </p:nvSpPr>
        <p:spPr>
          <a:xfrm>
            <a:off x="1573161" y="796368"/>
            <a:ext cx="9832258" cy="461665"/>
          </a:xfrm>
          <a:prstGeom prst="rect">
            <a:avLst/>
          </a:prstGeom>
          <a:noFill/>
        </p:spPr>
        <p:txBody>
          <a:bodyPr wrap="square" rtlCol="0">
            <a:spAutoFit/>
          </a:bodyPr>
          <a:lstStyle/>
          <a:p>
            <a:r>
              <a:rPr lang="en-US" sz="2400" b="1" dirty="0">
                <a:solidFill>
                  <a:schemeClr val="accent4"/>
                </a:solidFill>
              </a:rPr>
              <a:t>7. Write a query to get the number of jobs available in the employees table: </a:t>
            </a:r>
            <a:endParaRPr lang="en-IN" sz="2400" b="1" dirty="0">
              <a:solidFill>
                <a:schemeClr val="accent4"/>
              </a:solidFill>
            </a:endParaRPr>
          </a:p>
        </p:txBody>
      </p:sp>
      <p:pic>
        <p:nvPicPr>
          <p:cNvPr id="6" name="Picture 5">
            <a:extLst>
              <a:ext uri="{FF2B5EF4-FFF2-40B4-BE49-F238E27FC236}">
                <a16:creationId xmlns:a16="http://schemas.microsoft.com/office/drawing/2014/main" id="{3A402960-77B0-26D7-0807-01353E993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161" y="1521402"/>
            <a:ext cx="8839200" cy="4146940"/>
          </a:xfrm>
          <a:prstGeom prst="rect">
            <a:avLst/>
          </a:prstGeom>
        </p:spPr>
      </p:pic>
    </p:spTree>
    <p:extLst>
      <p:ext uri="{BB962C8B-B14F-4D97-AF65-F5344CB8AC3E}">
        <p14:creationId xmlns:p14="http://schemas.microsoft.com/office/powerpoint/2010/main" val="1061188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EA86F-9D3D-FCEF-CD10-5271B65644E3}"/>
              </a:ext>
            </a:extLst>
          </p:cNvPr>
          <p:cNvSpPr txBox="1"/>
          <p:nvPr/>
        </p:nvSpPr>
        <p:spPr>
          <a:xfrm>
            <a:off x="1579245" y="835779"/>
            <a:ext cx="9144000" cy="830997"/>
          </a:xfrm>
          <a:prstGeom prst="rect">
            <a:avLst/>
          </a:prstGeom>
          <a:noFill/>
        </p:spPr>
        <p:txBody>
          <a:bodyPr wrap="square" rtlCol="0">
            <a:spAutoFit/>
          </a:bodyPr>
          <a:lstStyle/>
          <a:p>
            <a:r>
              <a:rPr lang="en-US" sz="2400" b="1" dirty="0">
                <a:solidFill>
                  <a:schemeClr val="accent4"/>
                </a:solidFill>
              </a:rPr>
              <a:t>8. Write a query to display the salary for all employees whose salary is not in the range $10,000 through $15,000:</a:t>
            </a:r>
            <a:endParaRPr lang="en-IN" sz="2400" b="1" dirty="0">
              <a:solidFill>
                <a:schemeClr val="accent4"/>
              </a:solidFill>
            </a:endParaRPr>
          </a:p>
        </p:txBody>
      </p:sp>
      <p:pic>
        <p:nvPicPr>
          <p:cNvPr id="8" name="Picture 7">
            <a:extLst>
              <a:ext uri="{FF2B5EF4-FFF2-40B4-BE49-F238E27FC236}">
                <a16:creationId xmlns:a16="http://schemas.microsoft.com/office/drawing/2014/main" id="{2F5F9EDA-D0F7-4A44-7F9A-8C1166C27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245" y="1766185"/>
            <a:ext cx="9033510" cy="4167546"/>
          </a:xfrm>
          <a:prstGeom prst="rect">
            <a:avLst/>
          </a:prstGeom>
        </p:spPr>
      </p:pic>
    </p:spTree>
    <p:extLst>
      <p:ext uri="{BB962C8B-B14F-4D97-AF65-F5344CB8AC3E}">
        <p14:creationId xmlns:p14="http://schemas.microsoft.com/office/powerpoint/2010/main" val="2111530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290616-CB59-A77C-C22D-DA148B628FE3}"/>
              </a:ext>
            </a:extLst>
          </p:cNvPr>
          <p:cNvSpPr txBox="1"/>
          <p:nvPr/>
        </p:nvSpPr>
        <p:spPr>
          <a:xfrm>
            <a:off x="1553496" y="997974"/>
            <a:ext cx="9458632" cy="830997"/>
          </a:xfrm>
          <a:prstGeom prst="rect">
            <a:avLst/>
          </a:prstGeom>
          <a:noFill/>
        </p:spPr>
        <p:txBody>
          <a:bodyPr wrap="square" rtlCol="0">
            <a:spAutoFit/>
          </a:bodyPr>
          <a:lstStyle/>
          <a:p>
            <a:r>
              <a:rPr lang="en-US" sz="2400" b="1" dirty="0">
                <a:solidFill>
                  <a:schemeClr val="accent4"/>
                </a:solidFill>
              </a:rPr>
              <a:t>9. Write a query to display the first word from those job titles which contains more than one words:</a:t>
            </a:r>
            <a:endParaRPr lang="en-IN" sz="2400" b="1" dirty="0">
              <a:solidFill>
                <a:schemeClr val="accent4"/>
              </a:solidFill>
            </a:endParaRPr>
          </a:p>
        </p:txBody>
      </p:sp>
      <p:pic>
        <p:nvPicPr>
          <p:cNvPr id="4" name="Picture 3">
            <a:extLst>
              <a:ext uri="{FF2B5EF4-FFF2-40B4-BE49-F238E27FC236}">
                <a16:creationId xmlns:a16="http://schemas.microsoft.com/office/drawing/2014/main" id="{CF98F25E-DE73-D624-31BF-48D95DA53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496" y="1946787"/>
            <a:ext cx="9085007" cy="3913239"/>
          </a:xfrm>
          <a:prstGeom prst="rect">
            <a:avLst/>
          </a:prstGeom>
        </p:spPr>
      </p:pic>
    </p:spTree>
    <p:extLst>
      <p:ext uri="{BB962C8B-B14F-4D97-AF65-F5344CB8AC3E}">
        <p14:creationId xmlns:p14="http://schemas.microsoft.com/office/powerpoint/2010/main" val="1415371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6A071-1B4F-8B80-FAD4-83B1459C69A7}"/>
              </a:ext>
            </a:extLst>
          </p:cNvPr>
          <p:cNvSpPr txBox="1"/>
          <p:nvPr/>
        </p:nvSpPr>
        <p:spPr>
          <a:xfrm>
            <a:off x="1381432" y="806245"/>
            <a:ext cx="9340645" cy="830997"/>
          </a:xfrm>
          <a:prstGeom prst="rect">
            <a:avLst/>
          </a:prstGeom>
          <a:noFill/>
        </p:spPr>
        <p:txBody>
          <a:bodyPr wrap="square" rtlCol="0">
            <a:spAutoFit/>
          </a:bodyPr>
          <a:lstStyle/>
          <a:p>
            <a:r>
              <a:rPr lang="en-US" sz="2400" b="1" dirty="0">
                <a:solidFill>
                  <a:schemeClr val="accent4"/>
                </a:solidFill>
              </a:rPr>
              <a:t>10. create a query to find the details of employees having 5+ years of experience in between the age group 27-35:</a:t>
            </a:r>
            <a:endParaRPr lang="en-IN" sz="2400" b="1" dirty="0">
              <a:solidFill>
                <a:schemeClr val="accent4"/>
              </a:solidFill>
            </a:endParaRPr>
          </a:p>
        </p:txBody>
      </p:sp>
      <p:pic>
        <p:nvPicPr>
          <p:cNvPr id="4" name="Picture 3">
            <a:extLst>
              <a:ext uri="{FF2B5EF4-FFF2-40B4-BE49-F238E27FC236}">
                <a16:creationId xmlns:a16="http://schemas.microsoft.com/office/drawing/2014/main" id="{F9584317-F326-2830-5F9D-1520494C1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432" y="1857578"/>
            <a:ext cx="9429136" cy="4041777"/>
          </a:xfrm>
          <a:prstGeom prst="rect">
            <a:avLst/>
          </a:prstGeom>
        </p:spPr>
      </p:pic>
    </p:spTree>
    <p:extLst>
      <p:ext uri="{BB962C8B-B14F-4D97-AF65-F5344CB8AC3E}">
        <p14:creationId xmlns:p14="http://schemas.microsoft.com/office/powerpoint/2010/main" val="4030527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745AEC-D795-1BF3-4A34-5C73F4C7F414}"/>
              </a:ext>
            </a:extLst>
          </p:cNvPr>
          <p:cNvSpPr txBox="1"/>
          <p:nvPr/>
        </p:nvSpPr>
        <p:spPr>
          <a:xfrm>
            <a:off x="1258529" y="805619"/>
            <a:ext cx="9183329" cy="1200329"/>
          </a:xfrm>
          <a:prstGeom prst="rect">
            <a:avLst/>
          </a:prstGeom>
          <a:noFill/>
        </p:spPr>
        <p:txBody>
          <a:bodyPr wrap="square" rtlCol="0">
            <a:spAutoFit/>
          </a:bodyPr>
          <a:lstStyle/>
          <a:p>
            <a:r>
              <a:rPr lang="en-US" sz="2400" b="1" dirty="0">
                <a:solidFill>
                  <a:schemeClr val="accent4"/>
                </a:solidFill>
              </a:rPr>
              <a:t>11. fetch the details of employees having maximum and minimum salary working in different departments who received less than 13% salary hike:</a:t>
            </a:r>
            <a:endParaRPr lang="en-IN" sz="2400" b="1" dirty="0">
              <a:solidFill>
                <a:schemeClr val="accent4"/>
              </a:solidFill>
            </a:endParaRPr>
          </a:p>
        </p:txBody>
      </p:sp>
      <p:pic>
        <p:nvPicPr>
          <p:cNvPr id="4" name="Picture 3">
            <a:extLst>
              <a:ext uri="{FF2B5EF4-FFF2-40B4-BE49-F238E27FC236}">
                <a16:creationId xmlns:a16="http://schemas.microsoft.com/office/drawing/2014/main" id="{0881FE99-CC32-68DB-AD36-F26A679B9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529" y="2113033"/>
            <a:ext cx="9674941" cy="3746993"/>
          </a:xfrm>
          <a:prstGeom prst="rect">
            <a:avLst/>
          </a:prstGeom>
        </p:spPr>
      </p:pic>
    </p:spTree>
    <p:extLst>
      <p:ext uri="{BB962C8B-B14F-4D97-AF65-F5344CB8AC3E}">
        <p14:creationId xmlns:p14="http://schemas.microsoft.com/office/powerpoint/2010/main" val="3069387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07AA70-3909-2B81-B68D-8E411A9A1273}"/>
              </a:ext>
            </a:extLst>
          </p:cNvPr>
          <p:cNvSpPr txBox="1"/>
          <p:nvPr/>
        </p:nvSpPr>
        <p:spPr>
          <a:xfrm>
            <a:off x="1401097" y="813533"/>
            <a:ext cx="9232491" cy="830997"/>
          </a:xfrm>
          <a:prstGeom prst="rect">
            <a:avLst/>
          </a:prstGeom>
          <a:noFill/>
        </p:spPr>
        <p:txBody>
          <a:bodyPr wrap="square" rtlCol="0">
            <a:spAutoFit/>
          </a:bodyPr>
          <a:lstStyle/>
          <a:p>
            <a:r>
              <a:rPr lang="en-US" sz="2400" b="1" dirty="0">
                <a:solidFill>
                  <a:schemeClr val="accent4"/>
                </a:solidFill>
              </a:rPr>
              <a:t>12. calculate the average monthly income of all the employees who worked more than 3 years whose education background is medical:</a:t>
            </a:r>
            <a:endParaRPr lang="en-IN" sz="2400" b="1" dirty="0">
              <a:solidFill>
                <a:schemeClr val="accent4"/>
              </a:solidFill>
            </a:endParaRPr>
          </a:p>
        </p:txBody>
      </p:sp>
      <p:pic>
        <p:nvPicPr>
          <p:cNvPr id="4" name="Picture 3">
            <a:extLst>
              <a:ext uri="{FF2B5EF4-FFF2-40B4-BE49-F238E27FC236}">
                <a16:creationId xmlns:a16="http://schemas.microsoft.com/office/drawing/2014/main" id="{E72DD478-90CC-98B2-0FC2-C35F64B9B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097" y="1808216"/>
            <a:ext cx="9389806" cy="3884661"/>
          </a:xfrm>
          <a:prstGeom prst="rect">
            <a:avLst/>
          </a:prstGeom>
        </p:spPr>
      </p:pic>
    </p:spTree>
    <p:extLst>
      <p:ext uri="{BB962C8B-B14F-4D97-AF65-F5344CB8AC3E}">
        <p14:creationId xmlns:p14="http://schemas.microsoft.com/office/powerpoint/2010/main" val="3742098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F034EC-D668-1CAC-7BC9-4299EE9218F9}"/>
              </a:ext>
            </a:extLst>
          </p:cNvPr>
          <p:cNvSpPr txBox="1"/>
          <p:nvPr/>
        </p:nvSpPr>
        <p:spPr>
          <a:xfrm>
            <a:off x="1294109" y="828475"/>
            <a:ext cx="8980600" cy="830997"/>
          </a:xfrm>
          <a:prstGeom prst="rect">
            <a:avLst/>
          </a:prstGeom>
          <a:noFill/>
        </p:spPr>
        <p:txBody>
          <a:bodyPr wrap="square" rtlCol="0">
            <a:spAutoFit/>
          </a:bodyPr>
          <a:lstStyle/>
          <a:p>
            <a:r>
              <a:rPr lang="en-US" sz="2400" b="1" dirty="0">
                <a:solidFill>
                  <a:schemeClr val="accent4"/>
                </a:solidFill>
              </a:rPr>
              <a:t>13. identify the total no of married male and female employees who didn't received promotion in the last 2 year:</a:t>
            </a:r>
            <a:endParaRPr lang="en-IN" sz="2400" b="1" dirty="0">
              <a:solidFill>
                <a:schemeClr val="accent4"/>
              </a:solidFill>
            </a:endParaRPr>
          </a:p>
        </p:txBody>
      </p:sp>
      <p:pic>
        <p:nvPicPr>
          <p:cNvPr id="4" name="Picture 3">
            <a:extLst>
              <a:ext uri="{FF2B5EF4-FFF2-40B4-BE49-F238E27FC236}">
                <a16:creationId xmlns:a16="http://schemas.microsoft.com/office/drawing/2014/main" id="{47253917-BFBB-8A53-170B-EABBFBCC9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109" y="1794579"/>
            <a:ext cx="9603781" cy="3839111"/>
          </a:xfrm>
          <a:prstGeom prst="rect">
            <a:avLst/>
          </a:prstGeom>
        </p:spPr>
      </p:pic>
    </p:spTree>
    <p:extLst>
      <p:ext uri="{BB962C8B-B14F-4D97-AF65-F5344CB8AC3E}">
        <p14:creationId xmlns:p14="http://schemas.microsoft.com/office/powerpoint/2010/main" val="2834346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05DD92-600E-0F7D-E8B0-342B236F8F42}"/>
              </a:ext>
            </a:extLst>
          </p:cNvPr>
          <p:cNvSpPr txBox="1"/>
          <p:nvPr/>
        </p:nvSpPr>
        <p:spPr>
          <a:xfrm>
            <a:off x="1435508" y="821026"/>
            <a:ext cx="9320983" cy="830997"/>
          </a:xfrm>
          <a:prstGeom prst="rect">
            <a:avLst/>
          </a:prstGeom>
          <a:noFill/>
        </p:spPr>
        <p:txBody>
          <a:bodyPr wrap="square" rtlCol="0">
            <a:spAutoFit/>
          </a:bodyPr>
          <a:lstStyle/>
          <a:p>
            <a:r>
              <a:rPr lang="en-US" sz="2400" b="1" dirty="0">
                <a:solidFill>
                  <a:schemeClr val="accent4"/>
                </a:solidFill>
              </a:rPr>
              <a:t>14. Employees with max performance and no promotion for 4 years and above:</a:t>
            </a:r>
            <a:endParaRPr lang="en-IN" sz="2400" b="1" dirty="0">
              <a:solidFill>
                <a:schemeClr val="accent4"/>
              </a:solidFill>
            </a:endParaRPr>
          </a:p>
        </p:txBody>
      </p:sp>
      <p:pic>
        <p:nvPicPr>
          <p:cNvPr id="4" name="Picture 3">
            <a:extLst>
              <a:ext uri="{FF2B5EF4-FFF2-40B4-BE49-F238E27FC236}">
                <a16:creationId xmlns:a16="http://schemas.microsoft.com/office/drawing/2014/main" id="{790BAE31-FFDF-2BB7-B53F-D5AF013D2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07" y="1855698"/>
            <a:ext cx="9320983" cy="4073121"/>
          </a:xfrm>
          <a:prstGeom prst="rect">
            <a:avLst/>
          </a:prstGeom>
        </p:spPr>
      </p:pic>
    </p:spTree>
    <p:extLst>
      <p:ext uri="{BB962C8B-B14F-4D97-AF65-F5344CB8AC3E}">
        <p14:creationId xmlns:p14="http://schemas.microsoft.com/office/powerpoint/2010/main" val="2672849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1F1A0E-F142-54E7-5355-189F5BBA9E12}"/>
              </a:ext>
            </a:extLst>
          </p:cNvPr>
          <p:cNvSpPr txBox="1"/>
          <p:nvPr/>
        </p:nvSpPr>
        <p:spPr>
          <a:xfrm>
            <a:off x="1307690" y="857598"/>
            <a:ext cx="8868697" cy="461665"/>
          </a:xfrm>
          <a:prstGeom prst="rect">
            <a:avLst/>
          </a:prstGeom>
          <a:noFill/>
        </p:spPr>
        <p:txBody>
          <a:bodyPr wrap="square" rtlCol="0">
            <a:spAutoFit/>
          </a:bodyPr>
          <a:lstStyle/>
          <a:p>
            <a:r>
              <a:rPr lang="en-US" sz="2400" b="1" dirty="0">
                <a:solidFill>
                  <a:schemeClr val="accent4"/>
                </a:solidFill>
              </a:rPr>
              <a:t>15. who has maximum and minimum percentage of salary hike:</a:t>
            </a:r>
            <a:endParaRPr lang="en-IN" sz="2400" b="1" dirty="0">
              <a:solidFill>
                <a:schemeClr val="accent4"/>
              </a:solidFill>
            </a:endParaRPr>
          </a:p>
        </p:txBody>
      </p:sp>
      <p:pic>
        <p:nvPicPr>
          <p:cNvPr id="4" name="Picture 3">
            <a:extLst>
              <a:ext uri="{FF2B5EF4-FFF2-40B4-BE49-F238E27FC236}">
                <a16:creationId xmlns:a16="http://schemas.microsoft.com/office/drawing/2014/main" id="{C3D05CCC-87DA-4100-05F5-A61B209C0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690" y="1561182"/>
            <a:ext cx="9354476" cy="4360562"/>
          </a:xfrm>
          <a:prstGeom prst="rect">
            <a:avLst/>
          </a:prstGeom>
        </p:spPr>
      </p:pic>
    </p:spTree>
    <p:extLst>
      <p:ext uri="{BB962C8B-B14F-4D97-AF65-F5344CB8AC3E}">
        <p14:creationId xmlns:p14="http://schemas.microsoft.com/office/powerpoint/2010/main" val="3862062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17E0AA-DFB2-0D1A-EBE3-CF07F09B1D48}"/>
              </a:ext>
            </a:extLst>
          </p:cNvPr>
          <p:cNvSpPr txBox="1"/>
          <p:nvPr/>
        </p:nvSpPr>
        <p:spPr>
          <a:xfrm>
            <a:off x="1297858" y="904568"/>
            <a:ext cx="9704439" cy="830997"/>
          </a:xfrm>
          <a:prstGeom prst="rect">
            <a:avLst/>
          </a:prstGeom>
          <a:noFill/>
        </p:spPr>
        <p:txBody>
          <a:bodyPr wrap="square" rtlCol="0">
            <a:spAutoFit/>
          </a:bodyPr>
          <a:lstStyle/>
          <a:p>
            <a:r>
              <a:rPr lang="en-US" sz="2400" b="1" dirty="0">
                <a:solidFill>
                  <a:schemeClr val="accent4"/>
                </a:solidFill>
              </a:rPr>
              <a:t>16. fetch the details of employees working overtime but given min salary hike and are more than with 5 </a:t>
            </a:r>
            <a:r>
              <a:rPr lang="en-US" sz="2400" b="1" dirty="0" err="1">
                <a:solidFill>
                  <a:schemeClr val="accent4"/>
                </a:solidFill>
              </a:rPr>
              <a:t>yrs</a:t>
            </a:r>
            <a:r>
              <a:rPr lang="en-US" sz="2400" b="1" dirty="0">
                <a:solidFill>
                  <a:schemeClr val="accent4"/>
                </a:solidFill>
              </a:rPr>
              <a:t> of company:</a:t>
            </a:r>
            <a:endParaRPr lang="en-IN" sz="2400" b="1" dirty="0">
              <a:solidFill>
                <a:schemeClr val="accent4"/>
              </a:solidFill>
            </a:endParaRPr>
          </a:p>
        </p:txBody>
      </p:sp>
      <p:pic>
        <p:nvPicPr>
          <p:cNvPr id="4" name="Picture 3">
            <a:extLst>
              <a:ext uri="{FF2B5EF4-FFF2-40B4-BE49-F238E27FC236}">
                <a16:creationId xmlns:a16="http://schemas.microsoft.com/office/drawing/2014/main" id="{7E9F6AB6-159D-E0CD-5535-E6F0D0553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858" y="1828282"/>
            <a:ext cx="9596284" cy="3933422"/>
          </a:xfrm>
          <a:prstGeom prst="rect">
            <a:avLst/>
          </a:prstGeom>
        </p:spPr>
      </p:pic>
    </p:spTree>
    <p:extLst>
      <p:ext uri="{BB962C8B-B14F-4D97-AF65-F5344CB8AC3E}">
        <p14:creationId xmlns:p14="http://schemas.microsoft.com/office/powerpoint/2010/main" val="293997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5C741E-5313-33BA-45A6-C41FC2EE45A9}"/>
              </a:ext>
            </a:extLst>
          </p:cNvPr>
          <p:cNvSpPr txBox="1"/>
          <p:nvPr/>
        </p:nvSpPr>
        <p:spPr>
          <a:xfrm>
            <a:off x="1415845" y="973393"/>
            <a:ext cx="4680155" cy="523220"/>
          </a:xfrm>
          <a:prstGeom prst="rect">
            <a:avLst/>
          </a:prstGeom>
          <a:noFill/>
        </p:spPr>
        <p:txBody>
          <a:bodyPr wrap="square" rtlCol="0">
            <a:spAutoFit/>
          </a:bodyPr>
          <a:lstStyle/>
          <a:p>
            <a:r>
              <a:rPr lang="en-IN" sz="2800" b="1" dirty="0">
                <a:solidFill>
                  <a:schemeClr val="accent4"/>
                </a:solidFill>
              </a:rPr>
              <a:t>BUSINESS PROBLEM :</a:t>
            </a:r>
          </a:p>
        </p:txBody>
      </p:sp>
      <p:sp>
        <p:nvSpPr>
          <p:cNvPr id="5" name="TextBox 4">
            <a:extLst>
              <a:ext uri="{FF2B5EF4-FFF2-40B4-BE49-F238E27FC236}">
                <a16:creationId xmlns:a16="http://schemas.microsoft.com/office/drawing/2014/main" id="{205F441E-26EF-1767-2881-DAB8C5E8E9CB}"/>
              </a:ext>
            </a:extLst>
          </p:cNvPr>
          <p:cNvSpPr txBox="1"/>
          <p:nvPr/>
        </p:nvSpPr>
        <p:spPr>
          <a:xfrm>
            <a:off x="1415845" y="1838632"/>
            <a:ext cx="9134168" cy="1938992"/>
          </a:xfrm>
          <a:prstGeom prst="rect">
            <a:avLst/>
          </a:prstGeom>
          <a:noFill/>
        </p:spPr>
        <p:txBody>
          <a:bodyPr wrap="square" rtlCol="0">
            <a:spAutoFit/>
          </a:bodyPr>
          <a:lstStyle/>
          <a:p>
            <a:r>
              <a:rPr lang="en-US" sz="2400" b="0" i="0" dirty="0">
                <a:solidFill>
                  <a:schemeClr val="accent4"/>
                </a:solidFill>
                <a:effectLst/>
                <a:latin typeface="source-serif-pro"/>
              </a:rPr>
              <a:t>The business problem addressed in this analysis is employee attrition. Understanding the factors contributing to attrition and identifying potential patterns and trends can help organizations take proactive measures to retain talented employees, improve employee satisfaction, and reduce turnover costs.</a:t>
            </a:r>
            <a:endParaRPr lang="en-IN" sz="2400" dirty="0">
              <a:solidFill>
                <a:schemeClr val="accent4"/>
              </a:solidFill>
            </a:endParaRPr>
          </a:p>
        </p:txBody>
      </p:sp>
    </p:spTree>
    <p:extLst>
      <p:ext uri="{BB962C8B-B14F-4D97-AF65-F5344CB8AC3E}">
        <p14:creationId xmlns:p14="http://schemas.microsoft.com/office/powerpoint/2010/main" val="2328444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DBA738-CDD6-916A-8977-492A11042383}"/>
              </a:ext>
            </a:extLst>
          </p:cNvPr>
          <p:cNvSpPr txBox="1"/>
          <p:nvPr/>
        </p:nvSpPr>
        <p:spPr>
          <a:xfrm>
            <a:off x="1224116" y="907761"/>
            <a:ext cx="9247239" cy="830997"/>
          </a:xfrm>
          <a:prstGeom prst="rect">
            <a:avLst/>
          </a:prstGeom>
          <a:noFill/>
        </p:spPr>
        <p:txBody>
          <a:bodyPr wrap="square" rtlCol="0">
            <a:spAutoFit/>
          </a:bodyPr>
          <a:lstStyle/>
          <a:p>
            <a:r>
              <a:rPr lang="en-US" sz="2400" b="1" dirty="0">
                <a:solidFill>
                  <a:schemeClr val="accent4"/>
                </a:solidFill>
              </a:rPr>
              <a:t>17. fetch the details of employees working no overtime but given max salary hike and are lees than with 5 years of company:</a:t>
            </a:r>
            <a:endParaRPr lang="en-IN" sz="2400" b="1" dirty="0">
              <a:solidFill>
                <a:schemeClr val="accent4"/>
              </a:solidFill>
            </a:endParaRPr>
          </a:p>
        </p:txBody>
      </p:sp>
      <p:pic>
        <p:nvPicPr>
          <p:cNvPr id="4" name="Picture 3">
            <a:extLst>
              <a:ext uri="{FF2B5EF4-FFF2-40B4-BE49-F238E27FC236}">
                <a16:creationId xmlns:a16="http://schemas.microsoft.com/office/drawing/2014/main" id="{CB1C3173-6D1A-E6DE-A85B-35E9068B7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116" y="1796704"/>
            <a:ext cx="9743768" cy="4153535"/>
          </a:xfrm>
          <a:prstGeom prst="rect">
            <a:avLst/>
          </a:prstGeom>
        </p:spPr>
      </p:pic>
    </p:spTree>
    <p:extLst>
      <p:ext uri="{BB962C8B-B14F-4D97-AF65-F5344CB8AC3E}">
        <p14:creationId xmlns:p14="http://schemas.microsoft.com/office/powerpoint/2010/main" val="1189793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07CA1-2608-F77D-9B67-146CABFDB05B}"/>
              </a:ext>
            </a:extLst>
          </p:cNvPr>
          <p:cNvSpPr txBox="1"/>
          <p:nvPr/>
        </p:nvSpPr>
        <p:spPr>
          <a:xfrm>
            <a:off x="1455174" y="1710812"/>
            <a:ext cx="9684774" cy="3785652"/>
          </a:xfrm>
          <a:prstGeom prst="rect">
            <a:avLst/>
          </a:prstGeom>
          <a:noFill/>
        </p:spPr>
        <p:txBody>
          <a:bodyPr wrap="square" rtlCol="0">
            <a:spAutoFit/>
          </a:bodyPr>
          <a:lstStyle/>
          <a:p>
            <a:r>
              <a:rPr lang="en-US" sz="2400" b="0" i="0" dirty="0">
                <a:solidFill>
                  <a:schemeClr val="accent4"/>
                </a:solidFill>
                <a:effectLst/>
                <a:latin typeface="source-serif-pro"/>
              </a:rPr>
              <a:t>Employee attrition is a complex issue affecting organizations. By conducting a comprehensive data analysis, we have gained insights into various aspects related to attrition, including experience, age, salary, promotion history, overtime work, and marital status. These insights can guide organizations in implementing targeted retention strategies, improving salary structures, providing growth opportunities, and addressing employee concerns to reduce attrition rates, enhance employee satisfaction, and maintain a productive workforce. By proactively addressing the identified factors, organizations can create a positive work environment that fosters employee loyalty, engagement, and long-term success.</a:t>
            </a:r>
            <a:endParaRPr lang="en-IN" sz="2400" dirty="0">
              <a:solidFill>
                <a:schemeClr val="accent4"/>
              </a:solidFill>
            </a:endParaRPr>
          </a:p>
        </p:txBody>
      </p:sp>
      <p:sp>
        <p:nvSpPr>
          <p:cNvPr id="4" name="TextBox 3">
            <a:extLst>
              <a:ext uri="{FF2B5EF4-FFF2-40B4-BE49-F238E27FC236}">
                <a16:creationId xmlns:a16="http://schemas.microsoft.com/office/drawing/2014/main" id="{2DA92723-E95A-CC0A-F146-FF8C6BF79366}"/>
              </a:ext>
            </a:extLst>
          </p:cNvPr>
          <p:cNvSpPr txBox="1"/>
          <p:nvPr/>
        </p:nvSpPr>
        <p:spPr>
          <a:xfrm>
            <a:off x="1455174" y="894735"/>
            <a:ext cx="3864078" cy="523220"/>
          </a:xfrm>
          <a:prstGeom prst="rect">
            <a:avLst/>
          </a:prstGeom>
          <a:noFill/>
        </p:spPr>
        <p:txBody>
          <a:bodyPr wrap="square" rtlCol="0">
            <a:spAutoFit/>
          </a:bodyPr>
          <a:lstStyle/>
          <a:p>
            <a:r>
              <a:rPr lang="en-IN" sz="2800" b="1" dirty="0">
                <a:solidFill>
                  <a:schemeClr val="accent4"/>
                </a:solidFill>
              </a:rPr>
              <a:t>CONCLUSION:</a:t>
            </a:r>
          </a:p>
        </p:txBody>
      </p:sp>
    </p:spTree>
    <p:extLst>
      <p:ext uri="{BB962C8B-B14F-4D97-AF65-F5344CB8AC3E}">
        <p14:creationId xmlns:p14="http://schemas.microsoft.com/office/powerpoint/2010/main" val="3299811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9D353F-031B-F72E-9893-D8D553374A88}"/>
              </a:ext>
            </a:extLst>
          </p:cNvPr>
          <p:cNvSpPr txBox="1"/>
          <p:nvPr/>
        </p:nvSpPr>
        <p:spPr>
          <a:xfrm>
            <a:off x="3205317" y="2989006"/>
            <a:ext cx="5732208" cy="707886"/>
          </a:xfrm>
          <a:prstGeom prst="rect">
            <a:avLst/>
          </a:prstGeom>
          <a:noFill/>
        </p:spPr>
        <p:txBody>
          <a:bodyPr wrap="square" rtlCol="0">
            <a:spAutoFit/>
          </a:bodyPr>
          <a:lstStyle/>
          <a:p>
            <a:r>
              <a:rPr lang="en-IN" sz="4000" b="1" dirty="0">
                <a:solidFill>
                  <a:schemeClr val="accent4"/>
                </a:solidFill>
              </a:rPr>
              <a:t>THE QUERIES ARE:</a:t>
            </a:r>
          </a:p>
        </p:txBody>
      </p:sp>
    </p:spTree>
    <p:extLst>
      <p:ext uri="{BB962C8B-B14F-4D97-AF65-F5344CB8AC3E}">
        <p14:creationId xmlns:p14="http://schemas.microsoft.com/office/powerpoint/2010/main" val="415020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184617-D080-5707-CFD9-96C02C947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645" y="2515476"/>
            <a:ext cx="6165080" cy="1123842"/>
          </a:xfrm>
          <a:prstGeom prst="rect">
            <a:avLst/>
          </a:prstGeom>
        </p:spPr>
      </p:pic>
      <p:sp>
        <p:nvSpPr>
          <p:cNvPr id="5" name="TextBox 4">
            <a:extLst>
              <a:ext uri="{FF2B5EF4-FFF2-40B4-BE49-F238E27FC236}">
                <a16:creationId xmlns:a16="http://schemas.microsoft.com/office/drawing/2014/main" id="{160EDCC6-4CD0-D08C-92E2-1E5D419A52CD}"/>
              </a:ext>
            </a:extLst>
          </p:cNvPr>
          <p:cNvSpPr txBox="1"/>
          <p:nvPr/>
        </p:nvSpPr>
        <p:spPr>
          <a:xfrm>
            <a:off x="1720645" y="1268361"/>
            <a:ext cx="6410632" cy="461665"/>
          </a:xfrm>
          <a:prstGeom prst="rect">
            <a:avLst/>
          </a:prstGeom>
          <a:noFill/>
        </p:spPr>
        <p:txBody>
          <a:bodyPr wrap="square" rtlCol="0">
            <a:spAutoFit/>
          </a:bodyPr>
          <a:lstStyle/>
          <a:p>
            <a:r>
              <a:rPr lang="en-IN" sz="2400" b="1" dirty="0">
                <a:solidFill>
                  <a:schemeClr val="accent4"/>
                </a:solidFill>
              </a:rPr>
              <a:t>1. Creating the database and use it:</a:t>
            </a:r>
          </a:p>
        </p:txBody>
      </p:sp>
    </p:spTree>
    <p:extLst>
      <p:ext uri="{BB962C8B-B14F-4D97-AF65-F5344CB8AC3E}">
        <p14:creationId xmlns:p14="http://schemas.microsoft.com/office/powerpoint/2010/main" val="371995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A5252F-6B66-2EF0-3489-BD7FD7CD0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941" y="2291736"/>
            <a:ext cx="5722375" cy="1428954"/>
          </a:xfrm>
          <a:prstGeom prst="rect">
            <a:avLst/>
          </a:prstGeom>
        </p:spPr>
      </p:pic>
      <p:sp>
        <p:nvSpPr>
          <p:cNvPr id="11" name="TextBox 10">
            <a:extLst>
              <a:ext uri="{FF2B5EF4-FFF2-40B4-BE49-F238E27FC236}">
                <a16:creationId xmlns:a16="http://schemas.microsoft.com/office/drawing/2014/main" id="{22D0CC4C-C032-175C-CEC5-1751E00314AA}"/>
              </a:ext>
            </a:extLst>
          </p:cNvPr>
          <p:cNvSpPr txBox="1"/>
          <p:nvPr/>
        </p:nvSpPr>
        <p:spPr>
          <a:xfrm>
            <a:off x="2054941" y="1396181"/>
            <a:ext cx="5938685" cy="461665"/>
          </a:xfrm>
          <a:prstGeom prst="rect">
            <a:avLst/>
          </a:prstGeom>
          <a:noFill/>
        </p:spPr>
        <p:txBody>
          <a:bodyPr wrap="square" rtlCol="0">
            <a:spAutoFit/>
          </a:bodyPr>
          <a:lstStyle/>
          <a:p>
            <a:r>
              <a:rPr lang="en-IN" sz="2400" b="1" dirty="0">
                <a:solidFill>
                  <a:schemeClr val="accent4"/>
                </a:solidFill>
              </a:rPr>
              <a:t>2. Write a query to get all employee data:</a:t>
            </a:r>
          </a:p>
        </p:txBody>
      </p:sp>
    </p:spTree>
    <p:extLst>
      <p:ext uri="{BB962C8B-B14F-4D97-AF65-F5344CB8AC3E}">
        <p14:creationId xmlns:p14="http://schemas.microsoft.com/office/powerpoint/2010/main" val="2912926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F9CA40-40B1-482B-D039-69D31D3179C0}"/>
              </a:ext>
            </a:extLst>
          </p:cNvPr>
          <p:cNvSpPr txBox="1"/>
          <p:nvPr/>
        </p:nvSpPr>
        <p:spPr>
          <a:xfrm>
            <a:off x="1799301" y="885127"/>
            <a:ext cx="9193163" cy="461665"/>
          </a:xfrm>
          <a:prstGeom prst="rect">
            <a:avLst/>
          </a:prstGeom>
          <a:noFill/>
        </p:spPr>
        <p:txBody>
          <a:bodyPr wrap="square" rtlCol="0">
            <a:spAutoFit/>
          </a:bodyPr>
          <a:lstStyle/>
          <a:p>
            <a:r>
              <a:rPr lang="en-US" sz="2400" b="1" dirty="0">
                <a:solidFill>
                  <a:schemeClr val="accent4"/>
                </a:solidFill>
              </a:rPr>
              <a:t>3. Write a query to get unique department name from employee table:</a:t>
            </a:r>
            <a:endParaRPr lang="en-IN" sz="2400" b="1" dirty="0">
              <a:solidFill>
                <a:schemeClr val="accent4"/>
              </a:solidFill>
            </a:endParaRPr>
          </a:p>
        </p:txBody>
      </p:sp>
      <p:pic>
        <p:nvPicPr>
          <p:cNvPr id="6" name="Picture 5">
            <a:extLst>
              <a:ext uri="{FF2B5EF4-FFF2-40B4-BE49-F238E27FC236}">
                <a16:creationId xmlns:a16="http://schemas.microsoft.com/office/drawing/2014/main" id="{36413996-C09D-9B69-164B-EE016A8A1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301" y="1491907"/>
            <a:ext cx="8524569" cy="4210804"/>
          </a:xfrm>
          <a:prstGeom prst="rect">
            <a:avLst/>
          </a:prstGeom>
        </p:spPr>
      </p:pic>
    </p:spTree>
    <p:extLst>
      <p:ext uri="{BB962C8B-B14F-4D97-AF65-F5344CB8AC3E}">
        <p14:creationId xmlns:p14="http://schemas.microsoft.com/office/powerpoint/2010/main" val="2568076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C35E5D-D4AE-7549-0B52-2EFE4FDD13FA}"/>
              </a:ext>
            </a:extLst>
          </p:cNvPr>
          <p:cNvSpPr txBox="1"/>
          <p:nvPr/>
        </p:nvSpPr>
        <p:spPr>
          <a:xfrm>
            <a:off x="1524000" y="891717"/>
            <a:ext cx="8367252" cy="461665"/>
          </a:xfrm>
          <a:prstGeom prst="rect">
            <a:avLst/>
          </a:prstGeom>
          <a:noFill/>
        </p:spPr>
        <p:txBody>
          <a:bodyPr wrap="square" rtlCol="0">
            <a:spAutoFit/>
          </a:bodyPr>
          <a:lstStyle/>
          <a:p>
            <a:r>
              <a:rPr lang="en-US" sz="2400" b="1" dirty="0">
                <a:solidFill>
                  <a:schemeClr val="accent4"/>
                </a:solidFill>
              </a:rPr>
              <a:t>4. Write a query to get the total salaries payable to employees: </a:t>
            </a:r>
            <a:endParaRPr lang="en-IN" sz="2400" b="1" dirty="0">
              <a:solidFill>
                <a:schemeClr val="accent4"/>
              </a:solidFill>
            </a:endParaRPr>
          </a:p>
        </p:txBody>
      </p:sp>
      <p:pic>
        <p:nvPicPr>
          <p:cNvPr id="6" name="Picture 5">
            <a:extLst>
              <a:ext uri="{FF2B5EF4-FFF2-40B4-BE49-F238E27FC236}">
                <a16:creationId xmlns:a16="http://schemas.microsoft.com/office/drawing/2014/main" id="{72E37929-E773-7BCF-139B-A4E1AEAD1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65399"/>
            <a:ext cx="7944465" cy="4182825"/>
          </a:xfrm>
          <a:prstGeom prst="rect">
            <a:avLst/>
          </a:prstGeom>
        </p:spPr>
      </p:pic>
    </p:spTree>
    <p:extLst>
      <p:ext uri="{BB962C8B-B14F-4D97-AF65-F5344CB8AC3E}">
        <p14:creationId xmlns:p14="http://schemas.microsoft.com/office/powerpoint/2010/main" val="2590113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DF3436-BA7E-DE0C-FC1C-11BB34287663}"/>
              </a:ext>
            </a:extLst>
          </p:cNvPr>
          <p:cNvSpPr txBox="1"/>
          <p:nvPr/>
        </p:nvSpPr>
        <p:spPr>
          <a:xfrm>
            <a:off x="1671484" y="818449"/>
            <a:ext cx="8711381" cy="830997"/>
          </a:xfrm>
          <a:prstGeom prst="rect">
            <a:avLst/>
          </a:prstGeom>
          <a:noFill/>
        </p:spPr>
        <p:txBody>
          <a:bodyPr wrap="square" rtlCol="0">
            <a:spAutoFit/>
          </a:bodyPr>
          <a:lstStyle/>
          <a:p>
            <a:r>
              <a:rPr lang="en-US" sz="2400" b="1" dirty="0">
                <a:solidFill>
                  <a:schemeClr val="accent4"/>
                </a:solidFill>
              </a:rPr>
              <a:t>5. Write a query to get the maximum and minimum salary from employees table:</a:t>
            </a:r>
            <a:endParaRPr lang="en-IN" sz="2400" b="1" dirty="0">
              <a:solidFill>
                <a:schemeClr val="accent4"/>
              </a:solidFill>
            </a:endParaRPr>
          </a:p>
        </p:txBody>
      </p:sp>
      <p:pic>
        <p:nvPicPr>
          <p:cNvPr id="6" name="Picture 5">
            <a:extLst>
              <a:ext uri="{FF2B5EF4-FFF2-40B4-BE49-F238E27FC236}">
                <a16:creationId xmlns:a16="http://schemas.microsoft.com/office/drawing/2014/main" id="{619D7A29-BA30-D0B3-2101-80EE80245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84" y="1828282"/>
            <a:ext cx="8327922" cy="3835099"/>
          </a:xfrm>
          <a:prstGeom prst="rect">
            <a:avLst/>
          </a:prstGeom>
        </p:spPr>
      </p:pic>
    </p:spTree>
    <p:extLst>
      <p:ext uri="{BB962C8B-B14F-4D97-AF65-F5344CB8AC3E}">
        <p14:creationId xmlns:p14="http://schemas.microsoft.com/office/powerpoint/2010/main" val="2553719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B05C1B-DF51-38DC-B957-A635166900A2}"/>
              </a:ext>
            </a:extLst>
          </p:cNvPr>
          <p:cNvSpPr txBox="1"/>
          <p:nvPr/>
        </p:nvSpPr>
        <p:spPr>
          <a:xfrm>
            <a:off x="1710813" y="747252"/>
            <a:ext cx="9163664" cy="830997"/>
          </a:xfrm>
          <a:prstGeom prst="rect">
            <a:avLst/>
          </a:prstGeom>
          <a:noFill/>
        </p:spPr>
        <p:txBody>
          <a:bodyPr wrap="square" rtlCol="0">
            <a:spAutoFit/>
          </a:bodyPr>
          <a:lstStyle/>
          <a:p>
            <a:r>
              <a:rPr lang="en-US" sz="2400" b="1" dirty="0">
                <a:solidFill>
                  <a:schemeClr val="accent4"/>
                </a:solidFill>
              </a:rPr>
              <a:t>6. Write a query to get the average salary and number of employees in the employees table :</a:t>
            </a:r>
            <a:endParaRPr lang="en-IN" sz="2400" b="1" dirty="0">
              <a:solidFill>
                <a:schemeClr val="accent4"/>
              </a:solidFill>
            </a:endParaRPr>
          </a:p>
        </p:txBody>
      </p:sp>
      <p:pic>
        <p:nvPicPr>
          <p:cNvPr id="6" name="Picture 5">
            <a:extLst>
              <a:ext uri="{FF2B5EF4-FFF2-40B4-BE49-F238E27FC236}">
                <a16:creationId xmlns:a16="http://schemas.microsoft.com/office/drawing/2014/main" id="{D2BB1055-BFC6-9F99-F593-ECC8136D3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813" y="1748533"/>
            <a:ext cx="8649907" cy="4116409"/>
          </a:xfrm>
          <a:prstGeom prst="rect">
            <a:avLst/>
          </a:prstGeom>
        </p:spPr>
      </p:pic>
    </p:spTree>
    <p:extLst>
      <p:ext uri="{BB962C8B-B14F-4D97-AF65-F5344CB8AC3E}">
        <p14:creationId xmlns:p14="http://schemas.microsoft.com/office/powerpoint/2010/main" val="16485880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134</TotalTime>
  <Words>478</Words>
  <Application>Microsoft Office PowerPoint</Application>
  <PresentationFormat>Widescreen</PresentationFormat>
  <Paragraphs>23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Garamond</vt:lpstr>
      <vt:lpstr>source-serif-pro</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Subham Dey</dc:creator>
  <cp:lastModifiedBy>Subham Dey</cp:lastModifiedBy>
  <cp:revision>1</cp:revision>
  <dcterms:created xsi:type="dcterms:W3CDTF">2024-07-06T13:01:08Z</dcterms:created>
  <dcterms:modified xsi:type="dcterms:W3CDTF">2024-07-06T15:15:35Z</dcterms:modified>
</cp:coreProperties>
</file>