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9.jpg" ContentType="image/jpeg"/>
  <Override PartName="/ppt/media/image20.jpg" ContentType="image/jpeg"/>
  <Override PartName="/ppt/media/image22.jpg" ContentType="image/jpeg"/>
  <Override PartName="/ppt/media/image23.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68" r:id="rId5"/>
    <p:sldId id="259" r:id="rId6"/>
    <p:sldId id="261" r:id="rId7"/>
    <p:sldId id="262" r:id="rId8"/>
    <p:sldId id="271" r:id="rId9"/>
    <p:sldId id="272" r:id="rId10"/>
    <p:sldId id="263" r:id="rId11"/>
    <p:sldId id="278" r:id="rId12"/>
    <p:sldId id="285" r:id="rId13"/>
    <p:sldId id="273" r:id="rId14"/>
    <p:sldId id="265" r:id="rId15"/>
    <p:sldId id="277" r:id="rId16"/>
    <p:sldId id="281" r:id="rId17"/>
    <p:sldId id="282" r:id="rId18"/>
    <p:sldId id="283" r:id="rId19"/>
    <p:sldId id="287" r:id="rId20"/>
    <p:sldId id="289" r:id="rId21"/>
    <p:sldId id="267" r:id="rId22"/>
    <p:sldId id="290" r:id="rId23"/>
    <p:sldId id="275" r:id="rId24"/>
    <p:sldId id="280"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AB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2D461E-4088-4A6D-9D2C-6E49B740A3C1}" type="datetimeFigureOut">
              <a:rPr lang="en-IN" smtClean="0"/>
              <a:t>11-05-2025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E1BB9-F1FA-4CD5-93BA-37E608F7E89F}" type="slidenum">
              <a:rPr lang="en-IN" smtClean="0"/>
              <a:t>‹#›</a:t>
            </a:fld>
            <a:endParaRPr lang="en-IN"/>
          </a:p>
        </p:txBody>
      </p:sp>
    </p:spTree>
    <p:extLst>
      <p:ext uri="{BB962C8B-B14F-4D97-AF65-F5344CB8AC3E}">
        <p14:creationId xmlns:p14="http://schemas.microsoft.com/office/powerpoint/2010/main" val="1052038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38E1BB9-F1FA-4CD5-93BA-37E608F7E89F}" type="slidenum">
              <a:rPr lang="en-IN" smtClean="0"/>
              <a:t>3</a:t>
            </a:fld>
            <a:endParaRPr lang="en-IN"/>
          </a:p>
        </p:txBody>
      </p:sp>
    </p:spTree>
    <p:extLst>
      <p:ext uri="{BB962C8B-B14F-4D97-AF65-F5344CB8AC3E}">
        <p14:creationId xmlns:p14="http://schemas.microsoft.com/office/powerpoint/2010/main" val="2946501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3938-ECA8-42DE-943D-35A55915BD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E1D955-A4AB-873F-7CDE-D87FB4990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AEDB96-A010-10AD-6331-AAA4C056E5AD}"/>
              </a:ext>
            </a:extLst>
          </p:cNvPr>
          <p:cNvSpPr>
            <a:spLocks noGrp="1"/>
          </p:cNvSpPr>
          <p:nvPr>
            <p:ph type="dt" sz="half" idx="10"/>
          </p:nvPr>
        </p:nvSpPr>
        <p:spPr/>
        <p:txBody>
          <a:bodyPr/>
          <a:lstStyle/>
          <a:p>
            <a:fld id="{A715306D-701B-4196-8E8C-76420ADB1AFF}" type="datetimeFigureOut">
              <a:rPr lang="en-IN" smtClean="0"/>
              <a:t>11-05-2025</a:t>
            </a:fld>
            <a:endParaRPr lang="en-IN"/>
          </a:p>
        </p:txBody>
      </p:sp>
      <p:sp>
        <p:nvSpPr>
          <p:cNvPr id="5" name="Footer Placeholder 4">
            <a:extLst>
              <a:ext uri="{FF2B5EF4-FFF2-40B4-BE49-F238E27FC236}">
                <a16:creationId xmlns:a16="http://schemas.microsoft.com/office/drawing/2014/main" id="{5601E53B-9157-253F-A3BA-D25BD8A21D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29F78D-2857-2021-AA80-F8FD3E597AD1}"/>
              </a:ext>
            </a:extLst>
          </p:cNvPr>
          <p:cNvSpPr>
            <a:spLocks noGrp="1"/>
          </p:cNvSpPr>
          <p:nvPr>
            <p:ph type="sldNum" sz="quarter" idx="12"/>
          </p:nvPr>
        </p:nvSpPr>
        <p:spPr/>
        <p:txBody>
          <a:bodyPr/>
          <a:lstStyle/>
          <a:p>
            <a:fld id="{8F1EE383-98D9-4219-B0F9-DA92E0052E85}" type="slidenum">
              <a:rPr lang="en-IN" smtClean="0"/>
              <a:t>‹#›</a:t>
            </a:fld>
            <a:endParaRPr lang="en-IN"/>
          </a:p>
        </p:txBody>
      </p:sp>
    </p:spTree>
    <p:extLst>
      <p:ext uri="{BB962C8B-B14F-4D97-AF65-F5344CB8AC3E}">
        <p14:creationId xmlns:p14="http://schemas.microsoft.com/office/powerpoint/2010/main" val="6909800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4B8A-FC91-EA4B-378F-F2EECFAB33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24CBAF-B6ED-034A-6ECD-E3FC1D8DAE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7F6718-9AFA-71CF-96EB-9C905DD9DE24}"/>
              </a:ext>
            </a:extLst>
          </p:cNvPr>
          <p:cNvSpPr>
            <a:spLocks noGrp="1"/>
          </p:cNvSpPr>
          <p:nvPr>
            <p:ph type="dt" sz="half" idx="10"/>
          </p:nvPr>
        </p:nvSpPr>
        <p:spPr/>
        <p:txBody>
          <a:bodyPr/>
          <a:lstStyle/>
          <a:p>
            <a:fld id="{A715306D-701B-4196-8E8C-76420ADB1AFF}" type="datetimeFigureOut">
              <a:rPr lang="en-IN" smtClean="0"/>
              <a:t>11-05-2025</a:t>
            </a:fld>
            <a:endParaRPr lang="en-IN"/>
          </a:p>
        </p:txBody>
      </p:sp>
      <p:sp>
        <p:nvSpPr>
          <p:cNvPr id="5" name="Footer Placeholder 4">
            <a:extLst>
              <a:ext uri="{FF2B5EF4-FFF2-40B4-BE49-F238E27FC236}">
                <a16:creationId xmlns:a16="http://schemas.microsoft.com/office/drawing/2014/main" id="{59ACED84-0ACA-8BF5-01BF-F52B8F339C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BAFAF9-DC54-848D-3538-8382C74CCA20}"/>
              </a:ext>
            </a:extLst>
          </p:cNvPr>
          <p:cNvSpPr>
            <a:spLocks noGrp="1"/>
          </p:cNvSpPr>
          <p:nvPr>
            <p:ph type="sldNum" sz="quarter" idx="12"/>
          </p:nvPr>
        </p:nvSpPr>
        <p:spPr/>
        <p:txBody>
          <a:bodyPr/>
          <a:lstStyle/>
          <a:p>
            <a:fld id="{8F1EE383-98D9-4219-B0F9-DA92E0052E85}" type="slidenum">
              <a:rPr lang="en-IN" smtClean="0"/>
              <a:t>‹#›</a:t>
            </a:fld>
            <a:endParaRPr lang="en-IN"/>
          </a:p>
        </p:txBody>
      </p:sp>
    </p:spTree>
    <p:extLst>
      <p:ext uri="{BB962C8B-B14F-4D97-AF65-F5344CB8AC3E}">
        <p14:creationId xmlns:p14="http://schemas.microsoft.com/office/powerpoint/2010/main" val="30773107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35CFB4-6464-4CE3-FF6D-608A00BADC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C8F73D-A51B-318E-F82D-ECA8EDB230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E68058-E958-D62B-8B71-86F9B6A4B0E7}"/>
              </a:ext>
            </a:extLst>
          </p:cNvPr>
          <p:cNvSpPr>
            <a:spLocks noGrp="1"/>
          </p:cNvSpPr>
          <p:nvPr>
            <p:ph type="dt" sz="half" idx="10"/>
          </p:nvPr>
        </p:nvSpPr>
        <p:spPr/>
        <p:txBody>
          <a:bodyPr/>
          <a:lstStyle/>
          <a:p>
            <a:fld id="{A715306D-701B-4196-8E8C-76420ADB1AFF}" type="datetimeFigureOut">
              <a:rPr lang="en-IN" smtClean="0"/>
              <a:t>11-05-2025</a:t>
            </a:fld>
            <a:endParaRPr lang="en-IN"/>
          </a:p>
        </p:txBody>
      </p:sp>
      <p:sp>
        <p:nvSpPr>
          <p:cNvPr id="5" name="Footer Placeholder 4">
            <a:extLst>
              <a:ext uri="{FF2B5EF4-FFF2-40B4-BE49-F238E27FC236}">
                <a16:creationId xmlns:a16="http://schemas.microsoft.com/office/drawing/2014/main" id="{89905BE2-7A91-E61C-2C8D-98E5D321F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FB773D-11CD-7694-5545-693D511D372E}"/>
              </a:ext>
            </a:extLst>
          </p:cNvPr>
          <p:cNvSpPr>
            <a:spLocks noGrp="1"/>
          </p:cNvSpPr>
          <p:nvPr>
            <p:ph type="sldNum" sz="quarter" idx="12"/>
          </p:nvPr>
        </p:nvSpPr>
        <p:spPr/>
        <p:txBody>
          <a:bodyPr/>
          <a:lstStyle/>
          <a:p>
            <a:fld id="{8F1EE383-98D9-4219-B0F9-DA92E0052E85}" type="slidenum">
              <a:rPr lang="en-IN" smtClean="0"/>
              <a:t>‹#›</a:t>
            </a:fld>
            <a:endParaRPr lang="en-IN"/>
          </a:p>
        </p:txBody>
      </p:sp>
    </p:spTree>
    <p:extLst>
      <p:ext uri="{BB962C8B-B14F-4D97-AF65-F5344CB8AC3E}">
        <p14:creationId xmlns:p14="http://schemas.microsoft.com/office/powerpoint/2010/main" val="3541148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94F9-EBA4-61FE-EE7A-E5068408B0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9F6AEF-6B51-52DF-F4AA-AC2B59B50E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C2A9EF-F241-EB04-D0E1-A3CEC9EE6786}"/>
              </a:ext>
            </a:extLst>
          </p:cNvPr>
          <p:cNvSpPr>
            <a:spLocks noGrp="1"/>
          </p:cNvSpPr>
          <p:nvPr>
            <p:ph type="dt" sz="half" idx="10"/>
          </p:nvPr>
        </p:nvSpPr>
        <p:spPr/>
        <p:txBody>
          <a:bodyPr/>
          <a:lstStyle/>
          <a:p>
            <a:fld id="{A715306D-701B-4196-8E8C-76420ADB1AFF}" type="datetimeFigureOut">
              <a:rPr lang="en-IN" smtClean="0"/>
              <a:t>11-05-2025</a:t>
            </a:fld>
            <a:endParaRPr lang="en-IN"/>
          </a:p>
        </p:txBody>
      </p:sp>
      <p:sp>
        <p:nvSpPr>
          <p:cNvPr id="5" name="Footer Placeholder 4">
            <a:extLst>
              <a:ext uri="{FF2B5EF4-FFF2-40B4-BE49-F238E27FC236}">
                <a16:creationId xmlns:a16="http://schemas.microsoft.com/office/drawing/2014/main" id="{FC086A02-295E-9936-26C1-487703E922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6FA5B3-01F1-25F5-E2FA-8F07DFB9FF2F}"/>
              </a:ext>
            </a:extLst>
          </p:cNvPr>
          <p:cNvSpPr>
            <a:spLocks noGrp="1"/>
          </p:cNvSpPr>
          <p:nvPr>
            <p:ph type="sldNum" sz="quarter" idx="12"/>
          </p:nvPr>
        </p:nvSpPr>
        <p:spPr/>
        <p:txBody>
          <a:bodyPr/>
          <a:lstStyle/>
          <a:p>
            <a:fld id="{8F1EE383-98D9-4219-B0F9-DA92E0052E85}" type="slidenum">
              <a:rPr lang="en-IN" smtClean="0"/>
              <a:t>‹#›</a:t>
            </a:fld>
            <a:endParaRPr lang="en-IN"/>
          </a:p>
        </p:txBody>
      </p:sp>
    </p:spTree>
    <p:extLst>
      <p:ext uri="{BB962C8B-B14F-4D97-AF65-F5344CB8AC3E}">
        <p14:creationId xmlns:p14="http://schemas.microsoft.com/office/powerpoint/2010/main" val="311014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0B0C-D8E0-141C-A8B3-109F851B25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4F1E65-7C2E-D158-42D3-CCB8F4B9C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86B3B7-A9A3-734D-1475-171DCB5211B0}"/>
              </a:ext>
            </a:extLst>
          </p:cNvPr>
          <p:cNvSpPr>
            <a:spLocks noGrp="1"/>
          </p:cNvSpPr>
          <p:nvPr>
            <p:ph type="dt" sz="half" idx="10"/>
          </p:nvPr>
        </p:nvSpPr>
        <p:spPr/>
        <p:txBody>
          <a:bodyPr/>
          <a:lstStyle/>
          <a:p>
            <a:fld id="{A715306D-701B-4196-8E8C-76420ADB1AFF}" type="datetimeFigureOut">
              <a:rPr lang="en-IN" smtClean="0"/>
              <a:t>11-05-2025</a:t>
            </a:fld>
            <a:endParaRPr lang="en-IN"/>
          </a:p>
        </p:txBody>
      </p:sp>
      <p:sp>
        <p:nvSpPr>
          <p:cNvPr id="5" name="Footer Placeholder 4">
            <a:extLst>
              <a:ext uri="{FF2B5EF4-FFF2-40B4-BE49-F238E27FC236}">
                <a16:creationId xmlns:a16="http://schemas.microsoft.com/office/drawing/2014/main" id="{33DD743E-8E9C-0E27-F410-E9FF7BC272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804374-9C4E-C486-53BD-BD8C0A3E8F37}"/>
              </a:ext>
            </a:extLst>
          </p:cNvPr>
          <p:cNvSpPr>
            <a:spLocks noGrp="1"/>
          </p:cNvSpPr>
          <p:nvPr>
            <p:ph type="sldNum" sz="quarter" idx="12"/>
          </p:nvPr>
        </p:nvSpPr>
        <p:spPr/>
        <p:txBody>
          <a:bodyPr/>
          <a:lstStyle/>
          <a:p>
            <a:fld id="{8F1EE383-98D9-4219-B0F9-DA92E0052E85}" type="slidenum">
              <a:rPr lang="en-IN" smtClean="0"/>
              <a:t>‹#›</a:t>
            </a:fld>
            <a:endParaRPr lang="en-IN"/>
          </a:p>
        </p:txBody>
      </p:sp>
    </p:spTree>
    <p:extLst>
      <p:ext uri="{BB962C8B-B14F-4D97-AF65-F5344CB8AC3E}">
        <p14:creationId xmlns:p14="http://schemas.microsoft.com/office/powerpoint/2010/main" val="39523160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98B87-3EFA-97F6-D808-A917CA2AFC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20D64B-FB55-DF4C-A54D-823917EB8B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71A29A-F0D9-B91E-B5FF-BD4D6B88A1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2A8967-4DB0-F2A8-E09F-F392DC2E2F48}"/>
              </a:ext>
            </a:extLst>
          </p:cNvPr>
          <p:cNvSpPr>
            <a:spLocks noGrp="1"/>
          </p:cNvSpPr>
          <p:nvPr>
            <p:ph type="dt" sz="half" idx="10"/>
          </p:nvPr>
        </p:nvSpPr>
        <p:spPr/>
        <p:txBody>
          <a:bodyPr/>
          <a:lstStyle/>
          <a:p>
            <a:fld id="{A715306D-701B-4196-8E8C-76420ADB1AFF}" type="datetimeFigureOut">
              <a:rPr lang="en-IN" smtClean="0"/>
              <a:t>11-05-2025</a:t>
            </a:fld>
            <a:endParaRPr lang="en-IN"/>
          </a:p>
        </p:txBody>
      </p:sp>
      <p:sp>
        <p:nvSpPr>
          <p:cNvPr id="6" name="Footer Placeholder 5">
            <a:extLst>
              <a:ext uri="{FF2B5EF4-FFF2-40B4-BE49-F238E27FC236}">
                <a16:creationId xmlns:a16="http://schemas.microsoft.com/office/drawing/2014/main" id="{2545D00D-6181-5BF6-F771-19ACB7C65C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811D8E-AA74-59A2-DB1C-4F5BE1C2D65B}"/>
              </a:ext>
            </a:extLst>
          </p:cNvPr>
          <p:cNvSpPr>
            <a:spLocks noGrp="1"/>
          </p:cNvSpPr>
          <p:nvPr>
            <p:ph type="sldNum" sz="quarter" idx="12"/>
          </p:nvPr>
        </p:nvSpPr>
        <p:spPr/>
        <p:txBody>
          <a:bodyPr/>
          <a:lstStyle/>
          <a:p>
            <a:fld id="{8F1EE383-98D9-4219-B0F9-DA92E0052E85}" type="slidenum">
              <a:rPr lang="en-IN" smtClean="0"/>
              <a:t>‹#›</a:t>
            </a:fld>
            <a:endParaRPr lang="en-IN"/>
          </a:p>
        </p:txBody>
      </p:sp>
    </p:spTree>
    <p:extLst>
      <p:ext uri="{BB962C8B-B14F-4D97-AF65-F5344CB8AC3E}">
        <p14:creationId xmlns:p14="http://schemas.microsoft.com/office/powerpoint/2010/main" val="1253967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FE4C-391F-72D1-FFCD-3512A66CAE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0EC67F-0C41-9815-CDDC-AE9C212403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0ADD20-779B-3A02-41F8-DC5AAE43DB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4589D2-AF47-96E7-121B-9D2681E452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E9AF07-A7C8-1A55-1912-EFF33E44E7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D1D19C-087F-A869-2BDE-B85044374925}"/>
              </a:ext>
            </a:extLst>
          </p:cNvPr>
          <p:cNvSpPr>
            <a:spLocks noGrp="1"/>
          </p:cNvSpPr>
          <p:nvPr>
            <p:ph type="dt" sz="half" idx="10"/>
          </p:nvPr>
        </p:nvSpPr>
        <p:spPr/>
        <p:txBody>
          <a:bodyPr/>
          <a:lstStyle/>
          <a:p>
            <a:fld id="{A715306D-701B-4196-8E8C-76420ADB1AFF}" type="datetimeFigureOut">
              <a:rPr lang="en-IN" smtClean="0"/>
              <a:t>11-05-2025</a:t>
            </a:fld>
            <a:endParaRPr lang="en-IN"/>
          </a:p>
        </p:txBody>
      </p:sp>
      <p:sp>
        <p:nvSpPr>
          <p:cNvPr id="8" name="Footer Placeholder 7">
            <a:extLst>
              <a:ext uri="{FF2B5EF4-FFF2-40B4-BE49-F238E27FC236}">
                <a16:creationId xmlns:a16="http://schemas.microsoft.com/office/drawing/2014/main" id="{6AC51128-5C0E-9A2C-DABD-206D589AC7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EF59E3-6EC6-C808-12FF-14EF82E65871}"/>
              </a:ext>
            </a:extLst>
          </p:cNvPr>
          <p:cNvSpPr>
            <a:spLocks noGrp="1"/>
          </p:cNvSpPr>
          <p:nvPr>
            <p:ph type="sldNum" sz="quarter" idx="12"/>
          </p:nvPr>
        </p:nvSpPr>
        <p:spPr/>
        <p:txBody>
          <a:bodyPr/>
          <a:lstStyle/>
          <a:p>
            <a:fld id="{8F1EE383-98D9-4219-B0F9-DA92E0052E85}" type="slidenum">
              <a:rPr lang="en-IN" smtClean="0"/>
              <a:t>‹#›</a:t>
            </a:fld>
            <a:endParaRPr lang="en-IN"/>
          </a:p>
        </p:txBody>
      </p:sp>
    </p:spTree>
    <p:extLst>
      <p:ext uri="{BB962C8B-B14F-4D97-AF65-F5344CB8AC3E}">
        <p14:creationId xmlns:p14="http://schemas.microsoft.com/office/powerpoint/2010/main" val="2839801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DF40B-2D9B-E460-10EE-CBDD128564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2DDBB6-0C3F-4F4D-5E4D-6520D066C881}"/>
              </a:ext>
            </a:extLst>
          </p:cNvPr>
          <p:cNvSpPr>
            <a:spLocks noGrp="1"/>
          </p:cNvSpPr>
          <p:nvPr>
            <p:ph type="dt" sz="half" idx="10"/>
          </p:nvPr>
        </p:nvSpPr>
        <p:spPr/>
        <p:txBody>
          <a:bodyPr/>
          <a:lstStyle/>
          <a:p>
            <a:fld id="{A715306D-701B-4196-8E8C-76420ADB1AFF}" type="datetimeFigureOut">
              <a:rPr lang="en-IN" smtClean="0"/>
              <a:t>11-05-2025</a:t>
            </a:fld>
            <a:endParaRPr lang="en-IN"/>
          </a:p>
        </p:txBody>
      </p:sp>
      <p:sp>
        <p:nvSpPr>
          <p:cNvPr id="4" name="Footer Placeholder 3">
            <a:extLst>
              <a:ext uri="{FF2B5EF4-FFF2-40B4-BE49-F238E27FC236}">
                <a16:creationId xmlns:a16="http://schemas.microsoft.com/office/drawing/2014/main" id="{508D973A-51B8-F906-2038-1AF136E346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C07DAE-4863-F8F5-6B53-34A9C5DCF815}"/>
              </a:ext>
            </a:extLst>
          </p:cNvPr>
          <p:cNvSpPr>
            <a:spLocks noGrp="1"/>
          </p:cNvSpPr>
          <p:nvPr>
            <p:ph type="sldNum" sz="quarter" idx="12"/>
          </p:nvPr>
        </p:nvSpPr>
        <p:spPr/>
        <p:txBody>
          <a:bodyPr/>
          <a:lstStyle/>
          <a:p>
            <a:fld id="{8F1EE383-98D9-4219-B0F9-DA92E0052E85}" type="slidenum">
              <a:rPr lang="en-IN" smtClean="0"/>
              <a:t>‹#›</a:t>
            </a:fld>
            <a:endParaRPr lang="en-IN"/>
          </a:p>
        </p:txBody>
      </p:sp>
    </p:spTree>
    <p:extLst>
      <p:ext uri="{BB962C8B-B14F-4D97-AF65-F5344CB8AC3E}">
        <p14:creationId xmlns:p14="http://schemas.microsoft.com/office/powerpoint/2010/main" val="215274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E1A129-952D-D7DB-A1D4-ECE8EE59C399}"/>
              </a:ext>
            </a:extLst>
          </p:cNvPr>
          <p:cNvSpPr>
            <a:spLocks noGrp="1"/>
          </p:cNvSpPr>
          <p:nvPr>
            <p:ph type="dt" sz="half" idx="10"/>
          </p:nvPr>
        </p:nvSpPr>
        <p:spPr/>
        <p:txBody>
          <a:bodyPr/>
          <a:lstStyle/>
          <a:p>
            <a:fld id="{A715306D-701B-4196-8E8C-76420ADB1AFF}" type="datetimeFigureOut">
              <a:rPr lang="en-IN" smtClean="0"/>
              <a:t>11-05-2025</a:t>
            </a:fld>
            <a:endParaRPr lang="en-IN"/>
          </a:p>
        </p:txBody>
      </p:sp>
      <p:sp>
        <p:nvSpPr>
          <p:cNvPr id="3" name="Footer Placeholder 2">
            <a:extLst>
              <a:ext uri="{FF2B5EF4-FFF2-40B4-BE49-F238E27FC236}">
                <a16:creationId xmlns:a16="http://schemas.microsoft.com/office/drawing/2014/main" id="{F2BFE88F-2E2D-3421-0AC3-C155E5800D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88B1AF-95E9-4B6D-0372-AB9841C48CD6}"/>
              </a:ext>
            </a:extLst>
          </p:cNvPr>
          <p:cNvSpPr>
            <a:spLocks noGrp="1"/>
          </p:cNvSpPr>
          <p:nvPr>
            <p:ph type="sldNum" sz="quarter" idx="12"/>
          </p:nvPr>
        </p:nvSpPr>
        <p:spPr/>
        <p:txBody>
          <a:bodyPr/>
          <a:lstStyle/>
          <a:p>
            <a:fld id="{8F1EE383-98D9-4219-B0F9-DA92E0052E85}" type="slidenum">
              <a:rPr lang="en-IN" smtClean="0"/>
              <a:t>‹#›</a:t>
            </a:fld>
            <a:endParaRPr lang="en-IN"/>
          </a:p>
        </p:txBody>
      </p:sp>
    </p:spTree>
    <p:extLst>
      <p:ext uri="{BB962C8B-B14F-4D97-AF65-F5344CB8AC3E}">
        <p14:creationId xmlns:p14="http://schemas.microsoft.com/office/powerpoint/2010/main" val="39060234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9FC76-8A8C-7F20-62A3-B7A5C3A87B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4F807C-4B61-6B61-1A26-667AA4F763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1DEEDC-CF0A-308B-D767-CE33AD15F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79B5E-E8DB-E65F-837A-C4300765E918}"/>
              </a:ext>
            </a:extLst>
          </p:cNvPr>
          <p:cNvSpPr>
            <a:spLocks noGrp="1"/>
          </p:cNvSpPr>
          <p:nvPr>
            <p:ph type="dt" sz="half" idx="10"/>
          </p:nvPr>
        </p:nvSpPr>
        <p:spPr/>
        <p:txBody>
          <a:bodyPr/>
          <a:lstStyle/>
          <a:p>
            <a:fld id="{A715306D-701B-4196-8E8C-76420ADB1AFF}" type="datetimeFigureOut">
              <a:rPr lang="en-IN" smtClean="0"/>
              <a:t>11-05-2025</a:t>
            </a:fld>
            <a:endParaRPr lang="en-IN"/>
          </a:p>
        </p:txBody>
      </p:sp>
      <p:sp>
        <p:nvSpPr>
          <p:cNvPr id="6" name="Footer Placeholder 5">
            <a:extLst>
              <a:ext uri="{FF2B5EF4-FFF2-40B4-BE49-F238E27FC236}">
                <a16:creationId xmlns:a16="http://schemas.microsoft.com/office/drawing/2014/main" id="{FD7C4EAC-36C4-79A8-D6EA-6B7E7C02D5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DA1576-FF1A-4407-D126-CE1D8AE0C28E}"/>
              </a:ext>
            </a:extLst>
          </p:cNvPr>
          <p:cNvSpPr>
            <a:spLocks noGrp="1"/>
          </p:cNvSpPr>
          <p:nvPr>
            <p:ph type="sldNum" sz="quarter" idx="12"/>
          </p:nvPr>
        </p:nvSpPr>
        <p:spPr/>
        <p:txBody>
          <a:bodyPr/>
          <a:lstStyle/>
          <a:p>
            <a:fld id="{8F1EE383-98D9-4219-B0F9-DA92E0052E85}" type="slidenum">
              <a:rPr lang="en-IN" smtClean="0"/>
              <a:t>‹#›</a:t>
            </a:fld>
            <a:endParaRPr lang="en-IN"/>
          </a:p>
        </p:txBody>
      </p:sp>
    </p:spTree>
    <p:extLst>
      <p:ext uri="{BB962C8B-B14F-4D97-AF65-F5344CB8AC3E}">
        <p14:creationId xmlns:p14="http://schemas.microsoft.com/office/powerpoint/2010/main" val="28552995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89D2-BB83-3B5F-2089-0FA9ACD0C8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11657B-0F45-6E00-E25E-481A92966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64B00F-3BF7-96B4-3D0C-C5970B49E6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317831-14DD-C03A-E173-0ACC0A7036E8}"/>
              </a:ext>
            </a:extLst>
          </p:cNvPr>
          <p:cNvSpPr>
            <a:spLocks noGrp="1"/>
          </p:cNvSpPr>
          <p:nvPr>
            <p:ph type="dt" sz="half" idx="10"/>
          </p:nvPr>
        </p:nvSpPr>
        <p:spPr/>
        <p:txBody>
          <a:bodyPr/>
          <a:lstStyle/>
          <a:p>
            <a:fld id="{A715306D-701B-4196-8E8C-76420ADB1AFF}" type="datetimeFigureOut">
              <a:rPr lang="en-IN" smtClean="0"/>
              <a:t>11-05-2025</a:t>
            </a:fld>
            <a:endParaRPr lang="en-IN"/>
          </a:p>
        </p:txBody>
      </p:sp>
      <p:sp>
        <p:nvSpPr>
          <p:cNvPr id="6" name="Footer Placeholder 5">
            <a:extLst>
              <a:ext uri="{FF2B5EF4-FFF2-40B4-BE49-F238E27FC236}">
                <a16:creationId xmlns:a16="http://schemas.microsoft.com/office/drawing/2014/main" id="{DD3898D2-600E-98B0-C1E6-F6A1A87C6F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8F22A3-FDE7-EB91-BECD-E8AC6A6DE15C}"/>
              </a:ext>
            </a:extLst>
          </p:cNvPr>
          <p:cNvSpPr>
            <a:spLocks noGrp="1"/>
          </p:cNvSpPr>
          <p:nvPr>
            <p:ph type="sldNum" sz="quarter" idx="12"/>
          </p:nvPr>
        </p:nvSpPr>
        <p:spPr/>
        <p:txBody>
          <a:bodyPr/>
          <a:lstStyle/>
          <a:p>
            <a:fld id="{8F1EE383-98D9-4219-B0F9-DA92E0052E85}" type="slidenum">
              <a:rPr lang="en-IN" smtClean="0"/>
              <a:t>‹#›</a:t>
            </a:fld>
            <a:endParaRPr lang="en-IN"/>
          </a:p>
        </p:txBody>
      </p:sp>
    </p:spTree>
    <p:extLst>
      <p:ext uri="{BB962C8B-B14F-4D97-AF65-F5344CB8AC3E}">
        <p14:creationId xmlns:p14="http://schemas.microsoft.com/office/powerpoint/2010/main" val="32707290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2060"/>
            </a:gs>
            <a:gs pos="100000">
              <a:srgbClr val="E2ABF1"/>
            </a:gs>
            <a:gs pos="100000">
              <a:srgbClr val="D9AEEF"/>
            </a:gs>
            <a:gs pos="100000">
              <a:schemeClr val="accent1">
                <a:lumMod val="45000"/>
                <a:lumOff val="55000"/>
              </a:schemeClr>
            </a:gs>
            <a:gs pos="100000">
              <a:schemeClr val="accent1">
                <a:lumMod val="30000"/>
                <a:lumOff val="70000"/>
              </a:schemeClr>
            </a:gs>
          </a:gsLst>
          <a:lin ang="189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AEB8EE-B97F-D0CD-387E-4D8614F48D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ADD0A9-ED07-DBB1-A023-0C909FF6CB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BB159E-6FD8-306F-95F9-8131375373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5306D-701B-4196-8E8C-76420ADB1AFF}" type="datetimeFigureOut">
              <a:rPr lang="en-IN" smtClean="0"/>
              <a:t>11-05-2025</a:t>
            </a:fld>
            <a:endParaRPr lang="en-IN"/>
          </a:p>
        </p:txBody>
      </p:sp>
      <p:sp>
        <p:nvSpPr>
          <p:cNvPr id="5" name="Footer Placeholder 4">
            <a:extLst>
              <a:ext uri="{FF2B5EF4-FFF2-40B4-BE49-F238E27FC236}">
                <a16:creationId xmlns:a16="http://schemas.microsoft.com/office/drawing/2014/main" id="{EC29CAE4-BE4D-D1F1-491C-80A0A77966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D20B60-13BA-097C-CCAA-41D4780BEF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1EE383-98D9-4219-B0F9-DA92E0052E85}" type="slidenum">
              <a:rPr lang="en-IN" smtClean="0"/>
              <a:t>‹#›</a:t>
            </a:fld>
            <a:endParaRPr lang="en-IN"/>
          </a:p>
        </p:txBody>
      </p:sp>
    </p:spTree>
    <p:extLst>
      <p:ext uri="{BB962C8B-B14F-4D97-AF65-F5344CB8AC3E}">
        <p14:creationId xmlns:p14="http://schemas.microsoft.com/office/powerpoint/2010/main" val="2956503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1C1A86-8956-907A-4811-4E8F27559BE6}"/>
              </a:ext>
            </a:extLst>
          </p:cNvPr>
          <p:cNvSpPr txBox="1"/>
          <p:nvPr/>
        </p:nvSpPr>
        <p:spPr>
          <a:xfrm>
            <a:off x="230128" y="360846"/>
            <a:ext cx="11750598" cy="669414"/>
          </a:xfrm>
          <a:prstGeom prst="rect">
            <a:avLst/>
          </a:prstGeom>
          <a:noFill/>
        </p:spPr>
        <p:txBody>
          <a:bodyPr wrap="square" rtlCol="0">
            <a:spAutoFit/>
          </a:bodyPr>
          <a:lstStyle/>
          <a:p>
            <a:pPr algn="ctr"/>
            <a:r>
              <a:rPr kumimoji="0" lang="en-IN" sz="2400" b="1" i="0" u="sng" strike="noStrike" kern="0" cap="none" spc="305"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ONLINE</a:t>
            </a:r>
            <a:r>
              <a:rPr lang="en-IN" sz="3750" b="1" u="sng" kern="0" spc="305" dirty="0">
                <a:solidFill>
                  <a:schemeClr val="bg1"/>
                </a:solidFill>
                <a:latin typeface="Cambria"/>
                <a:ea typeface="+mj-ea"/>
                <a:cs typeface="Arial" panose="020B0604020202020204" pitchFamily="34" charset="0"/>
              </a:rPr>
              <a:t> </a:t>
            </a:r>
            <a:r>
              <a:rPr kumimoji="0" lang="en-IN" sz="2400" b="1" i="0" u="sng" strike="noStrike" kern="0" cap="none" spc="355"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MEETING</a:t>
            </a:r>
            <a:r>
              <a:rPr kumimoji="0" lang="en-IN" sz="2400" b="1" i="0" u="sng" strike="noStrike" kern="0" cap="none" spc="-2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 </a:t>
            </a:r>
            <a:r>
              <a:rPr kumimoji="0" lang="en-IN" sz="2400" b="1" i="0" u="sng" strike="noStrike" kern="0" cap="none" spc="26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SERVICE</a:t>
            </a:r>
            <a:endParaRPr lang="en-IN" sz="2400" b="1" u="sng"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C3E513D-7AFE-53FF-31C9-363C5016C5B8}"/>
              </a:ext>
            </a:extLst>
          </p:cNvPr>
          <p:cNvSpPr txBox="1"/>
          <p:nvPr/>
        </p:nvSpPr>
        <p:spPr>
          <a:xfrm>
            <a:off x="1156677" y="5330094"/>
            <a:ext cx="3594401" cy="923330"/>
          </a:xfrm>
          <a:prstGeom prst="rect">
            <a:avLst/>
          </a:prstGeom>
          <a:noFill/>
        </p:spPr>
        <p:txBody>
          <a:bodyPr wrap="square" rtlCol="0">
            <a:spAutoFit/>
          </a:bodyPr>
          <a:lstStyle/>
          <a:p>
            <a:r>
              <a:rPr lang="en-US" b="1" dirty="0">
                <a:solidFill>
                  <a:schemeClr val="bg1"/>
                </a:solidFill>
                <a:latin typeface="Arial" panose="020B0604020202020204" pitchFamily="34" charset="0"/>
                <a:cs typeface="Arial" panose="020B0604020202020204" pitchFamily="34" charset="0"/>
              </a:rPr>
              <a:t>Guided By</a:t>
            </a:r>
          </a:p>
          <a:p>
            <a:r>
              <a:rPr lang="en-US" b="1" dirty="0">
                <a:solidFill>
                  <a:schemeClr val="bg1"/>
                </a:solidFill>
                <a:latin typeface="Arial" panose="020B0604020202020204" pitchFamily="34" charset="0"/>
                <a:cs typeface="Arial" panose="020B0604020202020204" pitchFamily="34" charset="0"/>
              </a:rPr>
              <a:t>Prof</a:t>
            </a:r>
            <a:r>
              <a:rPr lang="en-US" dirty="0">
                <a:solidFill>
                  <a:schemeClr val="bg1"/>
                </a:solidFill>
                <a:latin typeface="Arial" panose="020B0604020202020204" pitchFamily="34" charset="0"/>
                <a:cs typeface="Arial" panose="020B0604020202020204" pitchFamily="34" charset="0"/>
              </a:rPr>
              <a:t>:- </a:t>
            </a:r>
            <a:r>
              <a:rPr lang="en-US" sz="1800" spc="125" dirty="0">
                <a:solidFill>
                  <a:schemeClr val="bg1"/>
                </a:solidFill>
                <a:latin typeface="Cambria"/>
                <a:cs typeface="Cambria"/>
              </a:rPr>
              <a:t>Dona</a:t>
            </a:r>
            <a:r>
              <a:rPr lang="en-US" sz="1800" spc="40" dirty="0">
                <a:solidFill>
                  <a:schemeClr val="bg1"/>
                </a:solidFill>
                <a:latin typeface="Cambria"/>
                <a:cs typeface="Cambria"/>
              </a:rPr>
              <a:t> </a:t>
            </a:r>
            <a:r>
              <a:rPr lang="en-US" sz="1800" spc="80" dirty="0">
                <a:solidFill>
                  <a:schemeClr val="bg1"/>
                </a:solidFill>
                <a:latin typeface="Cambria"/>
                <a:cs typeface="Cambria"/>
              </a:rPr>
              <a:t>Chakraborty</a:t>
            </a:r>
            <a:endParaRPr lang="en-US" sz="1800" dirty="0">
              <a:solidFill>
                <a:schemeClr val="bg1"/>
              </a:solidFill>
              <a:latin typeface="Cambria"/>
              <a:cs typeface="Cambria"/>
            </a:endParaRPr>
          </a:p>
          <a:p>
            <a:endParaRPr lang="en-IN"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76DED92-CCB7-77AA-8FD9-A8124774A3D7}"/>
              </a:ext>
            </a:extLst>
          </p:cNvPr>
          <p:cNvSpPr txBox="1"/>
          <p:nvPr/>
        </p:nvSpPr>
        <p:spPr>
          <a:xfrm>
            <a:off x="7785010" y="4837723"/>
            <a:ext cx="4195716" cy="1833194"/>
          </a:xfrm>
          <a:prstGeom prst="rect">
            <a:avLst/>
          </a:prstGeom>
          <a:noFill/>
        </p:spPr>
        <p:txBody>
          <a:bodyPr wrap="square" rtlCol="0">
            <a:spAutoFit/>
          </a:bodyPr>
          <a:lstStyle/>
          <a:p>
            <a:pPr marL="12700" marR="5080">
              <a:lnSpc>
                <a:spcPct val="102200"/>
              </a:lnSpc>
              <a:spcBef>
                <a:spcPts val="90"/>
              </a:spcBef>
            </a:pPr>
            <a:r>
              <a:rPr lang="en-IN" sz="1800" spc="114" dirty="0">
                <a:solidFill>
                  <a:schemeClr val="bg1"/>
                </a:solidFill>
                <a:latin typeface="Cambria"/>
                <a:cs typeface="Cambria"/>
              </a:rPr>
              <a:t> Ujjwal </a:t>
            </a:r>
            <a:r>
              <a:rPr lang="en-IN" sz="1800" spc="160" dirty="0">
                <a:solidFill>
                  <a:schemeClr val="bg1"/>
                </a:solidFill>
                <a:latin typeface="Cambria"/>
                <a:cs typeface="Cambria"/>
              </a:rPr>
              <a:t>Kumar </a:t>
            </a:r>
            <a:r>
              <a:rPr lang="en-IN" sz="1800" spc="135" dirty="0">
                <a:solidFill>
                  <a:schemeClr val="bg1"/>
                </a:solidFill>
                <a:latin typeface="Cambria"/>
                <a:cs typeface="Cambria"/>
              </a:rPr>
              <a:t>Dutta </a:t>
            </a:r>
            <a:r>
              <a:rPr lang="en-IN" sz="1800" spc="25" dirty="0">
                <a:solidFill>
                  <a:schemeClr val="bg1"/>
                </a:solidFill>
                <a:latin typeface="Cambria"/>
                <a:cs typeface="Cambria"/>
              </a:rPr>
              <a:t>(2101326135) </a:t>
            </a:r>
          </a:p>
          <a:p>
            <a:pPr marL="12700" marR="5080">
              <a:lnSpc>
                <a:spcPct val="102200"/>
              </a:lnSpc>
              <a:spcBef>
                <a:spcPts val="90"/>
              </a:spcBef>
            </a:pPr>
            <a:r>
              <a:rPr lang="en-IN" sz="1800" spc="165" dirty="0">
                <a:solidFill>
                  <a:schemeClr val="bg1"/>
                </a:solidFill>
                <a:latin typeface="Cambria"/>
                <a:cs typeface="Cambria"/>
              </a:rPr>
              <a:t> Sangram</a:t>
            </a:r>
            <a:r>
              <a:rPr lang="en-IN" sz="1800" spc="65" dirty="0">
                <a:solidFill>
                  <a:schemeClr val="bg1"/>
                </a:solidFill>
                <a:latin typeface="Cambria"/>
                <a:cs typeface="Cambria"/>
              </a:rPr>
              <a:t> </a:t>
            </a:r>
            <a:r>
              <a:rPr lang="en-IN" sz="1800" spc="130" dirty="0">
                <a:solidFill>
                  <a:schemeClr val="bg1"/>
                </a:solidFill>
                <a:latin typeface="Cambria"/>
                <a:cs typeface="Cambria"/>
              </a:rPr>
              <a:t>Dey</a:t>
            </a:r>
            <a:r>
              <a:rPr lang="en-IN" sz="1800" spc="40" dirty="0">
                <a:solidFill>
                  <a:schemeClr val="bg1"/>
                </a:solidFill>
                <a:latin typeface="Cambria"/>
                <a:cs typeface="Cambria"/>
              </a:rPr>
              <a:t> </a:t>
            </a:r>
            <a:r>
              <a:rPr lang="en-IN" sz="1800" spc="45" dirty="0">
                <a:solidFill>
                  <a:schemeClr val="bg1"/>
                </a:solidFill>
                <a:latin typeface="Cambria"/>
                <a:cs typeface="Cambria"/>
              </a:rPr>
              <a:t>(2101326109)</a:t>
            </a:r>
          </a:p>
          <a:p>
            <a:pPr marL="12700" marR="5080">
              <a:lnSpc>
                <a:spcPct val="102200"/>
              </a:lnSpc>
              <a:spcBef>
                <a:spcPts val="90"/>
              </a:spcBef>
            </a:pPr>
            <a:r>
              <a:rPr lang="en-IN" sz="1800" spc="170" dirty="0">
                <a:solidFill>
                  <a:schemeClr val="bg1"/>
                </a:solidFill>
                <a:latin typeface="Cambria"/>
                <a:cs typeface="Cambria"/>
              </a:rPr>
              <a:t> Manoj</a:t>
            </a:r>
            <a:r>
              <a:rPr lang="en-IN" sz="1800" spc="65" dirty="0">
                <a:solidFill>
                  <a:schemeClr val="bg1"/>
                </a:solidFill>
                <a:latin typeface="Cambria"/>
                <a:cs typeface="Cambria"/>
              </a:rPr>
              <a:t> </a:t>
            </a:r>
            <a:r>
              <a:rPr lang="en-IN" sz="1800" spc="160" dirty="0">
                <a:solidFill>
                  <a:schemeClr val="bg1"/>
                </a:solidFill>
                <a:latin typeface="Cambria"/>
                <a:cs typeface="Cambria"/>
              </a:rPr>
              <a:t>Kumar</a:t>
            </a:r>
            <a:r>
              <a:rPr lang="en-IN" sz="1800" spc="45" dirty="0">
                <a:solidFill>
                  <a:schemeClr val="bg1"/>
                </a:solidFill>
                <a:latin typeface="Cambria"/>
                <a:cs typeface="Cambria"/>
              </a:rPr>
              <a:t> </a:t>
            </a:r>
            <a:r>
              <a:rPr lang="en-IN" sz="1800" spc="130" dirty="0">
                <a:solidFill>
                  <a:schemeClr val="bg1"/>
                </a:solidFill>
                <a:latin typeface="Cambria"/>
                <a:cs typeface="Cambria"/>
              </a:rPr>
              <a:t>Jena</a:t>
            </a:r>
            <a:r>
              <a:rPr lang="en-IN" sz="1800" spc="60" dirty="0">
                <a:solidFill>
                  <a:schemeClr val="bg1"/>
                </a:solidFill>
                <a:latin typeface="Cambria"/>
                <a:cs typeface="Cambria"/>
              </a:rPr>
              <a:t> </a:t>
            </a:r>
            <a:r>
              <a:rPr lang="en-IN" sz="1800" spc="65" dirty="0">
                <a:solidFill>
                  <a:schemeClr val="bg1"/>
                </a:solidFill>
                <a:latin typeface="Cambria"/>
                <a:cs typeface="Cambria"/>
              </a:rPr>
              <a:t>(2101326076)</a:t>
            </a:r>
          </a:p>
          <a:p>
            <a:pPr marL="12700" marR="5080">
              <a:lnSpc>
                <a:spcPct val="102200"/>
              </a:lnSpc>
              <a:spcBef>
                <a:spcPts val="90"/>
              </a:spcBef>
            </a:pPr>
            <a:r>
              <a:rPr lang="en-IN" sz="1800" spc="155" dirty="0">
                <a:solidFill>
                  <a:schemeClr val="bg1"/>
                </a:solidFill>
                <a:latin typeface="Cambria"/>
                <a:cs typeface="Cambria"/>
              </a:rPr>
              <a:t> Mitesh Kumar</a:t>
            </a:r>
            <a:r>
              <a:rPr lang="en-IN" sz="1800" spc="70" dirty="0">
                <a:solidFill>
                  <a:schemeClr val="bg1"/>
                </a:solidFill>
                <a:latin typeface="Cambria"/>
                <a:cs typeface="Cambria"/>
              </a:rPr>
              <a:t> </a:t>
            </a:r>
            <a:r>
              <a:rPr lang="en-IN" sz="1800" spc="135" dirty="0">
                <a:solidFill>
                  <a:schemeClr val="bg1"/>
                </a:solidFill>
                <a:latin typeface="Cambria"/>
                <a:cs typeface="Cambria"/>
              </a:rPr>
              <a:t>Pani</a:t>
            </a:r>
            <a:r>
              <a:rPr lang="en-IN" sz="1800" spc="65" dirty="0">
                <a:solidFill>
                  <a:schemeClr val="bg1"/>
                </a:solidFill>
                <a:latin typeface="Cambria"/>
                <a:cs typeface="Cambria"/>
              </a:rPr>
              <a:t> (2101326084)</a:t>
            </a:r>
          </a:p>
          <a:p>
            <a:pPr marL="12700" marR="5080">
              <a:lnSpc>
                <a:spcPct val="102200"/>
              </a:lnSpc>
              <a:spcBef>
                <a:spcPts val="90"/>
              </a:spcBef>
            </a:pPr>
            <a:r>
              <a:rPr lang="en-IN" sz="1800" spc="125" dirty="0">
                <a:solidFill>
                  <a:schemeClr val="bg1"/>
                </a:solidFill>
                <a:latin typeface="Cambria"/>
                <a:cs typeface="Cambria"/>
              </a:rPr>
              <a:t> Raj</a:t>
            </a:r>
            <a:r>
              <a:rPr lang="en-IN" sz="1800" spc="55" dirty="0">
                <a:solidFill>
                  <a:schemeClr val="bg1"/>
                </a:solidFill>
                <a:latin typeface="Cambria"/>
                <a:cs typeface="Cambria"/>
              </a:rPr>
              <a:t> </a:t>
            </a:r>
            <a:r>
              <a:rPr lang="en-IN" sz="1800" spc="135" dirty="0" err="1">
                <a:solidFill>
                  <a:schemeClr val="bg1"/>
                </a:solidFill>
                <a:latin typeface="Cambria"/>
                <a:cs typeface="Cambria"/>
              </a:rPr>
              <a:t>Dandapat</a:t>
            </a:r>
            <a:r>
              <a:rPr lang="en-IN" sz="1800" spc="100" dirty="0">
                <a:solidFill>
                  <a:schemeClr val="bg1"/>
                </a:solidFill>
                <a:latin typeface="Cambria"/>
                <a:cs typeface="Cambria"/>
              </a:rPr>
              <a:t> </a:t>
            </a:r>
            <a:r>
              <a:rPr lang="en-IN" sz="1800" spc="40" dirty="0">
                <a:solidFill>
                  <a:schemeClr val="bg1"/>
                </a:solidFill>
                <a:latin typeface="Cambria"/>
                <a:cs typeface="Cambria"/>
              </a:rPr>
              <a:t>(2101326100)</a:t>
            </a:r>
            <a:endParaRPr lang="en-IN" sz="1800" dirty="0">
              <a:solidFill>
                <a:schemeClr val="bg1"/>
              </a:solidFill>
              <a:latin typeface="Cambria"/>
              <a:cs typeface="Cambria"/>
            </a:endParaRPr>
          </a:p>
          <a:p>
            <a:endParaRPr lang="en-IN" b="1" dirty="0">
              <a:solidFill>
                <a:schemeClr val="bg1"/>
              </a:solidFill>
              <a:latin typeface="Arial" panose="020B0604020202020204" pitchFamily="34" charset="0"/>
              <a:cs typeface="Arial" panose="020B0604020202020204" pitchFamily="34" charset="0"/>
            </a:endParaRPr>
          </a:p>
        </p:txBody>
      </p:sp>
      <p:grpSp>
        <p:nvGrpSpPr>
          <p:cNvPr id="18" name="Group 17">
            <a:extLst>
              <a:ext uri="{FF2B5EF4-FFF2-40B4-BE49-F238E27FC236}">
                <a16:creationId xmlns:a16="http://schemas.microsoft.com/office/drawing/2014/main" id="{68237F5B-9ACC-9453-B642-42747FAD1744}"/>
              </a:ext>
            </a:extLst>
          </p:cNvPr>
          <p:cNvGrpSpPr/>
          <p:nvPr/>
        </p:nvGrpSpPr>
        <p:grpSpPr>
          <a:xfrm>
            <a:off x="3446585" y="1222522"/>
            <a:ext cx="5056554" cy="3158363"/>
            <a:chOff x="3143029" y="1306447"/>
            <a:chExt cx="5639278" cy="3402468"/>
          </a:xfrm>
        </p:grpSpPr>
        <p:sp>
          <p:nvSpPr>
            <p:cNvPr id="14" name="TextBox 13">
              <a:extLst>
                <a:ext uri="{FF2B5EF4-FFF2-40B4-BE49-F238E27FC236}">
                  <a16:creationId xmlns:a16="http://schemas.microsoft.com/office/drawing/2014/main" id="{4D81F73F-B314-361B-3EC1-8B2A98D9A385}"/>
                </a:ext>
              </a:extLst>
            </p:cNvPr>
            <p:cNvSpPr txBox="1"/>
            <p:nvPr/>
          </p:nvSpPr>
          <p:spPr>
            <a:xfrm>
              <a:off x="3143029" y="3813692"/>
              <a:ext cx="5639278" cy="895223"/>
            </a:xfrm>
            <a:prstGeom prst="rect">
              <a:avLst/>
            </a:prstGeom>
            <a:noFill/>
          </p:spPr>
          <p:txBody>
            <a:bodyPr wrap="square" rtlCol="0">
              <a:spAutoFit/>
            </a:bodyPr>
            <a:lstStyle/>
            <a:p>
              <a:pPr algn="ctr" rtl="0"/>
              <a:r>
                <a:rPr lang="en-US" sz="2400" b="1" i="0" dirty="0">
                  <a:solidFill>
                    <a:schemeClr val="bg1"/>
                  </a:solidFill>
                  <a:effectLst/>
                  <a:cs typeface="Times New Roman" panose="02020603050405020304" pitchFamily="18" charset="0"/>
                </a:rPr>
                <a:t>Department of Computer Sc</a:t>
              </a:r>
              <a:r>
                <a:rPr lang="en-US" sz="2400" b="1" dirty="0">
                  <a:solidFill>
                    <a:schemeClr val="bg1"/>
                  </a:solidFill>
                  <a:cs typeface="Times New Roman" panose="02020603050405020304" pitchFamily="18" charset="0"/>
                </a:rPr>
                <a:t>ience &amp; Engineering</a:t>
              </a:r>
              <a:endParaRPr lang="en-US" sz="2400" b="1" i="0" dirty="0">
                <a:solidFill>
                  <a:schemeClr val="bg1"/>
                </a:solidFill>
                <a:effectLst/>
                <a:cs typeface="Times New Roman" panose="02020603050405020304" pitchFamily="18" charset="0"/>
              </a:endParaRPr>
            </a:p>
          </p:txBody>
        </p:sp>
        <p:pic>
          <p:nvPicPr>
            <p:cNvPr id="17" name="Picture 16">
              <a:extLst>
                <a:ext uri="{FF2B5EF4-FFF2-40B4-BE49-F238E27FC236}">
                  <a16:creationId xmlns:a16="http://schemas.microsoft.com/office/drawing/2014/main" id="{225B69FC-3992-0F1B-A291-7D48849DE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468" y="1306447"/>
              <a:ext cx="2438400" cy="2438400"/>
            </a:xfrm>
            <a:prstGeom prst="rect">
              <a:avLst/>
            </a:prstGeom>
            <a:effectLst>
              <a:glow rad="381000">
                <a:schemeClr val="bg1">
                  <a:alpha val="40000"/>
                </a:schemeClr>
              </a:glow>
            </a:effectLst>
          </p:spPr>
        </p:pic>
      </p:grpSp>
      <p:sp>
        <p:nvSpPr>
          <p:cNvPr id="3" name="TextBox 2">
            <a:extLst>
              <a:ext uri="{FF2B5EF4-FFF2-40B4-BE49-F238E27FC236}">
                <a16:creationId xmlns:a16="http://schemas.microsoft.com/office/drawing/2014/main" id="{6178C18B-8DEC-F353-9F7C-6F023FCDDB80}"/>
              </a:ext>
            </a:extLst>
          </p:cNvPr>
          <p:cNvSpPr txBox="1"/>
          <p:nvPr/>
        </p:nvSpPr>
        <p:spPr>
          <a:xfrm>
            <a:off x="1156677" y="4553635"/>
            <a:ext cx="6096000" cy="646331"/>
          </a:xfrm>
          <a:prstGeom prst="rect">
            <a:avLst/>
          </a:prstGeom>
          <a:noFill/>
        </p:spPr>
        <p:txBody>
          <a:bodyPr wrap="square">
            <a:spAutoFit/>
          </a:bodyPr>
          <a:lstStyle/>
          <a:p>
            <a:r>
              <a:rPr lang="en-US" b="1" dirty="0">
                <a:solidFill>
                  <a:schemeClr val="bg1"/>
                </a:solidFill>
              </a:rPr>
              <a:t>Gandhi Institution for Education and Technology,   Bhubaneswar, Khordha</a:t>
            </a:r>
          </a:p>
        </p:txBody>
      </p:sp>
      <p:sp>
        <p:nvSpPr>
          <p:cNvPr id="7" name="TextBox 6">
            <a:extLst>
              <a:ext uri="{FF2B5EF4-FFF2-40B4-BE49-F238E27FC236}">
                <a16:creationId xmlns:a16="http://schemas.microsoft.com/office/drawing/2014/main" id="{3542E27B-F354-9C0B-9570-CF11C11F1FE8}"/>
              </a:ext>
            </a:extLst>
          </p:cNvPr>
          <p:cNvSpPr txBox="1"/>
          <p:nvPr/>
        </p:nvSpPr>
        <p:spPr>
          <a:xfrm>
            <a:off x="7862277" y="4445949"/>
            <a:ext cx="2243015" cy="369332"/>
          </a:xfrm>
          <a:prstGeom prst="rect">
            <a:avLst/>
          </a:prstGeom>
          <a:noFill/>
        </p:spPr>
        <p:txBody>
          <a:bodyPr wrap="square">
            <a:spAutoFit/>
          </a:bodyPr>
          <a:lstStyle/>
          <a:p>
            <a:pPr marL="12700">
              <a:lnSpc>
                <a:spcPct val="100000"/>
              </a:lnSpc>
              <a:spcBef>
                <a:spcPts val="130"/>
              </a:spcBef>
            </a:pPr>
            <a:r>
              <a:rPr lang="en-IN" b="1" u="sng" spc="140" dirty="0">
                <a:solidFill>
                  <a:schemeClr val="bg1"/>
                </a:solidFill>
                <a:latin typeface="Cambria"/>
                <a:cs typeface="Cambria"/>
              </a:rPr>
              <a:t>Submitted</a:t>
            </a:r>
            <a:r>
              <a:rPr lang="en-IN" b="1" u="sng" spc="50" dirty="0">
                <a:solidFill>
                  <a:schemeClr val="bg1"/>
                </a:solidFill>
                <a:latin typeface="Cambria"/>
                <a:cs typeface="Cambria"/>
              </a:rPr>
              <a:t> </a:t>
            </a:r>
            <a:r>
              <a:rPr lang="en-IN" b="1" u="sng" spc="135" dirty="0">
                <a:solidFill>
                  <a:schemeClr val="bg1"/>
                </a:solidFill>
                <a:latin typeface="Cambria"/>
                <a:cs typeface="Cambria"/>
              </a:rPr>
              <a:t>By:-</a:t>
            </a:r>
            <a:endParaRPr lang="en-IN" b="1" u="sng" dirty="0">
              <a:solidFill>
                <a:schemeClr val="bg1"/>
              </a:solidFill>
              <a:latin typeface="Cambria"/>
              <a:cs typeface="Cambria"/>
            </a:endParaRPr>
          </a:p>
        </p:txBody>
      </p:sp>
    </p:spTree>
    <p:extLst>
      <p:ext uri="{BB962C8B-B14F-4D97-AF65-F5344CB8AC3E}">
        <p14:creationId xmlns:p14="http://schemas.microsoft.com/office/powerpoint/2010/main" val="38451426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9C4481E-E97C-1BA8-F0A7-FE097AADDEFD}"/>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BE889AE1-0265-B011-193C-53486BACC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53" y="66370"/>
            <a:ext cx="1248463" cy="1248463"/>
          </a:xfrm>
          <a:prstGeom prst="rect">
            <a:avLst/>
          </a:prstGeom>
          <a:effectLst>
            <a:glow rad="127000">
              <a:schemeClr val="bg2"/>
            </a:glow>
          </a:effectLst>
        </p:spPr>
      </p:pic>
      <p:sp>
        <p:nvSpPr>
          <p:cNvPr id="13" name="TextBox 12">
            <a:extLst>
              <a:ext uri="{FF2B5EF4-FFF2-40B4-BE49-F238E27FC236}">
                <a16:creationId xmlns:a16="http://schemas.microsoft.com/office/drawing/2014/main" id="{594AE998-C872-EB5D-3AE5-90442E37C415}"/>
              </a:ext>
            </a:extLst>
          </p:cNvPr>
          <p:cNvSpPr txBox="1"/>
          <p:nvPr/>
        </p:nvSpPr>
        <p:spPr>
          <a:xfrm>
            <a:off x="3350588" y="6319521"/>
            <a:ext cx="5471160" cy="482953"/>
          </a:xfrm>
          <a:prstGeom prst="rect">
            <a:avLst/>
          </a:prstGeom>
          <a:noFill/>
        </p:spPr>
        <p:txBody>
          <a:bodyPr wrap="square" rtlCol="0">
            <a:spAutoFit/>
          </a:bodyPr>
          <a:lstStyle/>
          <a:p>
            <a:pPr algn="ctr">
              <a:lnSpc>
                <a:spcPct val="150000"/>
              </a:lnSpc>
            </a:pPr>
            <a:r>
              <a:rPr lang="en-US" sz="900" b="1" dirty="0">
                <a:solidFill>
                  <a:schemeClr val="bg1"/>
                </a:solidFill>
                <a:latin typeface="Times New Roman" pitchFamily="18" charset="0"/>
                <a:cs typeface="Times New Roman" pitchFamily="18" charset="0"/>
              </a:rPr>
              <a:t>Major project Presentation 2025</a:t>
            </a:r>
          </a:p>
          <a:p>
            <a:pPr algn="ctr">
              <a:lnSpc>
                <a:spcPct val="150000"/>
              </a:lnSpc>
            </a:pPr>
            <a:r>
              <a:rPr lang="en-US" sz="900" b="1" dirty="0">
                <a:solidFill>
                  <a:schemeClr val="bg1"/>
                </a:solidFill>
                <a:latin typeface="Times New Roman" pitchFamily="18" charset="0"/>
                <a:cs typeface="Times New Roman" pitchFamily="18" charset="0"/>
              </a:rPr>
              <a:t>Organized by: Department of Computer Science &amp; Engineering, GIET, </a:t>
            </a:r>
            <a:r>
              <a:rPr lang="en-US" sz="900" b="1" dirty="0" err="1">
                <a:solidFill>
                  <a:schemeClr val="bg1"/>
                </a:solidFill>
                <a:latin typeface="Times New Roman" pitchFamily="18" charset="0"/>
                <a:cs typeface="Times New Roman" pitchFamily="18" charset="0"/>
              </a:rPr>
              <a:t>Baniatangi</a:t>
            </a:r>
            <a:r>
              <a:rPr lang="en-US" sz="900" b="1" dirty="0">
                <a:solidFill>
                  <a:schemeClr val="bg1"/>
                </a:solidFill>
                <a:latin typeface="Times New Roman" pitchFamily="18" charset="0"/>
                <a:cs typeface="Times New Roman" pitchFamily="18" charset="0"/>
              </a:rPr>
              <a:t>, 752060</a:t>
            </a:r>
            <a:endParaRPr lang="en-US" sz="700" b="1" dirty="0">
              <a:solidFill>
                <a:schemeClr val="bg1"/>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7046810A-C00C-60E6-4D92-AD2B9E8B8A85}"/>
              </a:ext>
            </a:extLst>
          </p:cNvPr>
          <p:cNvSpPr txBox="1"/>
          <p:nvPr/>
        </p:nvSpPr>
        <p:spPr>
          <a:xfrm>
            <a:off x="5136661" y="351460"/>
            <a:ext cx="2776415" cy="523220"/>
          </a:xfrm>
          <a:prstGeom prst="rect">
            <a:avLst/>
          </a:prstGeom>
          <a:noFill/>
        </p:spPr>
        <p:txBody>
          <a:bodyPr wrap="square" rtlCol="0">
            <a:spAutoFit/>
          </a:bodyPr>
          <a:lstStyle/>
          <a:p>
            <a:r>
              <a:rPr lang="en-US" sz="2800" b="1" u="sng" dirty="0">
                <a:solidFill>
                  <a:prstClr val="black"/>
                </a:solidFill>
                <a:latin typeface="Times New Roman" panose="02020603050405020304" pitchFamily="18" charset="0"/>
                <a:cs typeface="Times New Roman" panose="02020603050405020304" pitchFamily="18" charset="0"/>
              </a:rPr>
              <a:t>DFD MODEL</a:t>
            </a:r>
          </a:p>
        </p:txBody>
      </p:sp>
      <p:pic>
        <p:nvPicPr>
          <p:cNvPr id="9" name="Picture 8">
            <a:extLst>
              <a:ext uri="{FF2B5EF4-FFF2-40B4-BE49-F238E27FC236}">
                <a16:creationId xmlns:a16="http://schemas.microsoft.com/office/drawing/2014/main" id="{67082282-19F1-CCD0-7ABD-4A6632B6118F}"/>
              </a:ext>
            </a:extLst>
          </p:cNvPr>
          <p:cNvPicPr>
            <a:picLocks noChangeAspect="1"/>
          </p:cNvPicPr>
          <p:nvPr/>
        </p:nvPicPr>
        <p:blipFill>
          <a:blip r:embed="rId3">
            <a:extLst>
              <a:ext uri="{28A0092B-C50C-407E-A947-70E740481C1C}">
                <a14:useLocalDpi xmlns:a14="http://schemas.microsoft.com/office/drawing/2010/main" val="0"/>
              </a:ext>
            </a:extLst>
          </a:blip>
          <a:srcRect l="1625" b="10354"/>
          <a:stretch/>
        </p:blipFill>
        <p:spPr>
          <a:xfrm>
            <a:off x="905609" y="1621449"/>
            <a:ext cx="10733964" cy="342533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18794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7E08099-6F70-8662-729D-0DD8C6888479}"/>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2C03960D-B319-4C21-A370-92EEA588F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53" y="66370"/>
            <a:ext cx="1248463" cy="1248463"/>
          </a:xfrm>
          <a:prstGeom prst="rect">
            <a:avLst/>
          </a:prstGeom>
          <a:effectLst>
            <a:glow rad="127000">
              <a:schemeClr val="bg2"/>
            </a:glow>
          </a:effectLst>
        </p:spPr>
      </p:pic>
      <p:sp>
        <p:nvSpPr>
          <p:cNvPr id="13" name="TextBox 12">
            <a:extLst>
              <a:ext uri="{FF2B5EF4-FFF2-40B4-BE49-F238E27FC236}">
                <a16:creationId xmlns:a16="http://schemas.microsoft.com/office/drawing/2014/main" id="{79272734-9C0D-6AD0-2D4A-76971B006B88}"/>
              </a:ext>
            </a:extLst>
          </p:cNvPr>
          <p:cNvSpPr txBox="1"/>
          <p:nvPr/>
        </p:nvSpPr>
        <p:spPr>
          <a:xfrm>
            <a:off x="3350588" y="6319521"/>
            <a:ext cx="5471160" cy="48295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Major project Presentation 2025</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Organized by: Department of Computer Science &amp; Engineering, GIET, </a:t>
            </a:r>
            <a:r>
              <a:rPr kumimoji="0" lang="en-US" sz="900" b="1" i="0" u="none" strike="noStrike" kern="1200" cap="none" spc="0" normalizeH="0" baseline="0" noProof="0" dirty="0" err="1">
                <a:ln>
                  <a:noFill/>
                </a:ln>
                <a:solidFill>
                  <a:schemeClr val="bg1"/>
                </a:solidFill>
                <a:effectLst/>
                <a:uLnTx/>
                <a:uFillTx/>
                <a:latin typeface="Times New Roman" pitchFamily="18" charset="0"/>
                <a:ea typeface="+mn-ea"/>
                <a:cs typeface="Times New Roman" pitchFamily="18" charset="0"/>
              </a:rPr>
              <a:t>Baniatangi</a:t>
            </a: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752060</a:t>
            </a:r>
            <a:endParaRPr kumimoji="0" lang="en-US" sz="7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sp>
        <p:nvSpPr>
          <p:cNvPr id="6" name="TextBox 5">
            <a:extLst>
              <a:ext uri="{FF2B5EF4-FFF2-40B4-BE49-F238E27FC236}">
                <a16:creationId xmlns:a16="http://schemas.microsoft.com/office/drawing/2014/main" id="{06B4BD31-3CBB-C4DA-71FA-98F3F135E7F7}"/>
              </a:ext>
            </a:extLst>
          </p:cNvPr>
          <p:cNvSpPr txBox="1"/>
          <p:nvPr/>
        </p:nvSpPr>
        <p:spPr>
          <a:xfrm>
            <a:off x="2746130" y="428991"/>
            <a:ext cx="68580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sng"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E.R DIAGRAM</a:t>
            </a:r>
          </a:p>
        </p:txBody>
      </p:sp>
      <p:pic>
        <p:nvPicPr>
          <p:cNvPr id="3" name="Picture 2">
            <a:extLst>
              <a:ext uri="{FF2B5EF4-FFF2-40B4-BE49-F238E27FC236}">
                <a16:creationId xmlns:a16="http://schemas.microsoft.com/office/drawing/2014/main" id="{85F86CDB-C9F6-2590-CAE9-C5A6BEBAB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8253" y="1122145"/>
            <a:ext cx="8053754" cy="51291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78599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1CFEB6D-C9D2-94A8-13E7-4B4C2078B9A1}"/>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A40270C7-F391-ECB4-304A-417841343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53" y="66370"/>
            <a:ext cx="1248463" cy="1248463"/>
          </a:xfrm>
          <a:prstGeom prst="rect">
            <a:avLst/>
          </a:prstGeom>
          <a:effectLst>
            <a:glow rad="127000">
              <a:schemeClr val="bg2"/>
            </a:glow>
          </a:effectLst>
        </p:spPr>
      </p:pic>
      <p:sp>
        <p:nvSpPr>
          <p:cNvPr id="13" name="TextBox 12">
            <a:extLst>
              <a:ext uri="{FF2B5EF4-FFF2-40B4-BE49-F238E27FC236}">
                <a16:creationId xmlns:a16="http://schemas.microsoft.com/office/drawing/2014/main" id="{88D21AD1-ABF6-D5FB-9F5D-6D28D5882CD4}"/>
              </a:ext>
            </a:extLst>
          </p:cNvPr>
          <p:cNvSpPr txBox="1"/>
          <p:nvPr/>
        </p:nvSpPr>
        <p:spPr>
          <a:xfrm>
            <a:off x="3350588" y="6319521"/>
            <a:ext cx="5471160" cy="48295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Major project Presentation 2025</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Organized by: Department of Computer Science &amp; Engineering, GIET, </a:t>
            </a:r>
            <a:r>
              <a:rPr kumimoji="0" lang="en-US" sz="900" b="1" i="0" u="none" strike="noStrike" kern="1200" cap="none" spc="0" normalizeH="0" baseline="0" noProof="0" dirty="0" err="1">
                <a:ln>
                  <a:noFill/>
                </a:ln>
                <a:solidFill>
                  <a:schemeClr val="bg1"/>
                </a:solidFill>
                <a:effectLst/>
                <a:uLnTx/>
                <a:uFillTx/>
                <a:latin typeface="Times New Roman" pitchFamily="18" charset="0"/>
                <a:ea typeface="+mn-ea"/>
                <a:cs typeface="Times New Roman" pitchFamily="18" charset="0"/>
              </a:rPr>
              <a:t>Baniatangi</a:t>
            </a: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752060</a:t>
            </a:r>
            <a:endParaRPr kumimoji="0" lang="en-US" sz="7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sp>
        <p:nvSpPr>
          <p:cNvPr id="2" name="TextBox 1">
            <a:extLst>
              <a:ext uri="{FF2B5EF4-FFF2-40B4-BE49-F238E27FC236}">
                <a16:creationId xmlns:a16="http://schemas.microsoft.com/office/drawing/2014/main" id="{8FFF859E-E586-17FA-FF01-5C22C790C364}"/>
              </a:ext>
            </a:extLst>
          </p:cNvPr>
          <p:cNvSpPr txBox="1"/>
          <p:nvPr/>
        </p:nvSpPr>
        <p:spPr>
          <a:xfrm>
            <a:off x="2792045" y="339678"/>
            <a:ext cx="6858000" cy="523220"/>
          </a:xfrm>
          <a:prstGeom prst="rect">
            <a:avLst/>
          </a:prstGeom>
          <a:noFill/>
        </p:spPr>
        <p:txBody>
          <a:bodyPr wrap="square" rtlCol="0">
            <a:spAutoFit/>
          </a:bodyPr>
          <a:lstStyle/>
          <a:p>
            <a:pPr algn="ctr"/>
            <a:r>
              <a:rPr lang="en-US" sz="2800" b="1" u="sng" dirty="0">
                <a:latin typeface="Times New Roman" pitchFamily="18" charset="0"/>
                <a:cs typeface="Times New Roman" pitchFamily="18" charset="0"/>
              </a:rPr>
              <a:t>Use case diagram</a:t>
            </a:r>
            <a:endParaRPr lang="en-US" sz="1100" b="1" u="sng"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6C6F8925-F325-CD9B-58FC-CB08600F2BA3}"/>
              </a:ext>
            </a:extLst>
          </p:cNvPr>
          <p:cNvPicPr>
            <a:picLocks noChangeAspect="1"/>
          </p:cNvPicPr>
          <p:nvPr/>
        </p:nvPicPr>
        <p:blipFill>
          <a:blip r:embed="rId3">
            <a:extLst>
              <a:ext uri="{28A0092B-C50C-407E-A947-70E740481C1C}">
                <a14:useLocalDpi xmlns:a14="http://schemas.microsoft.com/office/drawing/2010/main" val="0"/>
              </a:ext>
            </a:extLst>
          </a:blip>
          <a:srcRect t="13506" b="5812"/>
          <a:stretch/>
        </p:blipFill>
        <p:spPr>
          <a:xfrm>
            <a:off x="2357316" y="931879"/>
            <a:ext cx="5867400" cy="47264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812908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9C4481E-E97C-1BA8-F0A7-FE097AADDEFD}"/>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BE889AE1-0265-B011-193C-53486BACC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53" y="66370"/>
            <a:ext cx="1248463" cy="1248463"/>
          </a:xfrm>
          <a:prstGeom prst="rect">
            <a:avLst/>
          </a:prstGeom>
          <a:effectLst>
            <a:glow rad="127000">
              <a:schemeClr val="bg2"/>
            </a:glow>
          </a:effectLst>
        </p:spPr>
      </p:pic>
      <p:sp>
        <p:nvSpPr>
          <p:cNvPr id="13" name="TextBox 12">
            <a:extLst>
              <a:ext uri="{FF2B5EF4-FFF2-40B4-BE49-F238E27FC236}">
                <a16:creationId xmlns:a16="http://schemas.microsoft.com/office/drawing/2014/main" id="{594AE998-C872-EB5D-3AE5-90442E37C415}"/>
              </a:ext>
            </a:extLst>
          </p:cNvPr>
          <p:cNvSpPr txBox="1"/>
          <p:nvPr/>
        </p:nvSpPr>
        <p:spPr>
          <a:xfrm>
            <a:off x="3350588" y="6319521"/>
            <a:ext cx="5471160" cy="482953"/>
          </a:xfrm>
          <a:prstGeom prst="rect">
            <a:avLst/>
          </a:prstGeom>
          <a:noFill/>
          <a:effectLst>
            <a:glow rad="127000">
              <a:schemeClr val="bg2"/>
            </a:glow>
          </a:effectLst>
        </p:spPr>
        <p:txBody>
          <a:bodyPr wrap="square" rtlCol="0">
            <a:spAutoFit/>
          </a:bodyPr>
          <a:lstStyle/>
          <a:p>
            <a:pPr algn="ctr">
              <a:lnSpc>
                <a:spcPct val="150000"/>
              </a:lnSpc>
            </a:pPr>
            <a:r>
              <a:rPr lang="en-US" sz="900" b="1" dirty="0">
                <a:solidFill>
                  <a:schemeClr val="bg1"/>
                </a:solidFill>
                <a:latin typeface="Times New Roman" pitchFamily="18" charset="0"/>
                <a:cs typeface="Times New Roman" pitchFamily="18" charset="0"/>
              </a:rPr>
              <a:t>Major project Presentation 2025</a:t>
            </a:r>
          </a:p>
          <a:p>
            <a:pPr algn="ctr">
              <a:lnSpc>
                <a:spcPct val="150000"/>
              </a:lnSpc>
            </a:pPr>
            <a:r>
              <a:rPr lang="en-US" sz="900" b="1" dirty="0">
                <a:solidFill>
                  <a:schemeClr val="bg1"/>
                </a:solidFill>
                <a:latin typeface="Times New Roman" pitchFamily="18" charset="0"/>
                <a:cs typeface="Times New Roman" pitchFamily="18" charset="0"/>
              </a:rPr>
              <a:t>Organized by: Department of Computer Science &amp; Engineering, GIET, </a:t>
            </a:r>
            <a:r>
              <a:rPr lang="en-US" sz="900" b="1" dirty="0" err="1">
                <a:solidFill>
                  <a:schemeClr val="bg1"/>
                </a:solidFill>
                <a:latin typeface="Times New Roman" pitchFamily="18" charset="0"/>
                <a:cs typeface="Times New Roman" pitchFamily="18" charset="0"/>
              </a:rPr>
              <a:t>Baniatangi</a:t>
            </a:r>
            <a:r>
              <a:rPr lang="en-US" sz="900" b="1" dirty="0">
                <a:solidFill>
                  <a:schemeClr val="bg1"/>
                </a:solidFill>
                <a:latin typeface="Times New Roman" pitchFamily="18" charset="0"/>
                <a:cs typeface="Times New Roman" pitchFamily="18" charset="0"/>
              </a:rPr>
              <a:t>, 752060</a:t>
            </a:r>
            <a:endParaRPr lang="en-US" sz="700" b="1" dirty="0">
              <a:solidFill>
                <a:schemeClr val="bg1"/>
              </a:solidFill>
              <a:latin typeface="Times New Roman" pitchFamily="18" charset="0"/>
              <a:cs typeface="Times New Roman" pitchFamily="18" charset="0"/>
            </a:endParaRPr>
          </a:p>
        </p:txBody>
      </p:sp>
      <p:sp>
        <p:nvSpPr>
          <p:cNvPr id="3" name="object 30">
            <a:extLst>
              <a:ext uri="{FF2B5EF4-FFF2-40B4-BE49-F238E27FC236}">
                <a16:creationId xmlns:a16="http://schemas.microsoft.com/office/drawing/2014/main" id="{C64A989A-A050-9AC1-C74B-A1ECC97C73DF}"/>
              </a:ext>
            </a:extLst>
          </p:cNvPr>
          <p:cNvSpPr txBox="1">
            <a:spLocks/>
          </p:cNvSpPr>
          <p:nvPr/>
        </p:nvSpPr>
        <p:spPr>
          <a:xfrm>
            <a:off x="4914855" y="589851"/>
            <a:ext cx="1402373" cy="442429"/>
          </a:xfrm>
          <a:prstGeom prst="rect">
            <a:avLst/>
          </a:prstGeom>
        </p:spPr>
        <p:txBody>
          <a:bodyPr vert="horz" wrap="square" lIns="0" tIns="11430" rIns="0" bIns="0" rtlCol="0">
            <a:spAutoFit/>
          </a:bodyPr>
          <a:lstStyle>
            <a:lvl1pPr>
              <a:defRPr sz="2350" b="1" i="0">
                <a:solidFill>
                  <a:srgbClr val="1A4467"/>
                </a:solidFill>
                <a:latin typeface="Cambria"/>
                <a:ea typeface="+mj-ea"/>
                <a:cs typeface="Cambria"/>
              </a:defRPr>
            </a:lvl1pPr>
          </a:lstStyle>
          <a:p>
            <a:pPr marL="12700" marR="0" lvl="0" indent="0" defTabSz="914400" eaLnBrk="1" fontAlgn="auto" latinLnBrk="0" hangingPunct="1">
              <a:lnSpc>
                <a:spcPct val="100000"/>
              </a:lnSpc>
              <a:spcBef>
                <a:spcPts val="90"/>
              </a:spcBef>
              <a:spcAft>
                <a:spcPts val="0"/>
              </a:spcAft>
              <a:buClrTx/>
              <a:buSzTx/>
              <a:buFontTx/>
              <a:buNone/>
              <a:tabLst/>
              <a:defRPr/>
            </a:pPr>
            <a:r>
              <a:rPr kumimoji="0" lang="en-IN" sz="2800" b="1" i="0" u="sng" strike="noStrike" kern="0" cap="none" spc="95" normalizeH="0" baseline="0" noProof="0" dirty="0">
                <a:ln>
                  <a:noFill/>
                </a:ln>
                <a:solidFill>
                  <a:srgbClr val="000000"/>
                </a:solidFill>
                <a:effectLst/>
                <a:uLnTx/>
                <a:uFill>
                  <a:solidFill>
                    <a:srgbClr val="000000"/>
                  </a:solidFill>
                </a:uFill>
                <a:latin typeface="Times New Roman" panose="02020603050405020304" pitchFamily="18" charset="0"/>
                <a:cs typeface="Times New Roman" panose="02020603050405020304" pitchFamily="18" charset="0"/>
              </a:rPr>
              <a:t>P</a:t>
            </a:r>
            <a:r>
              <a:rPr kumimoji="0" lang="en-IN" sz="2800" b="1" i="0" u="sng" strike="noStrike" kern="0" cap="none" spc="125" normalizeH="0" baseline="0" noProof="0" dirty="0">
                <a:ln>
                  <a:noFill/>
                </a:ln>
                <a:solidFill>
                  <a:srgbClr val="000000"/>
                </a:solidFill>
                <a:effectLst/>
                <a:uLnTx/>
                <a:uFill>
                  <a:solidFill>
                    <a:srgbClr val="000000"/>
                  </a:solidFill>
                </a:uFill>
                <a:latin typeface="Times New Roman" panose="02020603050405020304" pitchFamily="18" charset="0"/>
                <a:cs typeface="Times New Roman" panose="02020603050405020304" pitchFamily="18" charset="0"/>
              </a:rPr>
              <a:t>R</a:t>
            </a:r>
            <a:r>
              <a:rPr kumimoji="0" lang="en-IN" sz="2800" b="1" i="0" u="sng" strike="noStrike" kern="0" cap="none" spc="65" normalizeH="0" baseline="0" noProof="0" dirty="0">
                <a:ln>
                  <a:noFill/>
                </a:ln>
                <a:solidFill>
                  <a:srgbClr val="000000"/>
                </a:solidFill>
                <a:effectLst/>
                <a:uLnTx/>
                <a:uFill>
                  <a:solidFill>
                    <a:srgbClr val="000000"/>
                  </a:solidFill>
                </a:uFill>
                <a:latin typeface="Times New Roman" panose="02020603050405020304" pitchFamily="18" charset="0"/>
                <a:cs typeface="Times New Roman" panose="02020603050405020304" pitchFamily="18" charset="0"/>
              </a:rPr>
              <a:t>O</a:t>
            </a:r>
            <a:r>
              <a:rPr kumimoji="0" lang="en-IN" sz="2800" b="1" i="0" u="sng" strike="noStrike" kern="0" cap="none" spc="204" normalizeH="0" baseline="0" noProof="0" dirty="0">
                <a:ln>
                  <a:noFill/>
                </a:ln>
                <a:solidFill>
                  <a:srgbClr val="000000"/>
                </a:solidFill>
                <a:effectLst/>
                <a:uLnTx/>
                <a:uFill>
                  <a:solidFill>
                    <a:srgbClr val="000000"/>
                  </a:solidFill>
                </a:uFill>
                <a:latin typeface="Times New Roman" panose="02020603050405020304" pitchFamily="18" charset="0"/>
                <a:cs typeface="Times New Roman" panose="02020603050405020304" pitchFamily="18" charset="0"/>
              </a:rPr>
              <a:t>S</a:t>
            </a:r>
          </a:p>
        </p:txBody>
      </p:sp>
      <p:sp>
        <p:nvSpPr>
          <p:cNvPr id="4" name="object 31">
            <a:extLst>
              <a:ext uri="{FF2B5EF4-FFF2-40B4-BE49-F238E27FC236}">
                <a16:creationId xmlns:a16="http://schemas.microsoft.com/office/drawing/2014/main" id="{C316D91C-284F-7D78-8441-E61175A3CA96}"/>
              </a:ext>
            </a:extLst>
          </p:cNvPr>
          <p:cNvSpPr txBox="1"/>
          <p:nvPr/>
        </p:nvSpPr>
        <p:spPr>
          <a:xfrm>
            <a:off x="1530839" y="1314833"/>
            <a:ext cx="6486741" cy="4919937"/>
          </a:xfrm>
          <a:prstGeom prst="rect">
            <a:avLst/>
          </a:prstGeom>
        </p:spPr>
        <p:txBody>
          <a:bodyPr vert="horz" wrap="square" lIns="0" tIns="11430" rIns="0" bIns="0" rtlCol="0">
            <a:spAutoFit/>
          </a:bodyPr>
          <a:lstStyle/>
          <a:p>
            <a:pPr marL="346075" marR="5080" indent="-334010">
              <a:lnSpc>
                <a:spcPct val="150000"/>
              </a:lnSpc>
              <a:spcBef>
                <a:spcPts val="90"/>
              </a:spcBef>
              <a:buFont typeface="Wingdings"/>
              <a:buChar char=""/>
              <a:tabLst>
                <a:tab pos="346710" algn="l"/>
              </a:tabLst>
            </a:pPr>
            <a:r>
              <a:rPr sz="1600" spc="15" dirty="0">
                <a:solidFill>
                  <a:schemeClr val="bg1"/>
                </a:solidFill>
                <a:latin typeface="Times New Roman" panose="02020603050405020304" pitchFamily="18" charset="0"/>
                <a:cs typeface="Times New Roman" panose="02020603050405020304" pitchFamily="18" charset="0"/>
              </a:rPr>
              <a:t>*Accessibility</a:t>
            </a:r>
            <a:r>
              <a:rPr sz="1600" spc="20" dirty="0">
                <a:solidFill>
                  <a:schemeClr val="bg1"/>
                </a:solidFill>
                <a:latin typeface="Times New Roman" panose="02020603050405020304" pitchFamily="18" charset="0"/>
                <a:cs typeface="Times New Roman" panose="02020603050405020304" pitchFamily="18" charset="0"/>
              </a:rPr>
              <a:t> and</a:t>
            </a:r>
            <a:r>
              <a:rPr sz="1600" spc="25"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Cost</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Efficiency*</a:t>
            </a:r>
            <a:r>
              <a:rPr lang="en-US" sz="1600" spc="10" dirty="0">
                <a:solidFill>
                  <a:schemeClr val="bg1"/>
                </a:solidFill>
                <a:latin typeface="Times New Roman" panose="02020603050405020304" pitchFamily="18" charset="0"/>
                <a:cs typeface="Times New Roman" panose="02020603050405020304" pitchFamily="18" charset="0"/>
              </a:rPr>
              <a:t>:</a:t>
            </a:r>
            <a:r>
              <a:rPr lang="en-US" sz="1600" spc="15" dirty="0">
                <a:solidFill>
                  <a:schemeClr val="bg1"/>
                </a:solidFill>
                <a:latin typeface="Times New Roman" panose="02020603050405020304" pitchFamily="18" charset="0"/>
                <a:cs typeface="Times New Roman" panose="02020603050405020304" pitchFamily="18" charset="0"/>
              </a:rPr>
              <a:t> Online</a:t>
            </a:r>
            <a:r>
              <a:rPr lang="en-US" sz="1600" spc="20" dirty="0">
                <a:solidFill>
                  <a:schemeClr val="bg1"/>
                </a:solidFill>
                <a:latin typeface="Times New Roman" panose="02020603050405020304" pitchFamily="18" charset="0"/>
                <a:cs typeface="Times New Roman" panose="02020603050405020304" pitchFamily="18" charset="0"/>
              </a:rPr>
              <a:t> </a:t>
            </a:r>
            <a:r>
              <a:rPr lang="en-US" sz="1600" spc="10" dirty="0">
                <a:solidFill>
                  <a:schemeClr val="bg1"/>
                </a:solidFill>
                <a:latin typeface="Times New Roman" panose="02020603050405020304" pitchFamily="18" charset="0"/>
                <a:cs typeface="Times New Roman" panose="02020603050405020304" pitchFamily="18" charset="0"/>
              </a:rPr>
              <a:t>meeting</a:t>
            </a:r>
            <a:r>
              <a:rPr lang="en-US" sz="1600" spc="15" dirty="0">
                <a:solidFill>
                  <a:schemeClr val="bg1"/>
                </a:solidFill>
                <a:latin typeface="Times New Roman" panose="02020603050405020304" pitchFamily="18" charset="0"/>
                <a:cs typeface="Times New Roman" panose="02020603050405020304" pitchFamily="18" charset="0"/>
              </a:rPr>
              <a:t> services</a:t>
            </a:r>
            <a:r>
              <a:rPr lang="en-US" sz="1600" spc="20" dirty="0">
                <a:solidFill>
                  <a:schemeClr val="bg1"/>
                </a:solidFill>
                <a:latin typeface="Times New Roman" panose="02020603050405020304" pitchFamily="18" charset="0"/>
                <a:cs typeface="Times New Roman" panose="02020603050405020304" pitchFamily="18" charset="0"/>
              </a:rPr>
              <a:t> allow </a:t>
            </a:r>
            <a:r>
              <a:rPr lang="en-US" sz="1600" spc="25" dirty="0">
                <a:solidFill>
                  <a:schemeClr val="bg1"/>
                </a:solidFill>
                <a:latin typeface="Times New Roman" panose="02020603050405020304" pitchFamily="18" charset="0"/>
                <a:cs typeface="Times New Roman" panose="02020603050405020304" pitchFamily="18" charset="0"/>
              </a:rPr>
              <a:t> </a:t>
            </a:r>
            <a:r>
              <a:rPr lang="en-US" sz="1600" spc="10" dirty="0">
                <a:solidFill>
                  <a:schemeClr val="bg1"/>
                </a:solidFill>
                <a:latin typeface="Times New Roman" panose="02020603050405020304" pitchFamily="18" charset="0"/>
                <a:cs typeface="Times New Roman" panose="02020603050405020304" pitchFamily="18" charset="0"/>
              </a:rPr>
              <a:t>participants</a:t>
            </a:r>
            <a:r>
              <a:rPr lang="en-US" sz="1600" spc="15" dirty="0">
                <a:solidFill>
                  <a:schemeClr val="bg1"/>
                </a:solidFill>
                <a:latin typeface="Times New Roman" panose="02020603050405020304" pitchFamily="18" charset="0"/>
                <a:cs typeface="Times New Roman" panose="02020603050405020304" pitchFamily="18" charset="0"/>
              </a:rPr>
              <a:t> </a:t>
            </a:r>
            <a:r>
              <a:rPr lang="en-US" sz="1600" spc="5" dirty="0">
                <a:solidFill>
                  <a:schemeClr val="bg1"/>
                </a:solidFill>
                <a:latin typeface="Times New Roman" panose="02020603050405020304" pitchFamily="18" charset="0"/>
                <a:cs typeface="Times New Roman" panose="02020603050405020304" pitchFamily="18" charset="0"/>
              </a:rPr>
              <a:t>to</a:t>
            </a:r>
            <a:r>
              <a:rPr lang="en-US" sz="1600" spc="10" dirty="0">
                <a:solidFill>
                  <a:schemeClr val="bg1"/>
                </a:solidFill>
                <a:latin typeface="Times New Roman" panose="02020603050405020304" pitchFamily="18" charset="0"/>
                <a:cs typeface="Times New Roman" panose="02020603050405020304" pitchFamily="18" charset="0"/>
              </a:rPr>
              <a:t> </a:t>
            </a:r>
            <a:r>
              <a:rPr lang="en-US" sz="1600" spc="15" dirty="0">
                <a:solidFill>
                  <a:schemeClr val="bg1"/>
                </a:solidFill>
                <a:latin typeface="Times New Roman" panose="02020603050405020304" pitchFamily="18" charset="0"/>
                <a:cs typeface="Times New Roman" panose="02020603050405020304" pitchFamily="18" charset="0"/>
              </a:rPr>
              <a:t>connect</a:t>
            </a:r>
            <a:r>
              <a:rPr lang="en-US" sz="1600" spc="20" dirty="0">
                <a:solidFill>
                  <a:schemeClr val="bg1"/>
                </a:solidFill>
                <a:latin typeface="Times New Roman" panose="02020603050405020304" pitchFamily="18" charset="0"/>
                <a:cs typeface="Times New Roman" panose="02020603050405020304" pitchFamily="18" charset="0"/>
              </a:rPr>
              <a:t> </a:t>
            </a:r>
            <a:r>
              <a:rPr lang="en-US" sz="1600" spc="15" dirty="0">
                <a:solidFill>
                  <a:schemeClr val="bg1"/>
                </a:solidFill>
                <a:latin typeface="Times New Roman" panose="02020603050405020304" pitchFamily="18" charset="0"/>
                <a:cs typeface="Times New Roman" panose="02020603050405020304" pitchFamily="18" charset="0"/>
              </a:rPr>
              <a:t>from</a:t>
            </a:r>
            <a:r>
              <a:rPr lang="en-US" sz="1600" spc="20" dirty="0">
                <a:solidFill>
                  <a:schemeClr val="bg1"/>
                </a:solidFill>
                <a:latin typeface="Times New Roman" panose="02020603050405020304" pitchFamily="18" charset="0"/>
                <a:cs typeface="Times New Roman" panose="02020603050405020304" pitchFamily="18" charset="0"/>
              </a:rPr>
              <a:t> </a:t>
            </a:r>
            <a:r>
              <a:rPr lang="en-US" sz="1600" spc="10" dirty="0">
                <a:solidFill>
                  <a:schemeClr val="bg1"/>
                </a:solidFill>
                <a:latin typeface="Times New Roman" panose="02020603050405020304" pitchFamily="18" charset="0"/>
                <a:cs typeface="Times New Roman" panose="02020603050405020304" pitchFamily="18" charset="0"/>
              </a:rPr>
              <a:t>anywhere.</a:t>
            </a:r>
          </a:p>
          <a:p>
            <a:pPr marL="346075" marR="5080" indent="-334010">
              <a:lnSpc>
                <a:spcPct val="150000"/>
              </a:lnSpc>
              <a:spcBef>
                <a:spcPts val="90"/>
              </a:spcBef>
              <a:buFont typeface="Wingdings"/>
              <a:buChar char=""/>
              <a:tabLst>
                <a:tab pos="346710" algn="l"/>
              </a:tabLst>
            </a:pPr>
            <a:endParaRPr lang="en-US" dirty="0">
              <a:solidFill>
                <a:schemeClr val="bg1"/>
              </a:solidFill>
              <a:latin typeface="Times New Roman" panose="02020603050405020304" pitchFamily="18" charset="0"/>
              <a:cs typeface="Times New Roman" panose="02020603050405020304" pitchFamily="18" charset="0"/>
            </a:endParaRPr>
          </a:p>
          <a:p>
            <a:pPr marL="346075" marR="7620" indent="-334010">
              <a:lnSpc>
                <a:spcPct val="150000"/>
              </a:lnSpc>
              <a:buFont typeface="Wingdings"/>
              <a:buChar char=""/>
              <a:tabLst>
                <a:tab pos="404495" algn="l"/>
              </a:tabLst>
            </a:pPr>
            <a:r>
              <a:rPr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*Enhanced</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Collaboration</a:t>
            </a:r>
            <a:r>
              <a:rPr sz="1600" spc="15"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Tools*:</a:t>
            </a:r>
            <a:r>
              <a:rPr sz="1600" spc="10" dirty="0">
                <a:solidFill>
                  <a:schemeClr val="bg1"/>
                </a:solidFill>
                <a:latin typeface="Times New Roman" panose="02020603050405020304" pitchFamily="18" charset="0"/>
                <a:cs typeface="Times New Roman" panose="02020603050405020304" pitchFamily="18" charset="0"/>
              </a:rPr>
              <a:t> Features</a:t>
            </a:r>
            <a:r>
              <a:rPr sz="1600" spc="15"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like</a:t>
            </a:r>
            <a:r>
              <a:rPr sz="1600" spc="1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video</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conferencing, </a:t>
            </a:r>
            <a:r>
              <a:rPr sz="1600" spc="15" dirty="0">
                <a:solidFill>
                  <a:schemeClr val="bg1"/>
                </a:solidFill>
                <a:latin typeface="Times New Roman" panose="02020603050405020304" pitchFamily="18" charset="0"/>
                <a:cs typeface="Times New Roman" panose="02020603050405020304" pitchFamily="18" charset="0"/>
              </a:rPr>
              <a:t> screen</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sharing,</a:t>
            </a:r>
            <a:r>
              <a:rPr sz="1600" spc="15" dirty="0">
                <a:solidFill>
                  <a:schemeClr val="bg1"/>
                </a:solidFill>
                <a:latin typeface="Times New Roman" panose="02020603050405020304" pitchFamily="18" charset="0"/>
                <a:cs typeface="Times New Roman" panose="02020603050405020304" pitchFamily="18" charset="0"/>
              </a:rPr>
              <a:t> and</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chat</a:t>
            </a:r>
            <a:r>
              <a:rPr sz="1600" spc="15" dirty="0">
                <a:solidFill>
                  <a:schemeClr val="bg1"/>
                </a:solidFill>
                <a:latin typeface="Times New Roman" panose="02020603050405020304" pitchFamily="18" charset="0"/>
                <a:cs typeface="Times New Roman" panose="02020603050405020304" pitchFamily="18" charset="0"/>
              </a:rPr>
              <a:t> enable</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seamless</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communication</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and </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teamwork.</a:t>
            </a:r>
            <a:endParaRPr sz="1600" dirty="0">
              <a:solidFill>
                <a:schemeClr val="bg1"/>
              </a:solidFill>
              <a:latin typeface="Times New Roman" panose="02020603050405020304" pitchFamily="18" charset="0"/>
              <a:cs typeface="Times New Roman" panose="02020603050405020304" pitchFamily="18" charset="0"/>
            </a:endParaRPr>
          </a:p>
          <a:p>
            <a:pPr marL="346075" marR="8255" indent="-334010">
              <a:lnSpc>
                <a:spcPct val="150000"/>
              </a:lnSpc>
              <a:spcBef>
                <a:spcPts val="10"/>
              </a:spcBef>
              <a:buFont typeface="Wingdings"/>
              <a:buChar char=""/>
              <a:tabLst>
                <a:tab pos="346710" algn="l"/>
              </a:tabLst>
            </a:pPr>
            <a:endParaRPr lang="en-US" sz="1600" spc="15" dirty="0">
              <a:solidFill>
                <a:schemeClr val="bg1"/>
              </a:solidFill>
              <a:latin typeface="Times New Roman" panose="02020603050405020304" pitchFamily="18" charset="0"/>
              <a:cs typeface="Times New Roman" panose="02020603050405020304" pitchFamily="18" charset="0"/>
            </a:endParaRPr>
          </a:p>
          <a:p>
            <a:pPr marL="346075" marR="8255" indent="-334010">
              <a:lnSpc>
                <a:spcPct val="150000"/>
              </a:lnSpc>
              <a:spcBef>
                <a:spcPts val="10"/>
              </a:spcBef>
              <a:buFont typeface="Wingdings"/>
              <a:buChar char=""/>
              <a:tabLst>
                <a:tab pos="346710" algn="l"/>
              </a:tabLst>
            </a:pPr>
            <a:r>
              <a:rPr sz="1600" spc="15" dirty="0">
                <a:solidFill>
                  <a:schemeClr val="bg1"/>
                </a:solidFill>
                <a:latin typeface="Times New Roman" panose="02020603050405020304" pitchFamily="18" charset="0"/>
                <a:cs typeface="Times New Roman" panose="02020603050405020304" pitchFamily="18" charset="0"/>
              </a:rPr>
              <a:t>*Recording and Documentation*: Meetings </a:t>
            </a:r>
            <a:r>
              <a:rPr sz="1600" spc="10" dirty="0">
                <a:solidFill>
                  <a:schemeClr val="bg1"/>
                </a:solidFill>
                <a:latin typeface="Times New Roman" panose="02020603050405020304" pitchFamily="18" charset="0"/>
                <a:cs typeface="Times New Roman" panose="02020603050405020304" pitchFamily="18" charset="0"/>
              </a:rPr>
              <a:t>can be recorded for future </a:t>
            </a:r>
            <a:r>
              <a:rPr sz="1600" spc="15" dirty="0">
                <a:solidFill>
                  <a:schemeClr val="bg1"/>
                </a:solidFill>
                <a:latin typeface="Times New Roman" panose="02020603050405020304" pitchFamily="18" charset="0"/>
                <a:cs typeface="Times New Roman" panose="02020603050405020304" pitchFamily="18" charset="0"/>
              </a:rPr>
              <a:t> reference,</a:t>
            </a:r>
            <a:r>
              <a:rPr sz="1600" spc="-25"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ensuring</a:t>
            </a:r>
            <a:r>
              <a:rPr sz="1600" spc="-15" dirty="0">
                <a:solidFill>
                  <a:schemeClr val="bg1"/>
                </a:solidFill>
                <a:latin typeface="Times New Roman" panose="02020603050405020304" pitchFamily="18" charset="0"/>
                <a:cs typeface="Times New Roman" panose="02020603050405020304" pitchFamily="18" charset="0"/>
              </a:rPr>
              <a:t> </a:t>
            </a:r>
            <a:r>
              <a:rPr sz="1600" spc="20" dirty="0">
                <a:solidFill>
                  <a:schemeClr val="bg1"/>
                </a:solidFill>
                <a:latin typeface="Times New Roman" panose="02020603050405020304" pitchFamily="18" charset="0"/>
                <a:cs typeface="Times New Roman" panose="02020603050405020304" pitchFamily="18" charset="0"/>
              </a:rPr>
              <a:t>no</a:t>
            </a:r>
            <a:r>
              <a:rPr sz="160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information</a:t>
            </a:r>
            <a:r>
              <a:rPr sz="1600" spc="-15"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is</a:t>
            </a:r>
            <a:r>
              <a:rPr sz="1600" spc="2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lost.</a:t>
            </a:r>
            <a:endParaRPr sz="1600" dirty="0">
              <a:solidFill>
                <a:schemeClr val="bg1"/>
              </a:solidFill>
              <a:latin typeface="Times New Roman" panose="02020603050405020304" pitchFamily="18" charset="0"/>
              <a:cs typeface="Times New Roman" panose="02020603050405020304" pitchFamily="18" charset="0"/>
            </a:endParaRPr>
          </a:p>
          <a:p>
            <a:pPr marL="12065" marR="8255">
              <a:lnSpc>
                <a:spcPct val="150000"/>
              </a:lnSpc>
              <a:tabLst>
                <a:tab pos="404495" algn="l"/>
              </a:tabLst>
            </a:pPr>
            <a:r>
              <a:rPr dirty="0">
                <a:solidFill>
                  <a:schemeClr val="bg1"/>
                </a:solidFill>
                <a:latin typeface="Times New Roman" panose="02020603050405020304" pitchFamily="18"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a:p>
            <a:pPr marL="346075" marR="8255" indent="-334010">
              <a:lnSpc>
                <a:spcPct val="150000"/>
              </a:lnSpc>
              <a:buFont typeface="Wingdings"/>
              <a:buChar char=""/>
              <a:tabLst>
                <a:tab pos="404495" algn="l"/>
              </a:tabLst>
            </a:pPr>
            <a:r>
              <a:rPr sz="1600" spc="15" dirty="0">
                <a:solidFill>
                  <a:schemeClr val="bg1"/>
                </a:solidFill>
                <a:latin typeface="Times New Roman" panose="02020603050405020304" pitchFamily="18" charset="0"/>
                <a:cs typeface="Times New Roman" panose="02020603050405020304" pitchFamily="18" charset="0"/>
              </a:rPr>
              <a:t>*Scalability and </a:t>
            </a:r>
            <a:r>
              <a:rPr sz="1600" spc="10" dirty="0">
                <a:solidFill>
                  <a:schemeClr val="bg1"/>
                </a:solidFill>
                <a:latin typeface="Times New Roman" panose="02020603050405020304" pitchFamily="18" charset="0"/>
                <a:cs typeface="Times New Roman" panose="02020603050405020304" pitchFamily="18" charset="0"/>
              </a:rPr>
              <a:t>Flexibility*: </a:t>
            </a:r>
            <a:r>
              <a:rPr sz="1600" spc="15" dirty="0">
                <a:solidFill>
                  <a:schemeClr val="bg1"/>
                </a:solidFill>
                <a:latin typeface="Times New Roman" panose="02020603050405020304" pitchFamily="18" charset="0"/>
                <a:cs typeface="Times New Roman" panose="02020603050405020304" pitchFamily="18" charset="0"/>
              </a:rPr>
              <a:t>Suitable </a:t>
            </a:r>
            <a:r>
              <a:rPr sz="1600" spc="10" dirty="0">
                <a:solidFill>
                  <a:schemeClr val="bg1"/>
                </a:solidFill>
                <a:latin typeface="Times New Roman" panose="02020603050405020304" pitchFamily="18" charset="0"/>
                <a:cs typeface="Times New Roman" panose="02020603050405020304" pitchFamily="18" charset="0"/>
              </a:rPr>
              <a:t>for small </a:t>
            </a:r>
            <a:r>
              <a:rPr sz="1600" spc="15" dirty="0">
                <a:solidFill>
                  <a:schemeClr val="bg1"/>
                </a:solidFill>
                <a:latin typeface="Times New Roman" panose="02020603050405020304" pitchFamily="18" charset="0"/>
                <a:cs typeface="Times New Roman" panose="02020603050405020304" pitchFamily="18" charset="0"/>
              </a:rPr>
              <a:t>team </a:t>
            </a:r>
            <a:r>
              <a:rPr sz="1600" spc="10" dirty="0">
                <a:solidFill>
                  <a:schemeClr val="bg1"/>
                </a:solidFill>
                <a:latin typeface="Times New Roman" panose="02020603050405020304" pitchFamily="18" charset="0"/>
                <a:cs typeface="Times New Roman" panose="02020603050405020304" pitchFamily="18" charset="0"/>
              </a:rPr>
              <a:t>meetings</a:t>
            </a:r>
            <a:r>
              <a:rPr lang="en-US" sz="1600" spc="10" dirty="0">
                <a:solidFill>
                  <a:schemeClr val="bg1"/>
                </a:solidFill>
                <a:latin typeface="Times New Roman" panose="02020603050405020304" pitchFamily="18" charset="0"/>
                <a:cs typeface="Times New Roman" panose="02020603050405020304" pitchFamily="18" charset="0"/>
              </a:rPr>
              <a:t>.</a:t>
            </a:r>
          </a:p>
          <a:p>
            <a:pPr marL="346075" marR="8255" indent="-334010">
              <a:lnSpc>
                <a:spcPct val="150000"/>
              </a:lnSpc>
              <a:buFont typeface="Wingdings"/>
              <a:buChar char=""/>
              <a:tabLst>
                <a:tab pos="404495" algn="l"/>
              </a:tabLst>
            </a:pPr>
            <a:endParaRPr lang="en-US" sz="1600" spc="10" dirty="0">
              <a:solidFill>
                <a:schemeClr val="bg1"/>
              </a:solidFill>
              <a:latin typeface="Times New Roman" panose="02020603050405020304" pitchFamily="18" charset="0"/>
              <a:cs typeface="Times New Roman" panose="02020603050405020304" pitchFamily="18" charset="0"/>
            </a:endParaRPr>
          </a:p>
          <a:p>
            <a:pPr marL="346075" marR="8255" indent="-334010">
              <a:lnSpc>
                <a:spcPct val="150000"/>
              </a:lnSpc>
              <a:buFont typeface="Wingdings"/>
              <a:buChar char=""/>
              <a:tabLst>
                <a:tab pos="404495" algn="l"/>
              </a:tabLst>
            </a:pPr>
            <a:r>
              <a:rPr sz="1600" spc="10" dirty="0">
                <a:solidFill>
                  <a:schemeClr val="bg1"/>
                </a:solidFill>
                <a:latin typeface="Times New Roman" panose="02020603050405020304" pitchFamily="18" charset="0"/>
                <a:cs typeface="Times New Roman" panose="02020603050405020304" pitchFamily="18" charset="0"/>
              </a:rPr>
              <a:t>*Integrated</a:t>
            </a:r>
            <a:r>
              <a:rPr sz="1600" spc="15" dirty="0">
                <a:solidFill>
                  <a:schemeClr val="bg1"/>
                </a:solidFill>
                <a:latin typeface="Times New Roman" panose="02020603050405020304" pitchFamily="18" charset="0"/>
                <a:cs typeface="Times New Roman" panose="02020603050405020304" pitchFamily="18" charset="0"/>
              </a:rPr>
              <a:t> Scheduling</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and</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Productivity*:</a:t>
            </a:r>
            <a:r>
              <a:rPr sz="1600" spc="15" dirty="0">
                <a:solidFill>
                  <a:schemeClr val="bg1"/>
                </a:solidFill>
                <a:latin typeface="Times New Roman" panose="02020603050405020304" pitchFamily="18" charset="0"/>
                <a:cs typeface="Times New Roman" panose="02020603050405020304" pitchFamily="18" charset="0"/>
              </a:rPr>
              <a:t> Calendar</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integration</a:t>
            </a:r>
            <a:r>
              <a:rPr sz="1600" spc="15" dirty="0">
                <a:solidFill>
                  <a:schemeClr val="bg1"/>
                </a:solidFill>
                <a:latin typeface="Times New Roman" panose="02020603050405020304" pitchFamily="18" charset="0"/>
                <a:cs typeface="Times New Roman" panose="02020603050405020304" pitchFamily="18" charset="0"/>
              </a:rPr>
              <a:t> and </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scheduling </a:t>
            </a:r>
            <a:r>
              <a:rPr sz="1600" spc="10" dirty="0">
                <a:solidFill>
                  <a:schemeClr val="bg1"/>
                </a:solidFill>
                <a:latin typeface="Times New Roman" panose="02020603050405020304" pitchFamily="18" charset="0"/>
                <a:cs typeface="Times New Roman" panose="02020603050405020304" pitchFamily="18" charset="0"/>
              </a:rPr>
              <a:t>tools </a:t>
            </a:r>
            <a:r>
              <a:rPr sz="1600" spc="15" dirty="0">
                <a:solidFill>
                  <a:schemeClr val="bg1"/>
                </a:solidFill>
                <a:latin typeface="Times New Roman" panose="02020603050405020304" pitchFamily="18" charset="0"/>
                <a:cs typeface="Times New Roman" panose="02020603050405020304" pitchFamily="18" charset="0"/>
              </a:rPr>
              <a:t>simplify </a:t>
            </a:r>
            <a:r>
              <a:rPr sz="1600" spc="10" dirty="0">
                <a:solidFill>
                  <a:schemeClr val="bg1"/>
                </a:solidFill>
                <a:latin typeface="Times New Roman" panose="02020603050405020304" pitchFamily="18" charset="0"/>
                <a:cs typeface="Times New Roman" panose="02020603050405020304" pitchFamily="18" charset="0"/>
              </a:rPr>
              <a:t>planning</a:t>
            </a:r>
            <a:r>
              <a:rPr lang="en-US" sz="1600" spc="10" dirty="0">
                <a:solidFill>
                  <a:schemeClr val="bg1"/>
                </a:solidFill>
                <a:latin typeface="Times New Roman" panose="02020603050405020304" pitchFamily="18" charset="0"/>
                <a:cs typeface="Times New Roman" panose="02020603050405020304" pitchFamily="18" charset="0"/>
              </a:rPr>
              <a:t>.</a:t>
            </a:r>
            <a:endParaRPr sz="16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3978BC-561D-187A-D933-4816C58B080B}"/>
              </a:ext>
            </a:extLst>
          </p:cNvPr>
          <p:cNvPicPr>
            <a:picLocks noChangeAspect="1"/>
          </p:cNvPicPr>
          <p:nvPr/>
        </p:nvPicPr>
        <p:blipFill>
          <a:blip r:embed="rId3"/>
          <a:stretch>
            <a:fillRect/>
          </a:stretch>
        </p:blipFill>
        <p:spPr>
          <a:xfrm>
            <a:off x="9222066" y="2483011"/>
            <a:ext cx="2077256" cy="207140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6070307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A08B063-D7BB-949C-A89B-E473BA7BB9B3}"/>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D2187FB0-AB0D-3219-7B79-CD781C6BD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53" y="66370"/>
            <a:ext cx="1248463" cy="1248463"/>
          </a:xfrm>
          <a:prstGeom prst="rect">
            <a:avLst/>
          </a:prstGeom>
          <a:effectLst>
            <a:glow rad="127000">
              <a:schemeClr val="bg2"/>
            </a:glow>
          </a:effectLst>
        </p:spPr>
      </p:pic>
      <p:sp>
        <p:nvSpPr>
          <p:cNvPr id="4" name="object 18">
            <a:extLst>
              <a:ext uri="{FF2B5EF4-FFF2-40B4-BE49-F238E27FC236}">
                <a16:creationId xmlns:a16="http://schemas.microsoft.com/office/drawing/2014/main" id="{E566E295-AE63-C509-9D84-A082186E3833}"/>
              </a:ext>
            </a:extLst>
          </p:cNvPr>
          <p:cNvSpPr txBox="1">
            <a:spLocks/>
          </p:cNvSpPr>
          <p:nvPr/>
        </p:nvSpPr>
        <p:spPr>
          <a:xfrm>
            <a:off x="1707940" y="872404"/>
            <a:ext cx="3245485" cy="442429"/>
          </a:xfrm>
          <a:prstGeom prst="rect">
            <a:avLst/>
          </a:prstGeom>
        </p:spPr>
        <p:txBody>
          <a:bodyPr vert="horz" wrap="square" lIns="0" tIns="11430" rIns="0" bIns="0" rtlCol="0">
            <a:spAutoFit/>
          </a:bodyPr>
          <a:lstStyle>
            <a:lvl1pPr>
              <a:defRPr sz="2350" b="1" i="0">
                <a:solidFill>
                  <a:srgbClr val="1A4467"/>
                </a:solidFill>
                <a:latin typeface="Cambria"/>
                <a:ea typeface="+mj-ea"/>
                <a:cs typeface="Cambria"/>
              </a:defRPr>
            </a:lvl1pPr>
          </a:lstStyle>
          <a:p>
            <a:pPr marL="12700">
              <a:spcBef>
                <a:spcPts val="90"/>
              </a:spcBef>
            </a:pPr>
            <a:r>
              <a:rPr lang="en-IN" sz="2800" u="sng" kern="0" spc="190" dirty="0">
                <a:solidFill>
                  <a:srgbClr val="000000"/>
                </a:solidFill>
                <a:uFill>
                  <a:solidFill>
                    <a:srgbClr val="000000"/>
                  </a:solidFill>
                </a:uFill>
                <a:latin typeface="Times New Roman" panose="02020603050405020304" pitchFamily="18" charset="0"/>
                <a:cs typeface="Times New Roman" panose="02020603050405020304" pitchFamily="18" charset="0"/>
              </a:rPr>
              <a:t>GLANCE</a:t>
            </a:r>
            <a:r>
              <a:rPr lang="en-IN" sz="2800" u="sng" kern="0" spc="-30" dirty="0">
                <a:solidFill>
                  <a:srgbClr val="000000"/>
                </a:solidFill>
                <a:uFill>
                  <a:solidFill>
                    <a:srgbClr val="000000"/>
                  </a:solidFill>
                </a:uFill>
                <a:latin typeface="Times New Roman" panose="02020603050405020304" pitchFamily="18" charset="0"/>
                <a:cs typeface="Times New Roman" panose="02020603050405020304" pitchFamily="18" charset="0"/>
              </a:rPr>
              <a:t> </a:t>
            </a:r>
            <a:r>
              <a:rPr lang="en-IN" sz="2800" u="sng" kern="0" spc="155" dirty="0">
                <a:solidFill>
                  <a:srgbClr val="000000"/>
                </a:solidFill>
                <a:uFill>
                  <a:solidFill>
                    <a:srgbClr val="000000"/>
                  </a:solidFill>
                </a:uFill>
                <a:latin typeface="Times New Roman" panose="02020603050405020304" pitchFamily="18" charset="0"/>
                <a:cs typeface="Times New Roman" panose="02020603050405020304" pitchFamily="18" charset="0"/>
              </a:rPr>
              <a:t>YOOM</a:t>
            </a:r>
          </a:p>
        </p:txBody>
      </p:sp>
      <p:sp>
        <p:nvSpPr>
          <p:cNvPr id="5" name="object 19">
            <a:extLst>
              <a:ext uri="{FF2B5EF4-FFF2-40B4-BE49-F238E27FC236}">
                <a16:creationId xmlns:a16="http://schemas.microsoft.com/office/drawing/2014/main" id="{911E11F8-3AD8-F6D3-AC8A-E9D6FE6D2B30}"/>
              </a:ext>
            </a:extLst>
          </p:cNvPr>
          <p:cNvSpPr txBox="1"/>
          <p:nvPr/>
        </p:nvSpPr>
        <p:spPr>
          <a:xfrm>
            <a:off x="1127810" y="1575427"/>
            <a:ext cx="5537200" cy="4449936"/>
          </a:xfrm>
          <a:prstGeom prst="rect">
            <a:avLst/>
          </a:prstGeom>
        </p:spPr>
        <p:txBody>
          <a:bodyPr vert="horz" wrap="square" lIns="0" tIns="10795" rIns="0" bIns="0" rtlCol="0">
            <a:spAutoFit/>
          </a:bodyPr>
          <a:lstStyle/>
          <a:p>
            <a:pPr marL="298450" marR="5080" indent="-285750" algn="just">
              <a:lnSpc>
                <a:spcPct val="150000"/>
              </a:lnSpc>
              <a:spcBef>
                <a:spcPts val="85"/>
              </a:spcBef>
              <a:buFont typeface="Wingdings" panose="05000000000000000000" pitchFamily="2" charset="2"/>
              <a:buChar char="Ø"/>
            </a:pPr>
            <a:r>
              <a:rPr sz="1600" spc="20" dirty="0">
                <a:solidFill>
                  <a:schemeClr val="bg1"/>
                </a:solidFill>
                <a:latin typeface="Times New Roman" panose="02020603050405020304" pitchFamily="18" charset="0"/>
                <a:cs typeface="Times New Roman" panose="02020603050405020304" pitchFamily="18" charset="0"/>
              </a:rPr>
              <a:t>A </a:t>
            </a:r>
            <a:r>
              <a:rPr sz="1600" spc="15" dirty="0">
                <a:solidFill>
                  <a:schemeClr val="bg1"/>
                </a:solidFill>
                <a:latin typeface="Times New Roman" panose="02020603050405020304" pitchFamily="18" charset="0"/>
                <a:cs typeface="Times New Roman" panose="02020603050405020304" pitchFamily="18" charset="0"/>
              </a:rPr>
              <a:t>"glance </a:t>
            </a:r>
            <a:r>
              <a:rPr lang="en-US" sz="1600" spc="10" dirty="0" err="1">
                <a:solidFill>
                  <a:schemeClr val="bg1"/>
                </a:solidFill>
                <a:latin typeface="Times New Roman" panose="02020603050405020304" pitchFamily="18" charset="0"/>
                <a:cs typeface="Times New Roman" panose="02020603050405020304" pitchFamily="18" charset="0"/>
              </a:rPr>
              <a:t>y</a:t>
            </a:r>
            <a:r>
              <a:rPr sz="1600" spc="10" dirty="0" err="1">
                <a:solidFill>
                  <a:schemeClr val="bg1"/>
                </a:solidFill>
                <a:latin typeface="Times New Roman" panose="02020603050405020304" pitchFamily="18" charset="0"/>
                <a:cs typeface="Times New Roman" panose="02020603050405020304" pitchFamily="18" charset="0"/>
              </a:rPr>
              <a:t>oom</a:t>
            </a:r>
            <a:r>
              <a:rPr sz="1600" spc="10" dirty="0">
                <a:solidFill>
                  <a:schemeClr val="bg1"/>
                </a:solidFill>
                <a:latin typeface="Times New Roman" panose="02020603050405020304" pitchFamily="18" charset="0"/>
                <a:cs typeface="Times New Roman" panose="02020603050405020304" pitchFamily="18" charset="0"/>
              </a:rPr>
              <a:t>" in </a:t>
            </a:r>
            <a:r>
              <a:rPr sz="1600" spc="20" dirty="0">
                <a:solidFill>
                  <a:schemeClr val="bg1"/>
                </a:solidFill>
                <a:latin typeface="Times New Roman" panose="02020603050405020304" pitchFamily="18" charset="0"/>
                <a:cs typeface="Times New Roman" panose="02020603050405020304" pitchFamily="18" charset="0"/>
              </a:rPr>
              <a:t>an </a:t>
            </a:r>
            <a:r>
              <a:rPr sz="1600" spc="10" dirty="0">
                <a:solidFill>
                  <a:schemeClr val="bg1"/>
                </a:solidFill>
                <a:latin typeface="Times New Roman" panose="02020603050405020304" pitchFamily="18" charset="0"/>
                <a:cs typeface="Times New Roman" panose="02020603050405020304" pitchFamily="18" charset="0"/>
              </a:rPr>
              <a:t>online meeting </a:t>
            </a:r>
            <a:r>
              <a:rPr sz="1600" spc="15" dirty="0">
                <a:solidFill>
                  <a:schemeClr val="bg1"/>
                </a:solidFill>
                <a:latin typeface="Times New Roman" panose="02020603050405020304" pitchFamily="18" charset="0"/>
                <a:cs typeface="Times New Roman" panose="02020603050405020304" pitchFamily="18" charset="0"/>
              </a:rPr>
              <a:t>service </a:t>
            </a:r>
            <a:r>
              <a:rPr sz="1600" spc="10" dirty="0">
                <a:solidFill>
                  <a:schemeClr val="bg1"/>
                </a:solidFill>
                <a:latin typeface="Times New Roman" panose="02020603050405020304" pitchFamily="18" charset="0"/>
                <a:cs typeface="Times New Roman" panose="02020603050405020304" pitchFamily="18" charset="0"/>
              </a:rPr>
              <a:t>refers </a:t>
            </a:r>
            <a:r>
              <a:rPr sz="1600" spc="5" dirty="0">
                <a:solidFill>
                  <a:schemeClr val="bg1"/>
                </a:solidFill>
                <a:latin typeface="Times New Roman" panose="02020603050405020304" pitchFamily="18" charset="0"/>
                <a:cs typeface="Times New Roman" panose="02020603050405020304" pitchFamily="18" charset="0"/>
              </a:rPr>
              <a:t>to </a:t>
            </a:r>
            <a:r>
              <a:rPr sz="1600" spc="10" dirty="0">
                <a:solidFill>
                  <a:schemeClr val="bg1"/>
                </a:solidFill>
                <a:latin typeface="Times New Roman" panose="02020603050405020304" pitchFamily="18" charset="0"/>
                <a:cs typeface="Times New Roman" panose="02020603050405020304" pitchFamily="18" charset="0"/>
              </a:rPr>
              <a:t>the </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ability to </a:t>
            </a:r>
            <a:r>
              <a:rPr sz="1600" spc="15" dirty="0">
                <a:solidFill>
                  <a:schemeClr val="bg1"/>
                </a:solidFill>
                <a:latin typeface="Times New Roman" panose="02020603050405020304" pitchFamily="18" charset="0"/>
                <a:cs typeface="Times New Roman" panose="02020603050405020304" pitchFamily="18" charset="0"/>
              </a:rPr>
              <a:t>quickly </a:t>
            </a:r>
            <a:r>
              <a:rPr sz="1600" spc="20" dirty="0">
                <a:solidFill>
                  <a:schemeClr val="bg1"/>
                </a:solidFill>
                <a:latin typeface="Times New Roman" panose="02020603050405020304" pitchFamily="18" charset="0"/>
                <a:cs typeface="Times New Roman" panose="02020603050405020304" pitchFamily="18" charset="0"/>
              </a:rPr>
              <a:t>and </a:t>
            </a:r>
            <a:r>
              <a:rPr sz="1600" spc="10" dirty="0">
                <a:solidFill>
                  <a:schemeClr val="bg1"/>
                </a:solidFill>
                <a:latin typeface="Times New Roman" panose="02020603050405020304" pitchFamily="18" charset="0"/>
                <a:cs typeface="Times New Roman" panose="02020603050405020304" pitchFamily="18" charset="0"/>
              </a:rPr>
              <a:t>efficiently </a:t>
            </a:r>
            <a:r>
              <a:rPr sz="1600" spc="15" dirty="0">
                <a:solidFill>
                  <a:schemeClr val="bg1"/>
                </a:solidFill>
                <a:latin typeface="Times New Roman" panose="02020603050405020304" pitchFamily="18" charset="0"/>
                <a:cs typeface="Times New Roman" panose="02020603050405020304" pitchFamily="18" charset="0"/>
              </a:rPr>
              <a:t>access a snapshot </a:t>
            </a:r>
            <a:r>
              <a:rPr sz="1600" spc="20" dirty="0">
                <a:solidFill>
                  <a:schemeClr val="bg1"/>
                </a:solidFill>
                <a:latin typeface="Times New Roman" panose="02020603050405020304" pitchFamily="18" charset="0"/>
                <a:cs typeface="Times New Roman" panose="02020603050405020304" pitchFamily="18" charset="0"/>
              </a:rPr>
              <a:t>view </a:t>
            </a:r>
            <a:r>
              <a:rPr sz="1600" spc="15" dirty="0">
                <a:solidFill>
                  <a:schemeClr val="bg1"/>
                </a:solidFill>
                <a:latin typeface="Times New Roman" panose="02020603050405020304" pitchFamily="18" charset="0"/>
                <a:cs typeface="Times New Roman" panose="02020603050405020304" pitchFamily="18" charset="0"/>
              </a:rPr>
              <a:t>of </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active </a:t>
            </a:r>
            <a:r>
              <a:rPr sz="1600" spc="10" dirty="0">
                <a:solidFill>
                  <a:schemeClr val="bg1"/>
                </a:solidFill>
                <a:latin typeface="Times New Roman" panose="02020603050405020304" pitchFamily="18" charset="0"/>
                <a:cs typeface="Times New Roman" panose="02020603050405020304" pitchFamily="18" charset="0"/>
              </a:rPr>
              <a:t>meetings, participant </a:t>
            </a:r>
            <a:r>
              <a:rPr sz="1600" spc="15" dirty="0">
                <a:solidFill>
                  <a:schemeClr val="bg1"/>
                </a:solidFill>
                <a:latin typeface="Times New Roman" panose="02020603050405020304" pitchFamily="18" charset="0"/>
                <a:cs typeface="Times New Roman" panose="02020603050405020304" pitchFamily="18" charset="0"/>
              </a:rPr>
              <a:t>engagement, or </a:t>
            </a:r>
            <a:r>
              <a:rPr sz="1600" spc="10" dirty="0">
                <a:solidFill>
                  <a:schemeClr val="bg1"/>
                </a:solidFill>
                <a:latin typeface="Times New Roman" panose="02020603050405020304" pitchFamily="18" charset="0"/>
                <a:cs typeface="Times New Roman" panose="02020603050405020304" pitchFamily="18" charset="0"/>
              </a:rPr>
              <a:t>shared content. </a:t>
            </a:r>
            <a:r>
              <a:rPr sz="1600" spc="-430" dirty="0">
                <a:solidFill>
                  <a:schemeClr val="bg1"/>
                </a:solidFill>
                <a:latin typeface="Times New Roman" panose="02020603050405020304" pitchFamily="18" charset="0"/>
                <a:cs typeface="Times New Roman" panose="02020603050405020304" pitchFamily="18" charset="0"/>
              </a:rPr>
              <a:t> </a:t>
            </a:r>
            <a:endParaRPr lang="en-US" sz="1600" spc="-430" dirty="0">
              <a:solidFill>
                <a:schemeClr val="bg1"/>
              </a:solidFill>
              <a:latin typeface="Times New Roman" panose="02020603050405020304" pitchFamily="18" charset="0"/>
              <a:cs typeface="Times New Roman" panose="02020603050405020304" pitchFamily="18" charset="0"/>
            </a:endParaRPr>
          </a:p>
          <a:p>
            <a:pPr marL="298450" marR="5080" indent="-285750" algn="just">
              <a:lnSpc>
                <a:spcPct val="150000"/>
              </a:lnSpc>
              <a:spcBef>
                <a:spcPts val="85"/>
              </a:spcBef>
              <a:buFont typeface="Wingdings" panose="05000000000000000000" pitchFamily="2" charset="2"/>
              <a:buChar char="Ø"/>
            </a:pPr>
            <a:endParaRPr lang="en-US" sz="1600" spc="-430" dirty="0">
              <a:solidFill>
                <a:schemeClr val="bg1"/>
              </a:solidFill>
              <a:latin typeface="Times New Roman" panose="02020603050405020304" pitchFamily="18" charset="0"/>
              <a:cs typeface="Times New Roman" panose="02020603050405020304" pitchFamily="18" charset="0"/>
            </a:endParaRPr>
          </a:p>
          <a:p>
            <a:pPr marL="298450" marR="5080" indent="-285750" algn="just">
              <a:lnSpc>
                <a:spcPct val="150000"/>
              </a:lnSpc>
              <a:spcBef>
                <a:spcPts val="85"/>
              </a:spcBef>
              <a:buFont typeface="Wingdings" panose="05000000000000000000" pitchFamily="2" charset="2"/>
              <a:buChar char="Ø"/>
            </a:pPr>
            <a:r>
              <a:rPr sz="1600" spc="10" dirty="0">
                <a:solidFill>
                  <a:schemeClr val="bg1"/>
                </a:solidFill>
                <a:latin typeface="Times New Roman" panose="02020603050405020304" pitchFamily="18" charset="0"/>
                <a:cs typeface="Times New Roman" panose="02020603050405020304" pitchFamily="18" charset="0"/>
              </a:rPr>
              <a:t>This</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feature</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allows</a:t>
            </a:r>
            <a:r>
              <a:rPr sz="1600" spc="15" dirty="0">
                <a:solidFill>
                  <a:schemeClr val="bg1"/>
                </a:solidFill>
                <a:latin typeface="Times New Roman" panose="02020603050405020304" pitchFamily="18" charset="0"/>
                <a:cs typeface="Times New Roman" panose="02020603050405020304" pitchFamily="18" charset="0"/>
              </a:rPr>
              <a:t> users</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to</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swiftly</a:t>
            </a:r>
            <a:r>
              <a:rPr sz="1600" spc="15" dirty="0">
                <a:solidFill>
                  <a:schemeClr val="bg1"/>
                </a:solidFill>
                <a:latin typeface="Times New Roman" panose="02020603050405020304" pitchFamily="18" charset="0"/>
                <a:cs typeface="Times New Roman" panose="02020603050405020304" pitchFamily="18" charset="0"/>
              </a:rPr>
              <a:t> navigate</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between </a:t>
            </a:r>
            <a:r>
              <a:rPr sz="1600" spc="15" dirty="0">
                <a:solidFill>
                  <a:schemeClr val="bg1"/>
                </a:solidFill>
                <a:latin typeface="Times New Roman" panose="02020603050405020304" pitchFamily="18" charset="0"/>
                <a:cs typeface="Times New Roman" panose="02020603050405020304" pitchFamily="18" charset="0"/>
              </a:rPr>
              <a:t> sessions,</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check</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attendee</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statuses,</a:t>
            </a:r>
            <a:r>
              <a:rPr sz="1600" spc="15" dirty="0">
                <a:solidFill>
                  <a:schemeClr val="bg1"/>
                </a:solidFill>
                <a:latin typeface="Times New Roman" panose="02020603050405020304" pitchFamily="18" charset="0"/>
                <a:cs typeface="Times New Roman" panose="02020603050405020304" pitchFamily="18" charset="0"/>
              </a:rPr>
              <a:t> or</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focus</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on  specific </a:t>
            </a:r>
            <a:r>
              <a:rPr sz="1600" spc="15" dirty="0">
                <a:solidFill>
                  <a:schemeClr val="bg1"/>
                </a:solidFill>
                <a:latin typeface="Times New Roman" panose="02020603050405020304" pitchFamily="18" charset="0"/>
                <a:cs typeface="Times New Roman" panose="02020603050405020304" pitchFamily="18" charset="0"/>
              </a:rPr>
              <a:t> parts</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of</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the</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meeting,</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such</a:t>
            </a:r>
            <a:r>
              <a:rPr sz="1600" spc="15" dirty="0">
                <a:solidFill>
                  <a:schemeClr val="bg1"/>
                </a:solidFill>
                <a:latin typeface="Times New Roman" panose="02020603050405020304" pitchFamily="18" charset="0"/>
                <a:cs typeface="Times New Roman" panose="02020603050405020304" pitchFamily="18" charset="0"/>
              </a:rPr>
              <a:t> as</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presentations</a:t>
            </a:r>
            <a:r>
              <a:rPr sz="1600" spc="15" dirty="0">
                <a:solidFill>
                  <a:schemeClr val="bg1"/>
                </a:solidFill>
                <a:latin typeface="Times New Roman" panose="02020603050405020304" pitchFamily="18" charset="0"/>
                <a:cs typeface="Times New Roman" panose="02020603050405020304" pitchFamily="18" charset="0"/>
              </a:rPr>
              <a:t> or</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speaker </a:t>
            </a:r>
            <a:r>
              <a:rPr sz="1600" spc="-43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highlights. </a:t>
            </a:r>
            <a:endParaRPr lang="en-US" sz="1600" spc="10" dirty="0">
              <a:solidFill>
                <a:schemeClr val="bg1"/>
              </a:solidFill>
              <a:latin typeface="Times New Roman" panose="02020603050405020304" pitchFamily="18" charset="0"/>
              <a:cs typeface="Times New Roman" panose="02020603050405020304" pitchFamily="18" charset="0"/>
            </a:endParaRPr>
          </a:p>
          <a:p>
            <a:pPr marL="298450" marR="5080" indent="-285750" algn="just">
              <a:lnSpc>
                <a:spcPct val="150000"/>
              </a:lnSpc>
              <a:spcBef>
                <a:spcPts val="85"/>
              </a:spcBef>
              <a:buFont typeface="Wingdings" panose="05000000000000000000" pitchFamily="2" charset="2"/>
              <a:buChar char="Ø"/>
            </a:pPr>
            <a:endParaRPr lang="en-US" sz="1600" spc="10" dirty="0">
              <a:solidFill>
                <a:schemeClr val="bg1"/>
              </a:solidFill>
              <a:latin typeface="Times New Roman" panose="02020603050405020304" pitchFamily="18" charset="0"/>
              <a:cs typeface="Times New Roman" panose="02020603050405020304" pitchFamily="18" charset="0"/>
            </a:endParaRPr>
          </a:p>
          <a:p>
            <a:pPr marL="298450" marR="5080" indent="-285750" algn="just">
              <a:lnSpc>
                <a:spcPct val="150000"/>
              </a:lnSpc>
              <a:spcBef>
                <a:spcPts val="85"/>
              </a:spcBef>
              <a:buFont typeface="Wingdings" panose="05000000000000000000" pitchFamily="2" charset="2"/>
              <a:buChar char="Ø"/>
            </a:pPr>
            <a:r>
              <a:rPr sz="1600" spc="20" dirty="0">
                <a:solidFill>
                  <a:schemeClr val="bg1"/>
                </a:solidFill>
                <a:latin typeface="Times New Roman" panose="02020603050405020304" pitchFamily="18" charset="0"/>
                <a:cs typeface="Times New Roman" panose="02020603050405020304" pitchFamily="18" charset="0"/>
              </a:rPr>
              <a:t>Commonly</a:t>
            </a:r>
            <a:r>
              <a:rPr sz="1600" spc="25"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supported</a:t>
            </a:r>
            <a:r>
              <a:rPr sz="1600" spc="20" dirty="0">
                <a:solidFill>
                  <a:schemeClr val="bg1"/>
                </a:solidFill>
                <a:latin typeface="Times New Roman" panose="02020603050405020304" pitchFamily="18" charset="0"/>
                <a:cs typeface="Times New Roman" panose="02020603050405020304" pitchFamily="18" charset="0"/>
              </a:rPr>
              <a:t> </a:t>
            </a:r>
            <a:r>
              <a:rPr sz="1600" spc="25" dirty="0">
                <a:solidFill>
                  <a:schemeClr val="bg1"/>
                </a:solidFill>
                <a:latin typeface="Times New Roman" panose="02020603050405020304" pitchFamily="18" charset="0"/>
                <a:cs typeface="Times New Roman" panose="02020603050405020304" pitchFamily="18" charset="0"/>
              </a:rPr>
              <a:t>by</a:t>
            </a:r>
            <a:r>
              <a:rPr sz="1600" spc="3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user-friendly</a:t>
            </a:r>
            <a:r>
              <a:rPr sz="1600" spc="15" dirty="0">
                <a:solidFill>
                  <a:schemeClr val="bg1"/>
                </a:solidFill>
                <a:latin typeface="Times New Roman" panose="02020603050405020304" pitchFamily="18" charset="0"/>
                <a:cs typeface="Times New Roman" panose="02020603050405020304" pitchFamily="18" charset="0"/>
              </a:rPr>
              <a:t> dashboards</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or </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shortcuts,</a:t>
            </a:r>
            <a:r>
              <a:rPr sz="1600" spc="15" dirty="0">
                <a:solidFill>
                  <a:schemeClr val="bg1"/>
                </a:solidFill>
                <a:latin typeface="Times New Roman" panose="02020603050405020304" pitchFamily="18" charset="0"/>
                <a:cs typeface="Times New Roman" panose="02020603050405020304" pitchFamily="18" charset="0"/>
              </a:rPr>
              <a:t> "glance</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zoom"</a:t>
            </a:r>
            <a:r>
              <a:rPr sz="1600" spc="20"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is</a:t>
            </a:r>
            <a:r>
              <a:rPr sz="1600" spc="10" dirty="0">
                <a:solidFill>
                  <a:schemeClr val="bg1"/>
                </a:solidFill>
                <a:latin typeface="Times New Roman" panose="02020603050405020304" pitchFamily="18" charset="0"/>
                <a:cs typeface="Times New Roman" panose="02020603050405020304" pitchFamily="18" charset="0"/>
              </a:rPr>
              <a:t> particularly</a:t>
            </a:r>
            <a:r>
              <a:rPr sz="1600" spc="15" dirty="0">
                <a:solidFill>
                  <a:schemeClr val="bg1"/>
                </a:solidFill>
                <a:latin typeface="Times New Roman" panose="02020603050405020304" pitchFamily="18" charset="0"/>
                <a:cs typeface="Times New Roman" panose="02020603050405020304" pitchFamily="18" charset="0"/>
              </a:rPr>
              <a:t> useful</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for</a:t>
            </a:r>
            <a:r>
              <a:rPr sz="1600" spc="15" dirty="0">
                <a:solidFill>
                  <a:schemeClr val="bg1"/>
                </a:solidFill>
                <a:latin typeface="Times New Roman" panose="02020603050405020304" pitchFamily="18" charset="0"/>
                <a:cs typeface="Times New Roman" panose="02020603050405020304" pitchFamily="18" charset="0"/>
              </a:rPr>
              <a:t> hosts </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managing </a:t>
            </a:r>
            <a:r>
              <a:rPr sz="1600" spc="10" dirty="0">
                <a:solidFill>
                  <a:schemeClr val="bg1"/>
                </a:solidFill>
                <a:latin typeface="Times New Roman" panose="02020603050405020304" pitchFamily="18" charset="0"/>
                <a:cs typeface="Times New Roman" panose="02020603050405020304" pitchFamily="18" charset="0"/>
              </a:rPr>
              <a:t>multiple </a:t>
            </a:r>
            <a:r>
              <a:rPr sz="1600" spc="15" dirty="0">
                <a:solidFill>
                  <a:schemeClr val="bg1"/>
                </a:solidFill>
                <a:latin typeface="Times New Roman" panose="02020603050405020304" pitchFamily="18" charset="0"/>
                <a:cs typeface="Times New Roman" panose="02020603050405020304" pitchFamily="18" charset="0"/>
              </a:rPr>
              <a:t>breakout </a:t>
            </a:r>
            <a:r>
              <a:rPr sz="1600" spc="10" dirty="0">
                <a:solidFill>
                  <a:schemeClr val="bg1"/>
                </a:solidFill>
                <a:latin typeface="Times New Roman" panose="02020603050405020304" pitchFamily="18" charset="0"/>
                <a:cs typeface="Times New Roman" panose="02020603050405020304" pitchFamily="18" charset="0"/>
              </a:rPr>
              <a:t>rooms </a:t>
            </a:r>
            <a:r>
              <a:rPr sz="1600" spc="15" dirty="0">
                <a:solidFill>
                  <a:schemeClr val="bg1"/>
                </a:solidFill>
                <a:latin typeface="Times New Roman" panose="02020603050405020304" pitchFamily="18" charset="0"/>
                <a:cs typeface="Times New Roman" panose="02020603050405020304" pitchFamily="18" charset="0"/>
              </a:rPr>
              <a:t>or </a:t>
            </a:r>
            <a:r>
              <a:rPr sz="1600" spc="10" dirty="0">
                <a:solidFill>
                  <a:schemeClr val="bg1"/>
                </a:solidFill>
                <a:latin typeface="Times New Roman" panose="02020603050405020304" pitchFamily="18" charset="0"/>
                <a:cs typeface="Times New Roman" panose="02020603050405020304" pitchFamily="18" charset="0"/>
              </a:rPr>
              <a:t>participants who </a:t>
            </a:r>
            <a:r>
              <a:rPr sz="1600" spc="20" dirty="0">
                <a:solidFill>
                  <a:schemeClr val="bg1"/>
                </a:solidFill>
                <a:latin typeface="Times New Roman" panose="02020603050405020304" pitchFamily="18" charset="0"/>
                <a:cs typeface="Times New Roman" panose="02020603050405020304" pitchFamily="18" charset="0"/>
              </a:rPr>
              <a:t>need </a:t>
            </a:r>
            <a:r>
              <a:rPr sz="1600" spc="-43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to</a:t>
            </a:r>
            <a:r>
              <a:rPr sz="1600" spc="-5"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stay</a:t>
            </a:r>
            <a:r>
              <a:rPr sz="1600" spc="1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informed</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during</a:t>
            </a:r>
            <a:r>
              <a:rPr sz="160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dynamic</a:t>
            </a:r>
            <a:r>
              <a:rPr sz="1600" spc="5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virtual</a:t>
            </a:r>
            <a:r>
              <a:rPr sz="1600" spc="-1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sessions.</a:t>
            </a:r>
            <a:endParaRPr sz="16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B7DDD63-C783-1C17-4B6A-B4C92B32F521}"/>
              </a:ext>
            </a:extLst>
          </p:cNvPr>
          <p:cNvPicPr>
            <a:picLocks noChangeAspect="1"/>
          </p:cNvPicPr>
          <p:nvPr/>
        </p:nvPicPr>
        <p:blipFill>
          <a:blip r:embed="rId3"/>
          <a:stretch>
            <a:fillRect/>
          </a:stretch>
        </p:blipFill>
        <p:spPr>
          <a:xfrm>
            <a:off x="8442721" y="1824839"/>
            <a:ext cx="2780017" cy="32083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DB98D52E-43AA-F8AC-CAA8-CDCC3F97AABF}"/>
              </a:ext>
            </a:extLst>
          </p:cNvPr>
          <p:cNvSpPr txBox="1"/>
          <p:nvPr/>
        </p:nvSpPr>
        <p:spPr>
          <a:xfrm>
            <a:off x="3350588" y="6319521"/>
            <a:ext cx="5471160" cy="482953"/>
          </a:xfrm>
          <a:prstGeom prst="rect">
            <a:avLst/>
          </a:prstGeom>
          <a:noFill/>
        </p:spPr>
        <p:txBody>
          <a:bodyPr wrap="square" rtlCol="0">
            <a:spAutoFit/>
          </a:bodyPr>
          <a:lstStyle/>
          <a:p>
            <a:pPr algn="ctr">
              <a:lnSpc>
                <a:spcPct val="150000"/>
              </a:lnSpc>
            </a:pPr>
            <a:r>
              <a:rPr lang="en-US" sz="900" b="1" dirty="0">
                <a:solidFill>
                  <a:schemeClr val="bg1"/>
                </a:solidFill>
                <a:latin typeface="Times New Roman" pitchFamily="18" charset="0"/>
                <a:cs typeface="Times New Roman" pitchFamily="18" charset="0"/>
              </a:rPr>
              <a:t>Major project Presentation 2025</a:t>
            </a:r>
          </a:p>
          <a:p>
            <a:pPr algn="ctr">
              <a:lnSpc>
                <a:spcPct val="150000"/>
              </a:lnSpc>
            </a:pPr>
            <a:r>
              <a:rPr lang="en-US" sz="900" b="1" dirty="0">
                <a:solidFill>
                  <a:schemeClr val="bg1"/>
                </a:solidFill>
                <a:latin typeface="Times New Roman" pitchFamily="18" charset="0"/>
                <a:cs typeface="Times New Roman" pitchFamily="18" charset="0"/>
              </a:rPr>
              <a:t>Organized by: Department of Computer Science &amp; Engineering, GIET, </a:t>
            </a:r>
            <a:r>
              <a:rPr lang="en-US" sz="900" b="1" dirty="0" err="1">
                <a:solidFill>
                  <a:schemeClr val="bg1"/>
                </a:solidFill>
                <a:latin typeface="Times New Roman" pitchFamily="18" charset="0"/>
                <a:cs typeface="Times New Roman" pitchFamily="18" charset="0"/>
              </a:rPr>
              <a:t>Baniatangi</a:t>
            </a:r>
            <a:r>
              <a:rPr lang="en-US" sz="900" b="1" dirty="0">
                <a:solidFill>
                  <a:schemeClr val="bg1"/>
                </a:solidFill>
                <a:latin typeface="Times New Roman" pitchFamily="18" charset="0"/>
                <a:cs typeface="Times New Roman" pitchFamily="18" charset="0"/>
              </a:rPr>
              <a:t>, 752060</a:t>
            </a:r>
            <a:endParaRPr lang="en-US" sz="7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4429797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6841928-C50A-527E-4105-6CF340BCFB83}"/>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61E9DC0F-196D-3B0F-3FFD-C26518907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53" y="66370"/>
            <a:ext cx="1248463" cy="1248463"/>
          </a:xfrm>
          <a:prstGeom prst="rect">
            <a:avLst/>
          </a:prstGeom>
          <a:effectLst>
            <a:glow rad="127000">
              <a:schemeClr val="bg2"/>
            </a:glow>
          </a:effectLst>
        </p:spPr>
      </p:pic>
      <p:sp>
        <p:nvSpPr>
          <p:cNvPr id="13" name="TextBox 12">
            <a:extLst>
              <a:ext uri="{FF2B5EF4-FFF2-40B4-BE49-F238E27FC236}">
                <a16:creationId xmlns:a16="http://schemas.microsoft.com/office/drawing/2014/main" id="{9DFBE0C3-A61F-EE21-2198-BE50F53F849C}"/>
              </a:ext>
            </a:extLst>
          </p:cNvPr>
          <p:cNvSpPr txBox="1"/>
          <p:nvPr/>
        </p:nvSpPr>
        <p:spPr>
          <a:xfrm>
            <a:off x="3350588" y="6319521"/>
            <a:ext cx="5471160" cy="48295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Major project Presentation 2025</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Organized by: Department of Computer Science &amp; Engineering, GIET, </a:t>
            </a:r>
            <a:r>
              <a:rPr kumimoji="0" lang="en-US" sz="900" b="1" i="0" u="none" strike="noStrike" kern="1200" cap="none" spc="0" normalizeH="0" baseline="0" noProof="0" dirty="0" err="1">
                <a:ln>
                  <a:noFill/>
                </a:ln>
                <a:solidFill>
                  <a:schemeClr val="bg1"/>
                </a:solidFill>
                <a:effectLst/>
                <a:uLnTx/>
                <a:uFillTx/>
                <a:latin typeface="Times New Roman" pitchFamily="18" charset="0"/>
                <a:ea typeface="+mn-ea"/>
                <a:cs typeface="Times New Roman" pitchFamily="18" charset="0"/>
              </a:rPr>
              <a:t>Baniatangi</a:t>
            </a: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752060</a:t>
            </a:r>
            <a:endParaRPr kumimoji="0" lang="en-US" sz="7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sp>
        <p:nvSpPr>
          <p:cNvPr id="6" name="TextBox 5">
            <a:extLst>
              <a:ext uri="{FF2B5EF4-FFF2-40B4-BE49-F238E27FC236}">
                <a16:creationId xmlns:a16="http://schemas.microsoft.com/office/drawing/2014/main" id="{366194C7-7794-3270-D778-0D153D558983}"/>
              </a:ext>
            </a:extLst>
          </p:cNvPr>
          <p:cNvSpPr txBox="1"/>
          <p:nvPr/>
        </p:nvSpPr>
        <p:spPr>
          <a:xfrm>
            <a:off x="2666999" y="874223"/>
            <a:ext cx="68580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sng"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Some Snaps of Our Project</a:t>
            </a:r>
          </a:p>
        </p:txBody>
      </p:sp>
      <p:pic>
        <p:nvPicPr>
          <p:cNvPr id="2" name="Picture 1">
            <a:extLst>
              <a:ext uri="{FF2B5EF4-FFF2-40B4-BE49-F238E27FC236}">
                <a16:creationId xmlns:a16="http://schemas.microsoft.com/office/drawing/2014/main" id="{00099919-1C83-3B98-5634-0A5C3DDDF6D8}"/>
              </a:ext>
            </a:extLst>
          </p:cNvPr>
          <p:cNvPicPr>
            <a:picLocks noChangeAspect="1"/>
          </p:cNvPicPr>
          <p:nvPr/>
        </p:nvPicPr>
        <p:blipFill>
          <a:blip r:embed="rId3"/>
          <a:stretch>
            <a:fillRect/>
          </a:stretch>
        </p:blipFill>
        <p:spPr>
          <a:xfrm>
            <a:off x="2017422" y="1581065"/>
            <a:ext cx="8157155" cy="4371211"/>
          </a:xfrm>
          <a:prstGeom prst="rect">
            <a:avLst/>
          </a:prstGeom>
        </p:spPr>
      </p:pic>
    </p:spTree>
    <p:extLst>
      <p:ext uri="{BB962C8B-B14F-4D97-AF65-F5344CB8AC3E}">
        <p14:creationId xmlns:p14="http://schemas.microsoft.com/office/powerpoint/2010/main" val="5882556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90A8BF6-9D3F-F5BB-EB07-7D5B85AE777D}"/>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491FFE9B-DDFF-F69E-AB73-169C96A4B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53" y="66370"/>
            <a:ext cx="1248463" cy="1248463"/>
          </a:xfrm>
          <a:prstGeom prst="rect">
            <a:avLst/>
          </a:prstGeom>
          <a:effectLst>
            <a:glow rad="127000">
              <a:schemeClr val="bg2"/>
            </a:glow>
          </a:effectLst>
        </p:spPr>
      </p:pic>
      <p:sp>
        <p:nvSpPr>
          <p:cNvPr id="13" name="TextBox 12">
            <a:extLst>
              <a:ext uri="{FF2B5EF4-FFF2-40B4-BE49-F238E27FC236}">
                <a16:creationId xmlns:a16="http://schemas.microsoft.com/office/drawing/2014/main" id="{991084D7-96A1-2A41-1A00-3A00AB20E4C5}"/>
              </a:ext>
            </a:extLst>
          </p:cNvPr>
          <p:cNvSpPr txBox="1"/>
          <p:nvPr/>
        </p:nvSpPr>
        <p:spPr>
          <a:xfrm>
            <a:off x="3350588" y="6319521"/>
            <a:ext cx="5471160" cy="48295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Major project Presentation 2025</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Organized by: Department of Computer Science &amp; Engineering, GIET, </a:t>
            </a:r>
            <a:r>
              <a:rPr kumimoji="0" lang="en-US" sz="900" b="1" i="0" u="none" strike="noStrike" kern="1200" cap="none" spc="0" normalizeH="0" baseline="0" noProof="0" dirty="0" err="1">
                <a:ln>
                  <a:noFill/>
                </a:ln>
                <a:solidFill>
                  <a:schemeClr val="bg1"/>
                </a:solidFill>
                <a:effectLst/>
                <a:uLnTx/>
                <a:uFillTx/>
                <a:latin typeface="Times New Roman" pitchFamily="18" charset="0"/>
                <a:ea typeface="+mn-ea"/>
                <a:cs typeface="Times New Roman" pitchFamily="18" charset="0"/>
              </a:rPr>
              <a:t>Baniatangi</a:t>
            </a: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752060</a:t>
            </a:r>
            <a:endParaRPr kumimoji="0" lang="en-US" sz="7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pic>
        <p:nvPicPr>
          <p:cNvPr id="2" name="Picture 1">
            <a:extLst>
              <a:ext uri="{FF2B5EF4-FFF2-40B4-BE49-F238E27FC236}">
                <a16:creationId xmlns:a16="http://schemas.microsoft.com/office/drawing/2014/main" id="{1C9CC553-216D-E445-E57E-FCA2DE4515A8}"/>
              </a:ext>
            </a:extLst>
          </p:cNvPr>
          <p:cNvPicPr>
            <a:picLocks noChangeAspect="1"/>
          </p:cNvPicPr>
          <p:nvPr/>
        </p:nvPicPr>
        <p:blipFill>
          <a:blip r:embed="rId3"/>
          <a:stretch>
            <a:fillRect/>
          </a:stretch>
        </p:blipFill>
        <p:spPr>
          <a:xfrm>
            <a:off x="1714815" y="1220170"/>
            <a:ext cx="8955800" cy="4663844"/>
          </a:xfrm>
          <a:prstGeom prst="rect">
            <a:avLst/>
          </a:prstGeom>
        </p:spPr>
      </p:pic>
    </p:spTree>
    <p:extLst>
      <p:ext uri="{BB962C8B-B14F-4D97-AF65-F5344CB8AC3E}">
        <p14:creationId xmlns:p14="http://schemas.microsoft.com/office/powerpoint/2010/main" val="23764529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1BF2E0C-CF9E-0ED4-DA64-FA9DE68A75F4}"/>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99A5F5B5-E50A-20C3-8685-9D7C123FF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53" y="66370"/>
            <a:ext cx="1248463" cy="1248463"/>
          </a:xfrm>
          <a:prstGeom prst="rect">
            <a:avLst/>
          </a:prstGeom>
          <a:effectLst>
            <a:glow rad="127000">
              <a:schemeClr val="bg2"/>
            </a:glow>
          </a:effectLst>
        </p:spPr>
      </p:pic>
      <p:sp>
        <p:nvSpPr>
          <p:cNvPr id="13" name="TextBox 12">
            <a:extLst>
              <a:ext uri="{FF2B5EF4-FFF2-40B4-BE49-F238E27FC236}">
                <a16:creationId xmlns:a16="http://schemas.microsoft.com/office/drawing/2014/main" id="{9A7A9918-EB31-FACF-099D-6394068F1230}"/>
              </a:ext>
            </a:extLst>
          </p:cNvPr>
          <p:cNvSpPr txBox="1"/>
          <p:nvPr/>
        </p:nvSpPr>
        <p:spPr>
          <a:xfrm>
            <a:off x="3350588" y="6319521"/>
            <a:ext cx="5471160" cy="48295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Major project Presentation 2025</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Organized by: Department of Computer Science &amp; Engineering, GIET, </a:t>
            </a:r>
            <a:r>
              <a:rPr kumimoji="0" lang="en-US" sz="900" b="1" i="0" u="none" strike="noStrike" kern="1200" cap="none" spc="0" normalizeH="0" baseline="0" noProof="0" dirty="0" err="1">
                <a:ln>
                  <a:noFill/>
                </a:ln>
                <a:solidFill>
                  <a:schemeClr val="bg1"/>
                </a:solidFill>
                <a:effectLst/>
                <a:uLnTx/>
                <a:uFillTx/>
                <a:latin typeface="Times New Roman" pitchFamily="18" charset="0"/>
                <a:ea typeface="+mn-ea"/>
                <a:cs typeface="Times New Roman" pitchFamily="18" charset="0"/>
              </a:rPr>
              <a:t>Baniatangi</a:t>
            </a: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752060</a:t>
            </a:r>
            <a:endParaRPr kumimoji="0" lang="en-US" sz="7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pic>
        <p:nvPicPr>
          <p:cNvPr id="2" name="Picture 1">
            <a:extLst>
              <a:ext uri="{FF2B5EF4-FFF2-40B4-BE49-F238E27FC236}">
                <a16:creationId xmlns:a16="http://schemas.microsoft.com/office/drawing/2014/main" id="{E2824412-805C-BB58-77F1-285F9562718F}"/>
              </a:ext>
            </a:extLst>
          </p:cNvPr>
          <p:cNvPicPr>
            <a:picLocks noChangeAspect="1"/>
          </p:cNvPicPr>
          <p:nvPr/>
        </p:nvPicPr>
        <p:blipFill>
          <a:blip r:embed="rId3"/>
          <a:stretch>
            <a:fillRect/>
          </a:stretch>
        </p:blipFill>
        <p:spPr>
          <a:xfrm>
            <a:off x="1708240" y="1145850"/>
            <a:ext cx="9144793" cy="4566300"/>
          </a:xfrm>
          <a:prstGeom prst="rect">
            <a:avLst/>
          </a:prstGeom>
        </p:spPr>
      </p:pic>
    </p:spTree>
    <p:extLst>
      <p:ext uri="{BB962C8B-B14F-4D97-AF65-F5344CB8AC3E}">
        <p14:creationId xmlns:p14="http://schemas.microsoft.com/office/powerpoint/2010/main" val="15081645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8EBC356-F59A-4982-4524-2AACFBECA68E}"/>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D4FCF57A-751A-76FC-B514-A1FB86180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53" y="66370"/>
            <a:ext cx="1248463" cy="1248463"/>
          </a:xfrm>
          <a:prstGeom prst="rect">
            <a:avLst/>
          </a:prstGeom>
          <a:effectLst>
            <a:glow rad="127000">
              <a:schemeClr val="bg2"/>
            </a:glow>
          </a:effectLst>
        </p:spPr>
      </p:pic>
      <p:sp>
        <p:nvSpPr>
          <p:cNvPr id="13" name="TextBox 12">
            <a:extLst>
              <a:ext uri="{FF2B5EF4-FFF2-40B4-BE49-F238E27FC236}">
                <a16:creationId xmlns:a16="http://schemas.microsoft.com/office/drawing/2014/main" id="{6981F498-255E-D51E-42DB-2D21E11D3572}"/>
              </a:ext>
            </a:extLst>
          </p:cNvPr>
          <p:cNvSpPr txBox="1"/>
          <p:nvPr/>
        </p:nvSpPr>
        <p:spPr>
          <a:xfrm>
            <a:off x="3350588" y="6319521"/>
            <a:ext cx="5471160" cy="48295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Major project Presentation 2025</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Organized by: Department of Computer Science &amp; Engineering, GIET, </a:t>
            </a:r>
            <a:r>
              <a:rPr kumimoji="0" lang="en-US" sz="900" b="1" i="0" u="none" strike="noStrike" kern="1200" cap="none" spc="0" normalizeH="0" baseline="0" noProof="0" dirty="0" err="1">
                <a:ln>
                  <a:noFill/>
                </a:ln>
                <a:solidFill>
                  <a:schemeClr val="bg1"/>
                </a:solidFill>
                <a:effectLst/>
                <a:uLnTx/>
                <a:uFillTx/>
                <a:latin typeface="Times New Roman" pitchFamily="18" charset="0"/>
                <a:ea typeface="+mn-ea"/>
                <a:cs typeface="Times New Roman" pitchFamily="18" charset="0"/>
              </a:rPr>
              <a:t>Baniatangi</a:t>
            </a: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752060</a:t>
            </a:r>
            <a:endParaRPr kumimoji="0" lang="en-US" sz="7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pic>
        <p:nvPicPr>
          <p:cNvPr id="2" name="Picture 1">
            <a:extLst>
              <a:ext uri="{FF2B5EF4-FFF2-40B4-BE49-F238E27FC236}">
                <a16:creationId xmlns:a16="http://schemas.microsoft.com/office/drawing/2014/main" id="{EA8C11D3-B711-B614-6027-75A4453B35CB}"/>
              </a:ext>
            </a:extLst>
          </p:cNvPr>
          <p:cNvPicPr>
            <a:picLocks noChangeAspect="1"/>
          </p:cNvPicPr>
          <p:nvPr/>
        </p:nvPicPr>
        <p:blipFill>
          <a:blip r:embed="rId3"/>
          <a:stretch>
            <a:fillRect/>
          </a:stretch>
        </p:blipFill>
        <p:spPr>
          <a:xfrm>
            <a:off x="2174046" y="1054402"/>
            <a:ext cx="8090093" cy="4749196"/>
          </a:xfrm>
          <a:prstGeom prst="rect">
            <a:avLst/>
          </a:prstGeom>
        </p:spPr>
      </p:pic>
    </p:spTree>
    <p:extLst>
      <p:ext uri="{BB962C8B-B14F-4D97-AF65-F5344CB8AC3E}">
        <p14:creationId xmlns:p14="http://schemas.microsoft.com/office/powerpoint/2010/main" val="10725528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EA40C5E-F98B-8682-B373-246B36D7E196}"/>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326E1627-C00B-CEF4-8115-BBA0FA2A9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53" y="66370"/>
            <a:ext cx="1248463" cy="1248463"/>
          </a:xfrm>
          <a:prstGeom prst="rect">
            <a:avLst/>
          </a:prstGeom>
          <a:effectLst>
            <a:glow rad="127000">
              <a:schemeClr val="bg2"/>
            </a:glow>
          </a:effectLst>
        </p:spPr>
      </p:pic>
      <p:sp>
        <p:nvSpPr>
          <p:cNvPr id="13" name="TextBox 12">
            <a:extLst>
              <a:ext uri="{FF2B5EF4-FFF2-40B4-BE49-F238E27FC236}">
                <a16:creationId xmlns:a16="http://schemas.microsoft.com/office/drawing/2014/main" id="{CDCAF5A0-CBD2-763F-321D-1081165BB526}"/>
              </a:ext>
            </a:extLst>
          </p:cNvPr>
          <p:cNvSpPr txBox="1"/>
          <p:nvPr/>
        </p:nvSpPr>
        <p:spPr>
          <a:xfrm>
            <a:off x="3350588" y="6319521"/>
            <a:ext cx="5471160" cy="48295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Major project Presentation 2025</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Organized by: Department of Computer Science &amp; Engineering, GIET, </a:t>
            </a:r>
            <a:r>
              <a:rPr kumimoji="0" lang="en-US" sz="900" b="1" i="0" u="none" strike="noStrike" kern="1200" cap="none" spc="0" normalizeH="0" baseline="0" noProof="0" dirty="0" err="1">
                <a:ln>
                  <a:noFill/>
                </a:ln>
                <a:solidFill>
                  <a:schemeClr val="bg1"/>
                </a:solidFill>
                <a:effectLst/>
                <a:uLnTx/>
                <a:uFillTx/>
                <a:latin typeface="Times New Roman" pitchFamily="18" charset="0"/>
                <a:ea typeface="+mn-ea"/>
                <a:cs typeface="Times New Roman" pitchFamily="18" charset="0"/>
              </a:rPr>
              <a:t>Baniatangi</a:t>
            </a: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752060</a:t>
            </a:r>
            <a:endParaRPr kumimoji="0" lang="en-US" sz="7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pic>
        <p:nvPicPr>
          <p:cNvPr id="3" name="Picture 2">
            <a:extLst>
              <a:ext uri="{FF2B5EF4-FFF2-40B4-BE49-F238E27FC236}">
                <a16:creationId xmlns:a16="http://schemas.microsoft.com/office/drawing/2014/main" id="{848F99B9-5B6E-5E01-D649-AB86157B7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9477" y="1262978"/>
            <a:ext cx="8596925" cy="4332044"/>
          </a:xfrm>
          <a:prstGeom prst="rect">
            <a:avLst/>
          </a:prstGeom>
        </p:spPr>
      </p:pic>
    </p:spTree>
    <p:extLst>
      <p:ext uri="{BB962C8B-B14F-4D97-AF65-F5344CB8AC3E}">
        <p14:creationId xmlns:p14="http://schemas.microsoft.com/office/powerpoint/2010/main" val="16660193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47E71DB-8DDC-6D6F-0C74-CF6F4CFD25B0}"/>
              </a:ext>
            </a:extLst>
          </p:cNvPr>
          <p:cNvSpPr txBox="1"/>
          <p:nvPr/>
        </p:nvSpPr>
        <p:spPr>
          <a:xfrm>
            <a:off x="3829539" y="216144"/>
            <a:ext cx="3810000" cy="523220"/>
          </a:xfrm>
          <a:prstGeom prst="rect">
            <a:avLst/>
          </a:prstGeom>
          <a:noFill/>
        </p:spPr>
        <p:txBody>
          <a:bodyPr wrap="square" rtlCol="0">
            <a:spAutoFit/>
          </a:bodyPr>
          <a:lstStyle/>
          <a:p>
            <a:pPr algn="ctr"/>
            <a:r>
              <a:rPr lang="en-US" sz="2800" b="1" u="sng" dirty="0">
                <a:latin typeface="Times New Roman" pitchFamily="18" charset="0"/>
                <a:cs typeface="Times New Roman" pitchFamily="18" charset="0"/>
              </a:rPr>
              <a:t>CONTENTS</a:t>
            </a:r>
            <a:endParaRPr lang="en-US" sz="1100" b="1" u="sng" dirty="0">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236821B7-11FF-750D-6371-E90D9D95D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53" y="66370"/>
            <a:ext cx="1248463" cy="1248463"/>
          </a:xfrm>
          <a:prstGeom prst="rect">
            <a:avLst/>
          </a:prstGeom>
          <a:effectLst>
            <a:glow rad="127000">
              <a:schemeClr val="bg2"/>
            </a:glow>
          </a:effectLst>
        </p:spPr>
      </p:pic>
      <p:sp>
        <p:nvSpPr>
          <p:cNvPr id="4" name="object 20">
            <a:extLst>
              <a:ext uri="{FF2B5EF4-FFF2-40B4-BE49-F238E27FC236}">
                <a16:creationId xmlns:a16="http://schemas.microsoft.com/office/drawing/2014/main" id="{442F01AF-C2E7-463F-7D4E-7919316DE713}"/>
              </a:ext>
            </a:extLst>
          </p:cNvPr>
          <p:cNvSpPr txBox="1"/>
          <p:nvPr/>
        </p:nvSpPr>
        <p:spPr>
          <a:xfrm>
            <a:off x="9384318" y="2898178"/>
            <a:ext cx="2898535" cy="1383712"/>
          </a:xfrm>
          <a:prstGeom prst="rect">
            <a:avLst/>
          </a:prstGeom>
        </p:spPr>
        <p:txBody>
          <a:bodyPr vert="horz" wrap="square" lIns="0" tIns="16510" rIns="0" bIns="0" rtlCol="0">
            <a:spAutoFit/>
          </a:bodyPr>
          <a:lstStyle/>
          <a:p>
            <a:pPr marL="12700">
              <a:lnSpc>
                <a:spcPct val="150000"/>
              </a:lnSpc>
              <a:spcBef>
                <a:spcPts val="130"/>
              </a:spcBef>
            </a:pPr>
            <a:r>
              <a:rPr sz="1600" b="1" spc="15" dirty="0">
                <a:solidFill>
                  <a:schemeClr val="bg1"/>
                </a:solidFill>
                <a:latin typeface="Times New Roman" panose="02020603050405020304" pitchFamily="18" charset="0"/>
                <a:cs typeface="Times New Roman" panose="02020603050405020304" pitchFamily="18" charset="0"/>
              </a:rPr>
              <a:t>Technical</a:t>
            </a:r>
            <a:r>
              <a:rPr sz="1600" b="1" spc="-70" dirty="0">
                <a:solidFill>
                  <a:schemeClr val="bg1"/>
                </a:solidFill>
                <a:latin typeface="Times New Roman" panose="02020603050405020304" pitchFamily="18" charset="0"/>
                <a:cs typeface="Times New Roman" panose="02020603050405020304" pitchFamily="18" charset="0"/>
              </a:rPr>
              <a:t> </a:t>
            </a:r>
            <a:r>
              <a:rPr sz="1600" b="1" spc="15" dirty="0">
                <a:solidFill>
                  <a:schemeClr val="bg1"/>
                </a:solidFill>
                <a:latin typeface="Times New Roman" panose="02020603050405020304" pitchFamily="18" charset="0"/>
                <a:cs typeface="Times New Roman" panose="02020603050405020304" pitchFamily="18" charset="0"/>
              </a:rPr>
              <a:t>Stack:-</a:t>
            </a:r>
            <a:endParaRPr sz="1600" b="1" dirty="0">
              <a:solidFill>
                <a:schemeClr val="bg1"/>
              </a:solidFill>
              <a:latin typeface="Times New Roman" panose="02020603050405020304" pitchFamily="18" charset="0"/>
              <a:cs typeface="Times New Roman" panose="02020603050405020304" pitchFamily="18" charset="0"/>
            </a:endParaRPr>
          </a:p>
          <a:p>
            <a:pPr marL="12700" marR="5080">
              <a:spcBef>
                <a:spcPts val="10"/>
              </a:spcBef>
            </a:pPr>
            <a:r>
              <a:rPr sz="1600" b="1" spc="10" dirty="0">
                <a:solidFill>
                  <a:schemeClr val="bg1"/>
                </a:solidFill>
                <a:latin typeface="Times New Roman" panose="02020603050405020304" pitchFamily="18" charset="0"/>
                <a:cs typeface="Times New Roman" panose="02020603050405020304" pitchFamily="18" charset="0"/>
              </a:rPr>
              <a:t>Frontend:- </a:t>
            </a:r>
            <a:r>
              <a:rPr sz="1600" b="1" spc="15" dirty="0">
                <a:solidFill>
                  <a:schemeClr val="bg1"/>
                </a:solidFill>
                <a:latin typeface="Times New Roman" panose="02020603050405020304" pitchFamily="18" charset="0"/>
                <a:cs typeface="Times New Roman" panose="02020603050405020304" pitchFamily="18" charset="0"/>
              </a:rPr>
              <a:t>HTML,</a:t>
            </a:r>
            <a:r>
              <a:rPr lang="en-US" sz="1600" b="1" spc="15" dirty="0">
                <a:solidFill>
                  <a:schemeClr val="bg1"/>
                </a:solidFill>
                <a:latin typeface="Times New Roman" panose="02020603050405020304" pitchFamily="18" charset="0"/>
                <a:cs typeface="Times New Roman" panose="02020603050405020304" pitchFamily="18" charset="0"/>
              </a:rPr>
              <a:t> </a:t>
            </a:r>
            <a:r>
              <a:rPr sz="1600" b="1" spc="15" dirty="0">
                <a:solidFill>
                  <a:schemeClr val="bg1"/>
                </a:solidFill>
                <a:latin typeface="Times New Roman" panose="02020603050405020304" pitchFamily="18" charset="0"/>
                <a:cs typeface="Times New Roman" panose="02020603050405020304" pitchFamily="18" charset="0"/>
              </a:rPr>
              <a:t>CSS,</a:t>
            </a:r>
            <a:r>
              <a:rPr lang="en-US" sz="1600" b="1" spc="15" dirty="0">
                <a:solidFill>
                  <a:schemeClr val="bg1"/>
                </a:solidFill>
                <a:latin typeface="Times New Roman" panose="02020603050405020304" pitchFamily="18" charset="0"/>
                <a:cs typeface="Times New Roman" panose="02020603050405020304" pitchFamily="18" charset="0"/>
              </a:rPr>
              <a:t> J</a:t>
            </a:r>
            <a:r>
              <a:rPr sz="1600" b="1" spc="15" dirty="0">
                <a:solidFill>
                  <a:schemeClr val="bg1"/>
                </a:solidFill>
                <a:latin typeface="Times New Roman" panose="02020603050405020304" pitchFamily="18" charset="0"/>
                <a:cs typeface="Times New Roman" panose="02020603050405020304" pitchFamily="18" charset="0"/>
              </a:rPr>
              <a:t>ava</a:t>
            </a:r>
            <a:r>
              <a:rPr sz="1600" b="1" spc="10" dirty="0">
                <a:solidFill>
                  <a:schemeClr val="bg1"/>
                </a:solidFill>
                <a:latin typeface="Times New Roman" panose="02020603050405020304" pitchFamily="18" charset="0"/>
                <a:cs typeface="Times New Roman" panose="02020603050405020304" pitchFamily="18" charset="0"/>
              </a:rPr>
              <a:t>Script</a:t>
            </a:r>
            <a:r>
              <a:rPr sz="1600" b="1" spc="15" dirty="0">
                <a:solidFill>
                  <a:schemeClr val="bg1"/>
                </a:solidFill>
                <a:latin typeface="Times New Roman" panose="02020603050405020304" pitchFamily="18" charset="0"/>
                <a:cs typeface="Times New Roman" panose="02020603050405020304" pitchFamily="18" charset="0"/>
              </a:rPr>
              <a:t>,</a:t>
            </a:r>
            <a:r>
              <a:rPr lang="en-US" sz="1600" b="1" spc="15" dirty="0">
                <a:solidFill>
                  <a:schemeClr val="bg1"/>
                </a:solidFill>
                <a:latin typeface="Times New Roman" panose="02020603050405020304" pitchFamily="18" charset="0"/>
                <a:cs typeface="Times New Roman" panose="02020603050405020304" pitchFamily="18" charset="0"/>
              </a:rPr>
              <a:t> </a:t>
            </a:r>
            <a:r>
              <a:rPr sz="1600" b="1" spc="15" dirty="0">
                <a:solidFill>
                  <a:schemeClr val="bg1"/>
                </a:solidFill>
                <a:latin typeface="Times New Roman" panose="02020603050405020304" pitchFamily="18" charset="0"/>
                <a:cs typeface="Times New Roman" panose="02020603050405020304" pitchFamily="18" charset="0"/>
              </a:rPr>
              <a:t>React </a:t>
            </a:r>
            <a:r>
              <a:rPr sz="1600" b="1" spc="-430" dirty="0">
                <a:solidFill>
                  <a:schemeClr val="bg1"/>
                </a:solidFill>
                <a:latin typeface="Times New Roman" panose="02020603050405020304" pitchFamily="18" charset="0"/>
                <a:cs typeface="Times New Roman" panose="02020603050405020304" pitchFamily="18" charset="0"/>
              </a:rPr>
              <a:t> </a:t>
            </a:r>
            <a:r>
              <a:rPr sz="1600" b="1" spc="15" dirty="0">
                <a:solidFill>
                  <a:schemeClr val="bg1"/>
                </a:solidFill>
                <a:latin typeface="Times New Roman" panose="02020603050405020304" pitchFamily="18" charset="0"/>
                <a:cs typeface="Times New Roman" panose="02020603050405020304" pitchFamily="18" charset="0"/>
              </a:rPr>
              <a:t>Backend:-</a:t>
            </a:r>
            <a:r>
              <a:rPr sz="1600" b="1" spc="455" dirty="0">
                <a:solidFill>
                  <a:schemeClr val="bg1"/>
                </a:solidFill>
                <a:latin typeface="Times New Roman" panose="02020603050405020304" pitchFamily="18" charset="0"/>
                <a:cs typeface="Times New Roman" panose="02020603050405020304" pitchFamily="18" charset="0"/>
              </a:rPr>
              <a:t> </a:t>
            </a:r>
            <a:r>
              <a:rPr sz="1600" b="1" spc="15" dirty="0">
                <a:solidFill>
                  <a:schemeClr val="bg1"/>
                </a:solidFill>
                <a:latin typeface="Times New Roman" panose="02020603050405020304" pitchFamily="18" charset="0"/>
                <a:cs typeface="Times New Roman" panose="02020603050405020304" pitchFamily="18" charset="0"/>
              </a:rPr>
              <a:t>Node</a:t>
            </a:r>
            <a:r>
              <a:rPr sz="1600" b="1" spc="10" dirty="0">
                <a:solidFill>
                  <a:schemeClr val="bg1"/>
                </a:solidFill>
                <a:latin typeface="Times New Roman" panose="02020603050405020304" pitchFamily="18" charset="0"/>
                <a:cs typeface="Times New Roman" panose="02020603050405020304" pitchFamily="18" charset="0"/>
              </a:rPr>
              <a:t> </a:t>
            </a:r>
            <a:r>
              <a:rPr sz="1600" b="1" spc="5" dirty="0">
                <a:solidFill>
                  <a:schemeClr val="bg1"/>
                </a:solidFill>
                <a:latin typeface="Times New Roman" panose="02020603050405020304" pitchFamily="18" charset="0"/>
                <a:cs typeface="Times New Roman" panose="02020603050405020304" pitchFamily="18" charset="0"/>
              </a:rPr>
              <a:t>,</a:t>
            </a:r>
            <a:r>
              <a:rPr sz="1600" b="1" spc="-5" dirty="0">
                <a:solidFill>
                  <a:schemeClr val="bg1"/>
                </a:solidFill>
                <a:latin typeface="Times New Roman" panose="02020603050405020304" pitchFamily="18" charset="0"/>
                <a:cs typeface="Times New Roman" panose="02020603050405020304" pitchFamily="18" charset="0"/>
              </a:rPr>
              <a:t> </a:t>
            </a:r>
            <a:r>
              <a:rPr lang="en-US" sz="1600" b="1" spc="15" dirty="0">
                <a:solidFill>
                  <a:schemeClr val="bg1"/>
                </a:solidFill>
                <a:latin typeface="Times New Roman" panose="02020603050405020304" pitchFamily="18" charset="0"/>
                <a:cs typeface="Times New Roman" panose="02020603050405020304" pitchFamily="18" charset="0"/>
              </a:rPr>
              <a:t>J</a:t>
            </a:r>
            <a:r>
              <a:rPr sz="1600" b="1" spc="15" dirty="0">
                <a:solidFill>
                  <a:schemeClr val="bg1"/>
                </a:solidFill>
                <a:latin typeface="Times New Roman" panose="02020603050405020304" pitchFamily="18" charset="0"/>
                <a:cs typeface="Times New Roman" panose="02020603050405020304" pitchFamily="18" charset="0"/>
              </a:rPr>
              <a:t>ava</a:t>
            </a:r>
            <a:r>
              <a:rPr sz="1600" b="1" spc="10" dirty="0">
                <a:solidFill>
                  <a:schemeClr val="bg1"/>
                </a:solidFill>
                <a:latin typeface="Times New Roman" panose="02020603050405020304" pitchFamily="18" charset="0"/>
                <a:cs typeface="Times New Roman" panose="02020603050405020304" pitchFamily="18" charset="0"/>
              </a:rPr>
              <a:t>Script</a:t>
            </a:r>
            <a:endParaRPr sz="1600" b="1" dirty="0">
              <a:solidFill>
                <a:schemeClr val="bg1"/>
              </a:solidFill>
              <a:latin typeface="Times New Roman" panose="02020603050405020304" pitchFamily="18" charset="0"/>
              <a:cs typeface="Times New Roman" panose="02020603050405020304" pitchFamily="18" charset="0"/>
            </a:endParaRPr>
          </a:p>
          <a:p>
            <a:pPr marL="12700">
              <a:spcBef>
                <a:spcPts val="50"/>
              </a:spcBef>
            </a:pPr>
            <a:r>
              <a:rPr sz="1600" b="1" spc="15" dirty="0">
                <a:solidFill>
                  <a:schemeClr val="bg1"/>
                </a:solidFill>
                <a:latin typeface="Times New Roman" panose="02020603050405020304" pitchFamily="18" charset="0"/>
                <a:cs typeface="Times New Roman" panose="02020603050405020304" pitchFamily="18" charset="0"/>
              </a:rPr>
              <a:t>Database:-</a:t>
            </a:r>
            <a:r>
              <a:rPr lang="en-US" sz="1600" b="1" spc="15" dirty="0">
                <a:solidFill>
                  <a:schemeClr val="bg1"/>
                </a:solidFill>
                <a:latin typeface="Times New Roman" panose="02020603050405020304" pitchFamily="18" charset="0"/>
                <a:cs typeface="Times New Roman" panose="02020603050405020304" pitchFamily="18" charset="0"/>
              </a:rPr>
              <a:t> </a:t>
            </a:r>
            <a:r>
              <a:rPr sz="1600" b="1" spc="15" dirty="0">
                <a:solidFill>
                  <a:schemeClr val="bg1"/>
                </a:solidFill>
                <a:latin typeface="Times New Roman" panose="02020603050405020304" pitchFamily="18" charset="0"/>
                <a:cs typeface="Times New Roman" panose="02020603050405020304" pitchFamily="18" charset="0"/>
              </a:rPr>
              <a:t>MONGO</a:t>
            </a:r>
            <a:r>
              <a:rPr sz="1600" b="1" spc="-10" dirty="0">
                <a:solidFill>
                  <a:schemeClr val="bg1"/>
                </a:solidFill>
                <a:latin typeface="Times New Roman" panose="02020603050405020304" pitchFamily="18" charset="0"/>
                <a:cs typeface="Times New Roman" panose="02020603050405020304" pitchFamily="18" charset="0"/>
              </a:rPr>
              <a:t> </a:t>
            </a:r>
            <a:r>
              <a:rPr sz="1600" b="1" spc="15" dirty="0">
                <a:solidFill>
                  <a:schemeClr val="bg1"/>
                </a:solidFill>
                <a:latin typeface="Times New Roman" panose="02020603050405020304" pitchFamily="18" charset="0"/>
                <a:cs typeface="Times New Roman" panose="02020603050405020304" pitchFamily="18" charset="0"/>
              </a:rPr>
              <a:t>DB</a:t>
            </a:r>
            <a:endParaRPr sz="1600"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781F11B-A8A7-377C-E0A1-897846BD1442}"/>
              </a:ext>
            </a:extLst>
          </p:cNvPr>
          <p:cNvPicPr>
            <a:picLocks noChangeAspect="1"/>
          </p:cNvPicPr>
          <p:nvPr/>
        </p:nvPicPr>
        <p:blipFill>
          <a:blip r:embed="rId3">
            <a:extLst>
              <a:ext uri="{28A0092B-C50C-407E-A947-70E740481C1C}">
                <a14:useLocalDpi xmlns:a14="http://schemas.microsoft.com/office/drawing/2010/main" val="0"/>
              </a:ext>
            </a:extLst>
          </a:blip>
          <a:srcRect r="-307" b="5605"/>
          <a:stretch/>
        </p:blipFill>
        <p:spPr>
          <a:xfrm>
            <a:off x="2107018" y="168214"/>
            <a:ext cx="7277300" cy="6473642"/>
          </a:xfrm>
          <a:prstGeom prst="rect">
            <a:avLst/>
          </a:prstGeom>
        </p:spPr>
      </p:pic>
      <p:sp>
        <p:nvSpPr>
          <p:cNvPr id="12" name="TextBox 11">
            <a:extLst>
              <a:ext uri="{FF2B5EF4-FFF2-40B4-BE49-F238E27FC236}">
                <a16:creationId xmlns:a16="http://schemas.microsoft.com/office/drawing/2014/main" id="{CF12511E-390F-008C-B336-6B4467F0004B}"/>
              </a:ext>
            </a:extLst>
          </p:cNvPr>
          <p:cNvSpPr txBox="1"/>
          <p:nvPr/>
        </p:nvSpPr>
        <p:spPr>
          <a:xfrm>
            <a:off x="3192327" y="6400379"/>
            <a:ext cx="5471160" cy="482953"/>
          </a:xfrm>
          <a:prstGeom prst="rect">
            <a:avLst/>
          </a:prstGeom>
          <a:noFill/>
        </p:spPr>
        <p:txBody>
          <a:bodyPr wrap="square" rtlCol="0">
            <a:spAutoFit/>
          </a:bodyPr>
          <a:lstStyle/>
          <a:p>
            <a:pPr algn="ctr">
              <a:lnSpc>
                <a:spcPct val="150000"/>
              </a:lnSpc>
            </a:pPr>
            <a:r>
              <a:rPr lang="en-US" sz="900" b="1" dirty="0">
                <a:solidFill>
                  <a:schemeClr val="bg1"/>
                </a:solidFill>
                <a:latin typeface="Times New Roman" pitchFamily="18" charset="0"/>
                <a:cs typeface="Times New Roman" pitchFamily="18" charset="0"/>
              </a:rPr>
              <a:t>Major project Presentation 2025</a:t>
            </a:r>
          </a:p>
          <a:p>
            <a:pPr algn="ctr">
              <a:lnSpc>
                <a:spcPct val="150000"/>
              </a:lnSpc>
            </a:pPr>
            <a:r>
              <a:rPr lang="en-US" sz="900" b="1" dirty="0">
                <a:solidFill>
                  <a:schemeClr val="bg1"/>
                </a:solidFill>
                <a:latin typeface="Times New Roman" pitchFamily="18" charset="0"/>
                <a:cs typeface="Times New Roman" pitchFamily="18" charset="0"/>
              </a:rPr>
              <a:t>Organized by: Department of Computer Science &amp; Engineering, GIET, </a:t>
            </a:r>
            <a:r>
              <a:rPr lang="en-US" sz="900" b="1" dirty="0" err="1">
                <a:solidFill>
                  <a:schemeClr val="bg1"/>
                </a:solidFill>
                <a:latin typeface="Times New Roman" pitchFamily="18" charset="0"/>
                <a:cs typeface="Times New Roman" pitchFamily="18" charset="0"/>
              </a:rPr>
              <a:t>Baniatangi</a:t>
            </a:r>
            <a:r>
              <a:rPr lang="en-US" sz="900" b="1" dirty="0">
                <a:solidFill>
                  <a:schemeClr val="bg1"/>
                </a:solidFill>
                <a:latin typeface="Times New Roman" pitchFamily="18" charset="0"/>
                <a:cs typeface="Times New Roman" pitchFamily="18" charset="0"/>
              </a:rPr>
              <a:t>, 752060</a:t>
            </a:r>
            <a:endParaRPr lang="en-US" sz="7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0529673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BF05CF6-B40E-09D8-B971-D97A22035AFC}"/>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4F5CB22B-CCD0-C5A6-387E-A2E61C7CC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26" y="116732"/>
            <a:ext cx="1248463" cy="1248463"/>
          </a:xfrm>
          <a:prstGeom prst="rect">
            <a:avLst/>
          </a:prstGeom>
          <a:effectLst>
            <a:glow rad="127000">
              <a:schemeClr val="bg2"/>
            </a:glow>
          </a:effectLst>
        </p:spPr>
      </p:pic>
      <p:sp>
        <p:nvSpPr>
          <p:cNvPr id="13" name="TextBox 12">
            <a:extLst>
              <a:ext uri="{FF2B5EF4-FFF2-40B4-BE49-F238E27FC236}">
                <a16:creationId xmlns:a16="http://schemas.microsoft.com/office/drawing/2014/main" id="{5F44C419-558A-6D91-516A-351D445818D6}"/>
              </a:ext>
            </a:extLst>
          </p:cNvPr>
          <p:cNvSpPr txBox="1"/>
          <p:nvPr/>
        </p:nvSpPr>
        <p:spPr>
          <a:xfrm>
            <a:off x="3350588" y="6319521"/>
            <a:ext cx="5471160" cy="48295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Major project Presentation 2025</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Organized by: Department of Computer Science &amp; Engineering, GIET, </a:t>
            </a:r>
            <a:r>
              <a:rPr kumimoji="0" lang="en-US" sz="900" b="1" i="0" u="none" strike="noStrike" kern="1200" cap="none" spc="0" normalizeH="0" baseline="0" noProof="0" dirty="0" err="1">
                <a:ln>
                  <a:noFill/>
                </a:ln>
                <a:solidFill>
                  <a:schemeClr val="bg1"/>
                </a:solidFill>
                <a:effectLst/>
                <a:uLnTx/>
                <a:uFillTx/>
                <a:latin typeface="Times New Roman" pitchFamily="18" charset="0"/>
                <a:ea typeface="+mn-ea"/>
                <a:cs typeface="Times New Roman" pitchFamily="18" charset="0"/>
              </a:rPr>
              <a:t>Baniatangi</a:t>
            </a: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752060</a:t>
            </a:r>
            <a:endParaRPr kumimoji="0" lang="en-US" sz="7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pic>
        <p:nvPicPr>
          <p:cNvPr id="3" name="Picture 2">
            <a:extLst>
              <a:ext uri="{FF2B5EF4-FFF2-40B4-BE49-F238E27FC236}">
                <a16:creationId xmlns:a16="http://schemas.microsoft.com/office/drawing/2014/main" id="{E09CDD68-EEC7-A282-8351-450CD0983E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877" y="1082307"/>
            <a:ext cx="8705035" cy="4400123"/>
          </a:xfrm>
          <a:prstGeom prst="rect">
            <a:avLst/>
          </a:prstGeom>
        </p:spPr>
      </p:pic>
    </p:spTree>
    <p:extLst>
      <p:ext uri="{BB962C8B-B14F-4D97-AF65-F5344CB8AC3E}">
        <p14:creationId xmlns:p14="http://schemas.microsoft.com/office/powerpoint/2010/main" val="29112295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F8096DA-F4E9-C888-C353-1D5ADAB08BE1}"/>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7227E753-75F9-6259-95D6-1CA7C6ECE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53" y="66370"/>
            <a:ext cx="1248463" cy="1248463"/>
          </a:xfrm>
          <a:prstGeom prst="rect">
            <a:avLst/>
          </a:prstGeom>
          <a:effectLst>
            <a:glow rad="127000">
              <a:schemeClr val="bg2"/>
            </a:glow>
          </a:effectLst>
        </p:spPr>
      </p:pic>
      <p:sp>
        <p:nvSpPr>
          <p:cNvPr id="13" name="TextBox 12">
            <a:extLst>
              <a:ext uri="{FF2B5EF4-FFF2-40B4-BE49-F238E27FC236}">
                <a16:creationId xmlns:a16="http://schemas.microsoft.com/office/drawing/2014/main" id="{02B3BFBD-E8FE-1172-EAE3-AD91A4D8FC7B}"/>
              </a:ext>
            </a:extLst>
          </p:cNvPr>
          <p:cNvSpPr txBox="1"/>
          <p:nvPr/>
        </p:nvSpPr>
        <p:spPr>
          <a:xfrm>
            <a:off x="3350588" y="6319521"/>
            <a:ext cx="5471160" cy="482953"/>
          </a:xfrm>
          <a:prstGeom prst="rect">
            <a:avLst/>
          </a:prstGeom>
          <a:noFill/>
        </p:spPr>
        <p:txBody>
          <a:bodyPr wrap="square" rtlCol="0">
            <a:spAutoFit/>
          </a:bodyPr>
          <a:lstStyle/>
          <a:p>
            <a:pPr algn="ctr">
              <a:lnSpc>
                <a:spcPct val="150000"/>
              </a:lnSpc>
            </a:pPr>
            <a:r>
              <a:rPr lang="en-US" sz="900" b="1" dirty="0">
                <a:solidFill>
                  <a:schemeClr val="bg1"/>
                </a:solidFill>
                <a:latin typeface="Times New Roman" pitchFamily="18" charset="0"/>
                <a:cs typeface="Times New Roman" pitchFamily="18" charset="0"/>
              </a:rPr>
              <a:t>Major project Presentation 2025</a:t>
            </a:r>
          </a:p>
          <a:p>
            <a:pPr algn="ctr">
              <a:lnSpc>
                <a:spcPct val="150000"/>
              </a:lnSpc>
            </a:pPr>
            <a:r>
              <a:rPr lang="en-US" sz="900" b="1" dirty="0">
                <a:solidFill>
                  <a:schemeClr val="bg1"/>
                </a:solidFill>
                <a:latin typeface="Times New Roman" pitchFamily="18" charset="0"/>
                <a:cs typeface="Times New Roman" pitchFamily="18" charset="0"/>
              </a:rPr>
              <a:t>Organized by: Department of Computer Science &amp; Engineering, GIET, </a:t>
            </a:r>
            <a:r>
              <a:rPr lang="en-US" sz="900" b="1" dirty="0" err="1">
                <a:solidFill>
                  <a:schemeClr val="bg1"/>
                </a:solidFill>
                <a:latin typeface="Times New Roman" pitchFamily="18" charset="0"/>
                <a:cs typeface="Times New Roman" pitchFamily="18" charset="0"/>
              </a:rPr>
              <a:t>Baniatangi</a:t>
            </a:r>
            <a:r>
              <a:rPr lang="en-US" sz="900" b="1" dirty="0">
                <a:solidFill>
                  <a:schemeClr val="bg1"/>
                </a:solidFill>
                <a:latin typeface="Times New Roman" pitchFamily="18" charset="0"/>
                <a:cs typeface="Times New Roman" pitchFamily="18" charset="0"/>
              </a:rPr>
              <a:t>, 752060</a:t>
            </a:r>
            <a:endParaRPr lang="en-US" sz="700" b="1" dirty="0">
              <a:solidFill>
                <a:schemeClr val="bg1"/>
              </a:solidFill>
              <a:latin typeface="Times New Roman" pitchFamily="18" charset="0"/>
              <a:cs typeface="Times New Roman" pitchFamily="18" charset="0"/>
            </a:endParaRPr>
          </a:p>
        </p:txBody>
      </p:sp>
      <p:sp>
        <p:nvSpPr>
          <p:cNvPr id="2" name="object 18">
            <a:extLst>
              <a:ext uri="{FF2B5EF4-FFF2-40B4-BE49-F238E27FC236}">
                <a16:creationId xmlns:a16="http://schemas.microsoft.com/office/drawing/2014/main" id="{D9B7DB4B-92D2-7276-3723-B647CFC3001E}"/>
              </a:ext>
            </a:extLst>
          </p:cNvPr>
          <p:cNvSpPr txBox="1">
            <a:spLocks/>
          </p:cNvSpPr>
          <p:nvPr/>
        </p:nvSpPr>
        <p:spPr>
          <a:xfrm>
            <a:off x="3450833" y="652114"/>
            <a:ext cx="3136558" cy="442429"/>
          </a:xfrm>
          <a:prstGeom prst="rect">
            <a:avLst/>
          </a:prstGeom>
        </p:spPr>
        <p:txBody>
          <a:bodyPr vert="horz" wrap="square" lIns="0" tIns="11430" rIns="0" bIns="0" rtlCol="0">
            <a:spAutoFit/>
          </a:bodyPr>
          <a:lstStyle>
            <a:lvl1pPr>
              <a:defRPr sz="2350" b="1" i="0">
                <a:solidFill>
                  <a:srgbClr val="1A4467"/>
                </a:solidFill>
                <a:latin typeface="Cambria"/>
                <a:ea typeface="+mj-ea"/>
                <a:cs typeface="Cambria"/>
              </a:defRPr>
            </a:lvl1pPr>
          </a:lstStyle>
          <a:p>
            <a:pPr marL="12700" marR="0" lvl="0" indent="0" defTabSz="914400" eaLnBrk="1" fontAlgn="auto" latinLnBrk="0" hangingPunct="1">
              <a:lnSpc>
                <a:spcPct val="100000"/>
              </a:lnSpc>
              <a:spcBef>
                <a:spcPts val="90"/>
              </a:spcBef>
              <a:spcAft>
                <a:spcPts val="0"/>
              </a:spcAft>
              <a:buClrTx/>
              <a:buSzTx/>
              <a:buFontTx/>
              <a:buNone/>
              <a:tabLst/>
              <a:defRPr/>
            </a:pPr>
            <a:r>
              <a:rPr kumimoji="0" lang="en-IN" sz="2800" i="0" u="sng" strike="noStrike" kern="0" cap="none" spc="195" normalizeH="0" baseline="0" noProof="0" dirty="0">
                <a:ln>
                  <a:noFill/>
                </a:ln>
                <a:solidFill>
                  <a:srgbClr val="000000"/>
                </a:solidFill>
                <a:effectLst/>
                <a:uLnTx/>
                <a:uFill>
                  <a:solidFill>
                    <a:srgbClr val="000000"/>
                  </a:solidFill>
                </a:uFill>
                <a:latin typeface="Times New Roman" panose="02020603050405020304" pitchFamily="18" charset="0"/>
                <a:cs typeface="Times New Roman" panose="02020603050405020304" pitchFamily="18" charset="0"/>
              </a:rPr>
              <a:t>FUTURE</a:t>
            </a:r>
            <a:r>
              <a:rPr kumimoji="0" lang="en-IN" sz="2800" i="0" u="sng" strike="noStrike" kern="0" cap="none" spc="-30" normalizeH="0" baseline="0" noProof="0" dirty="0">
                <a:ln>
                  <a:noFill/>
                </a:ln>
                <a:solidFill>
                  <a:srgbClr val="000000"/>
                </a:solidFill>
                <a:effectLst/>
                <a:uLnTx/>
                <a:uFill>
                  <a:solidFill>
                    <a:srgbClr val="000000"/>
                  </a:solidFill>
                </a:uFill>
                <a:latin typeface="Times New Roman" panose="02020603050405020304" pitchFamily="18" charset="0"/>
                <a:cs typeface="Times New Roman" panose="02020603050405020304" pitchFamily="18" charset="0"/>
              </a:rPr>
              <a:t> </a:t>
            </a:r>
            <a:r>
              <a:rPr kumimoji="0" lang="en-IN" sz="2800" i="0" u="sng" strike="noStrike" kern="0" cap="none" spc="185" normalizeH="0" baseline="0" noProof="0" dirty="0">
                <a:ln>
                  <a:noFill/>
                </a:ln>
                <a:solidFill>
                  <a:srgbClr val="000000"/>
                </a:solidFill>
                <a:effectLst/>
                <a:uLnTx/>
                <a:uFill>
                  <a:solidFill>
                    <a:srgbClr val="000000"/>
                  </a:solidFill>
                </a:uFill>
                <a:latin typeface="Times New Roman" panose="02020603050405020304" pitchFamily="18" charset="0"/>
                <a:cs typeface="Times New Roman" panose="02020603050405020304" pitchFamily="18" charset="0"/>
              </a:rPr>
              <a:t>SCOPE</a:t>
            </a:r>
          </a:p>
        </p:txBody>
      </p:sp>
      <p:sp>
        <p:nvSpPr>
          <p:cNvPr id="3" name="object 19">
            <a:extLst>
              <a:ext uri="{FF2B5EF4-FFF2-40B4-BE49-F238E27FC236}">
                <a16:creationId xmlns:a16="http://schemas.microsoft.com/office/drawing/2014/main" id="{276164C3-9A7D-0C69-B033-299CAFF5EFA3}"/>
              </a:ext>
            </a:extLst>
          </p:cNvPr>
          <p:cNvSpPr txBox="1"/>
          <p:nvPr/>
        </p:nvSpPr>
        <p:spPr>
          <a:xfrm>
            <a:off x="1382816" y="1316681"/>
            <a:ext cx="7912101" cy="4819268"/>
          </a:xfrm>
          <a:prstGeom prst="rect">
            <a:avLst/>
          </a:prstGeom>
        </p:spPr>
        <p:txBody>
          <a:bodyPr vert="horz" wrap="square" lIns="0" tIns="10795" rIns="0" bIns="0" rtlCol="0">
            <a:spAutoFit/>
          </a:bodyPr>
          <a:lstStyle/>
          <a:p>
            <a:pPr marL="298450" marR="5080" indent="-285750" algn="just">
              <a:lnSpc>
                <a:spcPct val="150000"/>
              </a:lnSpc>
              <a:spcBef>
                <a:spcPts val="85"/>
              </a:spcBef>
              <a:buFont typeface="Wingdings" panose="05000000000000000000" pitchFamily="2" charset="2"/>
              <a:buChar char="Ø"/>
            </a:pPr>
            <a:r>
              <a:rPr sz="1600" spc="15" dirty="0">
                <a:solidFill>
                  <a:schemeClr val="bg1"/>
                </a:solidFill>
                <a:latin typeface="Times New Roman" panose="02020603050405020304" pitchFamily="18" charset="0"/>
                <a:cs typeface="Times New Roman" panose="02020603050405020304" pitchFamily="18" charset="0"/>
              </a:rPr>
              <a:t>The </a:t>
            </a:r>
            <a:r>
              <a:rPr sz="1600" spc="10" dirty="0">
                <a:solidFill>
                  <a:schemeClr val="bg1"/>
                </a:solidFill>
                <a:latin typeface="Times New Roman" panose="02020603050405020304" pitchFamily="18" charset="0"/>
                <a:cs typeface="Times New Roman" panose="02020603050405020304" pitchFamily="18" charset="0"/>
              </a:rPr>
              <a:t>future scope </a:t>
            </a:r>
            <a:r>
              <a:rPr sz="1600" spc="15" dirty="0">
                <a:solidFill>
                  <a:schemeClr val="bg1"/>
                </a:solidFill>
                <a:latin typeface="Times New Roman" panose="02020603050405020304" pitchFamily="18" charset="0"/>
                <a:cs typeface="Times New Roman" panose="02020603050405020304" pitchFamily="18" charset="0"/>
              </a:rPr>
              <a:t>of online </a:t>
            </a:r>
            <a:r>
              <a:rPr sz="1600" spc="10" dirty="0">
                <a:solidFill>
                  <a:schemeClr val="bg1"/>
                </a:solidFill>
                <a:latin typeface="Times New Roman" panose="02020603050405020304" pitchFamily="18" charset="0"/>
                <a:cs typeface="Times New Roman" panose="02020603050405020304" pitchFamily="18" charset="0"/>
              </a:rPr>
              <a:t>meeting services </a:t>
            </a:r>
            <a:r>
              <a:rPr sz="1600" spc="15" dirty="0">
                <a:solidFill>
                  <a:schemeClr val="bg1"/>
                </a:solidFill>
                <a:latin typeface="Times New Roman" panose="02020603050405020304" pitchFamily="18" charset="0"/>
                <a:cs typeface="Times New Roman" panose="02020603050405020304" pitchFamily="18" charset="0"/>
              </a:rPr>
              <a:t>is expansive, </a:t>
            </a:r>
            <a:r>
              <a:rPr sz="1600" spc="10" dirty="0">
                <a:solidFill>
                  <a:schemeClr val="bg1"/>
                </a:solidFill>
                <a:latin typeface="Times New Roman" panose="02020603050405020304" pitchFamily="18" charset="0"/>
                <a:cs typeface="Times New Roman" panose="02020603050405020304" pitchFamily="18" charset="0"/>
              </a:rPr>
              <a:t>driven </a:t>
            </a:r>
            <a:r>
              <a:rPr sz="1600" spc="25" dirty="0">
                <a:solidFill>
                  <a:schemeClr val="bg1"/>
                </a:solidFill>
                <a:latin typeface="Times New Roman" panose="02020603050405020304" pitchFamily="18" charset="0"/>
                <a:cs typeface="Times New Roman" panose="02020603050405020304" pitchFamily="18" charset="0"/>
              </a:rPr>
              <a:t>by </a:t>
            </a:r>
            <a:r>
              <a:rPr sz="1600" spc="15" dirty="0">
                <a:solidFill>
                  <a:schemeClr val="bg1"/>
                </a:solidFill>
                <a:latin typeface="Times New Roman" panose="02020603050405020304" pitchFamily="18" charset="0"/>
                <a:cs typeface="Times New Roman" panose="02020603050405020304" pitchFamily="18" charset="0"/>
              </a:rPr>
              <a:t>advancements </a:t>
            </a:r>
            <a:r>
              <a:rPr sz="1600" spc="10" dirty="0">
                <a:solidFill>
                  <a:schemeClr val="bg1"/>
                </a:solidFill>
                <a:latin typeface="Times New Roman" panose="02020603050405020304" pitchFamily="18" charset="0"/>
                <a:cs typeface="Times New Roman" panose="02020603050405020304" pitchFamily="18" charset="0"/>
              </a:rPr>
              <a:t>in </a:t>
            </a:r>
            <a:r>
              <a:rPr sz="1600" spc="15" dirty="0">
                <a:solidFill>
                  <a:schemeClr val="bg1"/>
                </a:solidFill>
                <a:latin typeface="Times New Roman" panose="02020603050405020304" pitchFamily="18" charset="0"/>
                <a:cs typeface="Times New Roman" panose="02020603050405020304" pitchFamily="18" charset="0"/>
              </a:rPr>
              <a:t>technology </a:t>
            </a:r>
            <a:r>
              <a:rPr sz="1600" spc="20" dirty="0">
                <a:solidFill>
                  <a:schemeClr val="bg1"/>
                </a:solidFill>
                <a:latin typeface="Times New Roman" panose="02020603050405020304" pitchFamily="18" charset="0"/>
                <a:cs typeface="Times New Roman" panose="02020603050405020304" pitchFamily="18" charset="0"/>
              </a:rPr>
              <a:t> and</a:t>
            </a:r>
            <a:r>
              <a:rPr sz="1600" spc="25"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evolving</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user</a:t>
            </a:r>
            <a:r>
              <a:rPr sz="1600" spc="15" dirty="0">
                <a:solidFill>
                  <a:schemeClr val="bg1"/>
                </a:solidFill>
                <a:latin typeface="Times New Roman" panose="02020603050405020304" pitchFamily="18" charset="0"/>
                <a:cs typeface="Times New Roman" panose="02020603050405020304" pitchFamily="18" charset="0"/>
              </a:rPr>
              <a:t> needs.</a:t>
            </a:r>
            <a:r>
              <a:rPr sz="1600" spc="20"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Artificial</a:t>
            </a:r>
            <a:r>
              <a:rPr sz="1600" spc="10" dirty="0">
                <a:solidFill>
                  <a:schemeClr val="bg1"/>
                </a:solidFill>
                <a:latin typeface="Times New Roman" panose="02020603050405020304" pitchFamily="18" charset="0"/>
                <a:cs typeface="Times New Roman" panose="02020603050405020304" pitchFamily="18" charset="0"/>
              </a:rPr>
              <a:t> intelligence</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(AI)</a:t>
            </a:r>
            <a:r>
              <a:rPr sz="1600" spc="15"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will</a:t>
            </a:r>
            <a:r>
              <a:rPr sz="1600" spc="1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enhance</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features</a:t>
            </a:r>
            <a:r>
              <a:rPr sz="1600" spc="15"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like  </a:t>
            </a:r>
            <a:r>
              <a:rPr sz="1600" spc="10" dirty="0">
                <a:solidFill>
                  <a:schemeClr val="bg1"/>
                </a:solidFill>
                <a:latin typeface="Times New Roman" panose="02020603050405020304" pitchFamily="18" charset="0"/>
                <a:cs typeface="Times New Roman" panose="02020603050405020304" pitchFamily="18" charset="0"/>
              </a:rPr>
              <a:t>real-time </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transcription, </a:t>
            </a:r>
            <a:r>
              <a:rPr sz="1600" spc="15" dirty="0">
                <a:solidFill>
                  <a:schemeClr val="bg1"/>
                </a:solidFill>
                <a:latin typeface="Times New Roman" panose="02020603050405020304" pitchFamily="18" charset="0"/>
                <a:cs typeface="Times New Roman" panose="02020603050405020304" pitchFamily="18" charset="0"/>
              </a:rPr>
              <a:t>language </a:t>
            </a:r>
            <a:r>
              <a:rPr sz="1600" spc="10" dirty="0">
                <a:solidFill>
                  <a:schemeClr val="bg1"/>
                </a:solidFill>
                <a:latin typeface="Times New Roman" panose="02020603050405020304" pitchFamily="18" charset="0"/>
                <a:cs typeface="Times New Roman" panose="02020603050405020304" pitchFamily="18" charset="0"/>
              </a:rPr>
              <a:t>translation, </a:t>
            </a:r>
            <a:r>
              <a:rPr sz="1600" spc="15" dirty="0">
                <a:solidFill>
                  <a:schemeClr val="bg1"/>
                </a:solidFill>
                <a:latin typeface="Times New Roman" panose="02020603050405020304" pitchFamily="18" charset="0"/>
                <a:cs typeface="Times New Roman" panose="02020603050405020304" pitchFamily="18" charset="0"/>
              </a:rPr>
              <a:t>and </a:t>
            </a:r>
            <a:r>
              <a:rPr sz="1600" spc="10" dirty="0">
                <a:solidFill>
                  <a:schemeClr val="bg1"/>
                </a:solidFill>
                <a:latin typeface="Times New Roman" panose="02020603050405020304" pitchFamily="18" charset="0"/>
                <a:cs typeface="Times New Roman" panose="02020603050405020304" pitchFamily="18" charset="0"/>
              </a:rPr>
              <a:t>automated </a:t>
            </a:r>
            <a:r>
              <a:rPr sz="1600" spc="15" dirty="0">
                <a:solidFill>
                  <a:schemeClr val="bg1"/>
                </a:solidFill>
                <a:latin typeface="Times New Roman" panose="02020603050405020304" pitchFamily="18" charset="0"/>
                <a:cs typeface="Times New Roman" panose="02020603050405020304" pitchFamily="18" charset="0"/>
              </a:rPr>
              <a:t>summaries. </a:t>
            </a:r>
            <a:endParaRPr lang="en-US" sz="1600" spc="15" dirty="0">
              <a:solidFill>
                <a:schemeClr val="bg1"/>
              </a:solidFill>
              <a:latin typeface="Times New Roman" panose="02020603050405020304" pitchFamily="18" charset="0"/>
              <a:cs typeface="Times New Roman" panose="02020603050405020304" pitchFamily="18" charset="0"/>
            </a:endParaRPr>
          </a:p>
          <a:p>
            <a:pPr marL="298450" marR="5080" indent="-285750" algn="just">
              <a:lnSpc>
                <a:spcPct val="150000"/>
              </a:lnSpc>
              <a:spcBef>
                <a:spcPts val="85"/>
              </a:spcBef>
              <a:buFont typeface="Wingdings" panose="05000000000000000000" pitchFamily="2" charset="2"/>
              <a:buChar char="Ø"/>
            </a:pPr>
            <a:endParaRPr lang="en-US" sz="1600" spc="15" dirty="0">
              <a:solidFill>
                <a:schemeClr val="bg1"/>
              </a:solidFill>
              <a:latin typeface="Times New Roman" panose="02020603050405020304" pitchFamily="18" charset="0"/>
              <a:cs typeface="Times New Roman" panose="02020603050405020304" pitchFamily="18" charset="0"/>
            </a:endParaRPr>
          </a:p>
          <a:p>
            <a:pPr marL="298450" marR="5080" indent="-285750" algn="just">
              <a:lnSpc>
                <a:spcPct val="150000"/>
              </a:lnSpc>
              <a:spcBef>
                <a:spcPts val="85"/>
              </a:spcBef>
              <a:buFont typeface="Wingdings" panose="05000000000000000000" pitchFamily="2" charset="2"/>
              <a:buChar char="Ø"/>
            </a:pPr>
            <a:r>
              <a:rPr sz="1600" spc="10" dirty="0">
                <a:solidFill>
                  <a:schemeClr val="bg1"/>
                </a:solidFill>
                <a:latin typeface="Times New Roman" panose="02020603050405020304" pitchFamily="18" charset="0"/>
                <a:cs typeface="Times New Roman" panose="02020603050405020304" pitchFamily="18" charset="0"/>
              </a:rPr>
              <a:t>Virtual reality </a:t>
            </a:r>
            <a:r>
              <a:rPr sz="1600" spc="15" dirty="0">
                <a:solidFill>
                  <a:schemeClr val="bg1"/>
                </a:solidFill>
                <a:latin typeface="Times New Roman" panose="02020603050405020304" pitchFamily="18" charset="0"/>
                <a:cs typeface="Times New Roman" panose="02020603050405020304" pitchFamily="18" charset="0"/>
              </a:rPr>
              <a:t>(VR) and augmented </a:t>
            </a:r>
            <a:r>
              <a:rPr sz="1600" spc="-43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reality </a:t>
            </a:r>
            <a:r>
              <a:rPr sz="1600" spc="15" dirty="0">
                <a:solidFill>
                  <a:schemeClr val="bg1"/>
                </a:solidFill>
                <a:latin typeface="Times New Roman" panose="02020603050405020304" pitchFamily="18" charset="0"/>
                <a:cs typeface="Times New Roman" panose="02020603050405020304" pitchFamily="18" charset="0"/>
              </a:rPr>
              <a:t>(AR) </a:t>
            </a:r>
            <a:r>
              <a:rPr sz="1600" spc="10" dirty="0">
                <a:solidFill>
                  <a:schemeClr val="bg1"/>
                </a:solidFill>
                <a:latin typeface="Times New Roman" panose="02020603050405020304" pitchFamily="18" charset="0"/>
                <a:cs typeface="Times New Roman" panose="02020603050405020304" pitchFamily="18" charset="0"/>
              </a:rPr>
              <a:t>integration </a:t>
            </a:r>
            <a:r>
              <a:rPr sz="1600" dirty="0">
                <a:solidFill>
                  <a:schemeClr val="bg1"/>
                </a:solidFill>
                <a:latin typeface="Times New Roman" panose="02020603050405020304" pitchFamily="18" charset="0"/>
                <a:cs typeface="Times New Roman" panose="02020603050405020304" pitchFamily="18" charset="0"/>
              </a:rPr>
              <a:t>will </a:t>
            </a:r>
            <a:r>
              <a:rPr sz="1600" spc="10" dirty="0">
                <a:solidFill>
                  <a:schemeClr val="bg1"/>
                </a:solidFill>
                <a:latin typeface="Times New Roman" panose="02020603050405020304" pitchFamily="18" charset="0"/>
                <a:cs typeface="Times New Roman" panose="02020603050405020304" pitchFamily="18" charset="0"/>
              </a:rPr>
              <a:t>create </a:t>
            </a:r>
            <a:r>
              <a:rPr sz="1600" spc="15" dirty="0">
                <a:solidFill>
                  <a:schemeClr val="bg1"/>
                </a:solidFill>
                <a:latin typeface="Times New Roman" panose="02020603050405020304" pitchFamily="18" charset="0"/>
                <a:cs typeface="Times New Roman" panose="02020603050405020304" pitchFamily="18" charset="0"/>
              </a:rPr>
              <a:t>immersive </a:t>
            </a:r>
            <a:r>
              <a:rPr sz="1600" spc="10" dirty="0">
                <a:solidFill>
                  <a:schemeClr val="bg1"/>
                </a:solidFill>
                <a:latin typeface="Times New Roman" panose="02020603050405020304" pitchFamily="18" charset="0"/>
                <a:cs typeface="Times New Roman" panose="02020603050405020304" pitchFamily="18" charset="0"/>
              </a:rPr>
              <a:t>meeting experiences, </a:t>
            </a:r>
            <a:r>
              <a:rPr sz="1600" spc="15" dirty="0">
                <a:solidFill>
                  <a:schemeClr val="bg1"/>
                </a:solidFill>
                <a:latin typeface="Times New Roman" panose="02020603050405020304" pitchFamily="18" charset="0"/>
                <a:cs typeface="Times New Roman" panose="02020603050405020304" pitchFamily="18" charset="0"/>
              </a:rPr>
              <a:t>enabling </a:t>
            </a:r>
            <a:r>
              <a:rPr sz="1600" spc="5" dirty="0">
                <a:solidFill>
                  <a:schemeClr val="bg1"/>
                </a:solidFill>
                <a:latin typeface="Times New Roman" panose="02020603050405020304" pitchFamily="18" charset="0"/>
                <a:cs typeface="Times New Roman" panose="02020603050405020304" pitchFamily="18" charset="0"/>
              </a:rPr>
              <a:t>lifelike </a:t>
            </a:r>
            <a:r>
              <a:rPr sz="1600" spc="10" dirty="0">
                <a:solidFill>
                  <a:schemeClr val="bg1"/>
                </a:solidFill>
                <a:latin typeface="Times New Roman" panose="02020603050405020304" pitchFamily="18" charset="0"/>
                <a:cs typeface="Times New Roman" panose="02020603050405020304" pitchFamily="18" charset="0"/>
              </a:rPr>
              <a:t>interactions. </a:t>
            </a:r>
            <a:r>
              <a:rPr sz="1600" spc="15" dirty="0">
                <a:solidFill>
                  <a:schemeClr val="bg1"/>
                </a:solidFill>
                <a:latin typeface="Times New Roman" panose="02020603050405020304" pitchFamily="18" charset="0"/>
                <a:cs typeface="Times New Roman" panose="02020603050405020304" pitchFamily="18" charset="0"/>
              </a:rPr>
              <a:t> Improved</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security</a:t>
            </a:r>
            <a:r>
              <a:rPr sz="1600" spc="15" dirty="0">
                <a:solidFill>
                  <a:schemeClr val="bg1"/>
                </a:solidFill>
                <a:latin typeface="Times New Roman" panose="02020603050405020304" pitchFamily="18" charset="0"/>
                <a:cs typeface="Times New Roman" panose="02020603050405020304" pitchFamily="18" charset="0"/>
              </a:rPr>
              <a:t> measures</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will</a:t>
            </a:r>
            <a:r>
              <a:rPr sz="1600" spc="15" dirty="0">
                <a:solidFill>
                  <a:schemeClr val="bg1"/>
                </a:solidFill>
                <a:latin typeface="Times New Roman" panose="02020603050405020304" pitchFamily="18" charset="0"/>
                <a:cs typeface="Times New Roman" panose="02020603050405020304" pitchFamily="18" charset="0"/>
              </a:rPr>
              <a:t> address</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data</a:t>
            </a:r>
            <a:r>
              <a:rPr sz="1600" spc="15" dirty="0">
                <a:solidFill>
                  <a:schemeClr val="bg1"/>
                </a:solidFill>
                <a:latin typeface="Times New Roman" panose="02020603050405020304" pitchFamily="18" charset="0"/>
                <a:cs typeface="Times New Roman" panose="02020603050405020304" pitchFamily="18" charset="0"/>
              </a:rPr>
              <a:t> privacy</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concerns,</a:t>
            </a:r>
            <a:r>
              <a:rPr sz="1600" spc="20"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while</a:t>
            </a:r>
            <a:r>
              <a:rPr sz="1600" spc="1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adaptive</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bandwidth </a:t>
            </a:r>
            <a:r>
              <a:rPr sz="1600" spc="15" dirty="0">
                <a:solidFill>
                  <a:schemeClr val="bg1"/>
                </a:solidFill>
                <a:latin typeface="Times New Roman" panose="02020603050405020304" pitchFamily="18" charset="0"/>
                <a:cs typeface="Times New Roman" panose="02020603050405020304" pitchFamily="18" charset="0"/>
              </a:rPr>
              <a:t> technologies </a:t>
            </a:r>
            <a:r>
              <a:rPr sz="1600" dirty="0">
                <a:solidFill>
                  <a:schemeClr val="bg1"/>
                </a:solidFill>
                <a:latin typeface="Times New Roman" panose="02020603050405020304" pitchFamily="18" charset="0"/>
                <a:cs typeface="Times New Roman" panose="02020603050405020304" pitchFamily="18" charset="0"/>
              </a:rPr>
              <a:t>will </a:t>
            </a:r>
            <a:r>
              <a:rPr sz="1600" spc="10" dirty="0">
                <a:solidFill>
                  <a:schemeClr val="bg1"/>
                </a:solidFill>
                <a:latin typeface="Times New Roman" panose="02020603050405020304" pitchFamily="18" charset="0"/>
                <a:cs typeface="Times New Roman" panose="02020603050405020304" pitchFamily="18" charset="0"/>
              </a:rPr>
              <a:t>ensure </a:t>
            </a:r>
            <a:r>
              <a:rPr sz="1600" spc="15" dirty="0">
                <a:solidFill>
                  <a:schemeClr val="bg1"/>
                </a:solidFill>
                <a:latin typeface="Times New Roman" panose="02020603050405020304" pitchFamily="18" charset="0"/>
                <a:cs typeface="Times New Roman" panose="02020603050405020304" pitchFamily="18" charset="0"/>
              </a:rPr>
              <a:t>seamless </a:t>
            </a:r>
            <a:r>
              <a:rPr sz="1600" spc="10" dirty="0">
                <a:solidFill>
                  <a:schemeClr val="bg1"/>
                </a:solidFill>
                <a:latin typeface="Times New Roman" panose="02020603050405020304" pitchFamily="18" charset="0"/>
                <a:cs typeface="Times New Roman" panose="02020603050405020304" pitchFamily="18" charset="0"/>
              </a:rPr>
              <a:t>connectivity. </a:t>
            </a:r>
            <a:endParaRPr lang="en-US" sz="1600" spc="10" dirty="0">
              <a:solidFill>
                <a:schemeClr val="bg1"/>
              </a:solidFill>
              <a:latin typeface="Times New Roman" panose="02020603050405020304" pitchFamily="18" charset="0"/>
              <a:cs typeface="Times New Roman" panose="02020603050405020304" pitchFamily="18" charset="0"/>
            </a:endParaRPr>
          </a:p>
          <a:p>
            <a:pPr marL="298450" marR="5080" indent="-285750" algn="just">
              <a:lnSpc>
                <a:spcPct val="150000"/>
              </a:lnSpc>
              <a:spcBef>
                <a:spcPts val="85"/>
              </a:spcBef>
              <a:buFont typeface="Wingdings" panose="05000000000000000000" pitchFamily="2" charset="2"/>
              <a:buChar char="Ø"/>
            </a:pPr>
            <a:endParaRPr lang="en-US" sz="1600" spc="10" dirty="0">
              <a:solidFill>
                <a:schemeClr val="bg1"/>
              </a:solidFill>
              <a:latin typeface="Times New Roman" panose="02020603050405020304" pitchFamily="18" charset="0"/>
              <a:cs typeface="Times New Roman" panose="02020603050405020304" pitchFamily="18" charset="0"/>
            </a:endParaRPr>
          </a:p>
          <a:p>
            <a:pPr marL="298450" marR="5080" indent="-285750" algn="just">
              <a:lnSpc>
                <a:spcPct val="150000"/>
              </a:lnSpc>
              <a:spcBef>
                <a:spcPts val="85"/>
              </a:spcBef>
              <a:buFont typeface="Wingdings" panose="05000000000000000000" pitchFamily="2" charset="2"/>
              <a:buChar char="Ø"/>
            </a:pPr>
            <a:r>
              <a:rPr sz="1600" spc="15" dirty="0">
                <a:solidFill>
                  <a:schemeClr val="bg1"/>
                </a:solidFill>
                <a:latin typeface="Times New Roman" panose="02020603050405020304" pitchFamily="18" charset="0"/>
                <a:cs typeface="Times New Roman" panose="02020603050405020304" pitchFamily="18" charset="0"/>
              </a:rPr>
              <a:t>Customizable </a:t>
            </a:r>
            <a:r>
              <a:rPr sz="1600" spc="10" dirty="0">
                <a:solidFill>
                  <a:schemeClr val="bg1"/>
                </a:solidFill>
                <a:latin typeface="Times New Roman" panose="02020603050405020304" pitchFamily="18" charset="0"/>
                <a:cs typeface="Times New Roman" panose="02020603050405020304" pitchFamily="18" charset="0"/>
              </a:rPr>
              <a:t>interfaces </a:t>
            </a:r>
            <a:r>
              <a:rPr sz="1600" spc="15" dirty="0">
                <a:solidFill>
                  <a:schemeClr val="bg1"/>
                </a:solidFill>
                <a:latin typeface="Times New Roman" panose="02020603050405020304" pitchFamily="18" charset="0"/>
                <a:cs typeface="Times New Roman" panose="02020603050405020304" pitchFamily="18" charset="0"/>
              </a:rPr>
              <a:t>and </a:t>
            </a:r>
            <a:r>
              <a:rPr sz="1600" spc="10" dirty="0">
                <a:solidFill>
                  <a:schemeClr val="bg1"/>
                </a:solidFill>
                <a:latin typeface="Times New Roman" panose="02020603050405020304" pitchFamily="18" charset="0"/>
                <a:cs typeface="Times New Roman" panose="02020603050405020304" pitchFamily="18" charset="0"/>
              </a:rPr>
              <a:t>analytics </a:t>
            </a:r>
            <a:r>
              <a:rPr sz="1600" dirty="0">
                <a:solidFill>
                  <a:schemeClr val="bg1"/>
                </a:solidFill>
                <a:latin typeface="Times New Roman" panose="02020603050405020304" pitchFamily="18" charset="0"/>
                <a:cs typeface="Times New Roman" panose="02020603050405020304" pitchFamily="18" charset="0"/>
              </a:rPr>
              <a:t>will </a:t>
            </a:r>
            <a:r>
              <a:rPr sz="1600" spc="10" dirty="0">
                <a:solidFill>
                  <a:schemeClr val="bg1"/>
                </a:solidFill>
                <a:latin typeface="Times New Roman" panose="02020603050405020304" pitchFamily="18" charset="0"/>
                <a:cs typeface="Times New Roman" panose="02020603050405020304" pitchFamily="18" charset="0"/>
              </a:rPr>
              <a:t>cater to </a:t>
            </a:r>
            <a:r>
              <a:rPr sz="1600" spc="15" dirty="0">
                <a:solidFill>
                  <a:schemeClr val="bg1"/>
                </a:solidFill>
                <a:latin typeface="Times New Roman" panose="02020603050405020304" pitchFamily="18" charset="0"/>
                <a:cs typeface="Times New Roman" panose="02020603050405020304" pitchFamily="18" charset="0"/>
              </a:rPr>
              <a:t> diverse</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industries,</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including</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education,</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healthcare,</a:t>
            </a:r>
            <a:r>
              <a:rPr sz="1600" spc="15" dirty="0">
                <a:solidFill>
                  <a:schemeClr val="bg1"/>
                </a:solidFill>
                <a:latin typeface="Times New Roman" panose="02020603050405020304" pitchFamily="18" charset="0"/>
                <a:cs typeface="Times New Roman" panose="02020603050405020304" pitchFamily="18" charset="0"/>
              </a:rPr>
              <a:t> and</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corporate</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sectors.</a:t>
            </a:r>
            <a:r>
              <a:rPr sz="1600" spc="15" dirty="0">
                <a:solidFill>
                  <a:schemeClr val="bg1"/>
                </a:solidFill>
                <a:latin typeface="Times New Roman" panose="02020603050405020304" pitchFamily="18" charset="0"/>
                <a:cs typeface="Times New Roman" panose="02020603050405020304" pitchFamily="18" charset="0"/>
              </a:rPr>
              <a:t> As</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hybrid</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work </a:t>
            </a:r>
            <a:r>
              <a:rPr sz="1600" spc="15" dirty="0">
                <a:solidFill>
                  <a:schemeClr val="bg1"/>
                </a:solidFill>
                <a:latin typeface="Times New Roman" panose="02020603050405020304" pitchFamily="18" charset="0"/>
                <a:cs typeface="Times New Roman" panose="02020603050405020304" pitchFamily="18" charset="0"/>
              </a:rPr>
              <a:t> environments</a:t>
            </a:r>
            <a:r>
              <a:rPr sz="1600" spc="20"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grow,</a:t>
            </a:r>
            <a:r>
              <a:rPr sz="1600" spc="10" dirty="0">
                <a:solidFill>
                  <a:schemeClr val="bg1"/>
                </a:solidFill>
                <a:latin typeface="Times New Roman" panose="02020603050405020304" pitchFamily="18" charset="0"/>
                <a:cs typeface="Times New Roman" panose="02020603050405020304" pitchFamily="18" charset="0"/>
              </a:rPr>
              <a:t> these</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platforms</a:t>
            </a:r>
            <a:r>
              <a:rPr sz="1600" spc="15"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will</a:t>
            </a:r>
            <a:r>
              <a:rPr sz="1600" spc="5"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continue</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to</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innovate,</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fostering</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global</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collaboration, </a:t>
            </a:r>
            <a:r>
              <a:rPr sz="1600" spc="15"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inclusivity,</a:t>
            </a:r>
            <a:r>
              <a:rPr sz="1600" spc="6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and</a:t>
            </a:r>
            <a:r>
              <a:rPr sz="160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productivity</a:t>
            </a:r>
            <a:r>
              <a:rPr sz="1600" spc="-2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in</a:t>
            </a:r>
            <a:r>
              <a:rPr sz="1600" spc="15" dirty="0">
                <a:solidFill>
                  <a:schemeClr val="bg1"/>
                </a:solidFill>
                <a:latin typeface="Times New Roman" panose="02020603050405020304" pitchFamily="18" charset="0"/>
                <a:cs typeface="Times New Roman" panose="02020603050405020304" pitchFamily="18" charset="0"/>
              </a:rPr>
              <a:t> </a:t>
            </a:r>
            <a:r>
              <a:rPr sz="1600" spc="20" dirty="0">
                <a:solidFill>
                  <a:schemeClr val="bg1"/>
                </a:solidFill>
                <a:latin typeface="Times New Roman" panose="02020603050405020304" pitchFamily="18" charset="0"/>
                <a:cs typeface="Times New Roman" panose="02020603050405020304" pitchFamily="18" charset="0"/>
              </a:rPr>
              <a:t>an</a:t>
            </a:r>
            <a:r>
              <a:rPr sz="160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increasingly digital</a:t>
            </a:r>
            <a:r>
              <a:rPr sz="1600" spc="5" dirty="0">
                <a:solidFill>
                  <a:schemeClr val="bg1"/>
                </a:solidFill>
                <a:latin typeface="Times New Roman" panose="02020603050405020304" pitchFamily="18" charset="0"/>
                <a:cs typeface="Times New Roman" panose="02020603050405020304" pitchFamily="18" charset="0"/>
              </a:rPr>
              <a:t> world.</a:t>
            </a:r>
            <a:endParaRPr sz="16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B0094C0-5052-56AD-E241-B07785BAC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0510" y="2713582"/>
            <a:ext cx="2552194" cy="2179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28089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749EE5F-76F0-36B8-48BD-BC61F10D756C}"/>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A531B16D-7525-3AD9-9B9A-793DC6163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53" y="66370"/>
            <a:ext cx="1248463" cy="1248463"/>
          </a:xfrm>
          <a:prstGeom prst="rect">
            <a:avLst/>
          </a:prstGeom>
          <a:effectLst>
            <a:glow rad="127000">
              <a:schemeClr val="bg2"/>
            </a:glow>
          </a:effectLst>
        </p:spPr>
      </p:pic>
      <p:sp>
        <p:nvSpPr>
          <p:cNvPr id="13" name="TextBox 12">
            <a:extLst>
              <a:ext uri="{FF2B5EF4-FFF2-40B4-BE49-F238E27FC236}">
                <a16:creationId xmlns:a16="http://schemas.microsoft.com/office/drawing/2014/main" id="{0A5CA5E9-8CE7-143A-CC50-9B8A34B9D2B8}"/>
              </a:ext>
            </a:extLst>
          </p:cNvPr>
          <p:cNvSpPr txBox="1"/>
          <p:nvPr/>
        </p:nvSpPr>
        <p:spPr>
          <a:xfrm>
            <a:off x="3350588" y="6319521"/>
            <a:ext cx="5471160" cy="48295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Major project Presentation 2025</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Organized by: Department of Computer Science &amp; Engineering, GIET, </a:t>
            </a:r>
            <a:r>
              <a:rPr kumimoji="0" lang="en-US" sz="900" b="1" i="0" u="none" strike="noStrike" kern="1200" cap="none" spc="0" normalizeH="0" baseline="0" noProof="0" dirty="0" err="1">
                <a:ln>
                  <a:noFill/>
                </a:ln>
                <a:solidFill>
                  <a:schemeClr val="bg1"/>
                </a:solidFill>
                <a:effectLst/>
                <a:uLnTx/>
                <a:uFillTx/>
                <a:latin typeface="Times New Roman" pitchFamily="18" charset="0"/>
                <a:ea typeface="+mn-ea"/>
                <a:cs typeface="Times New Roman" pitchFamily="18" charset="0"/>
              </a:rPr>
              <a:t>Baniatangi</a:t>
            </a: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752060</a:t>
            </a:r>
            <a:endParaRPr kumimoji="0" lang="en-US" sz="7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pic>
        <p:nvPicPr>
          <p:cNvPr id="3" name="Picture 2">
            <a:extLst>
              <a:ext uri="{FF2B5EF4-FFF2-40B4-BE49-F238E27FC236}">
                <a16:creationId xmlns:a16="http://schemas.microsoft.com/office/drawing/2014/main" id="{541A62EE-8F2B-7E4F-E055-363B418D9E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2677" y="1314833"/>
            <a:ext cx="8057662" cy="4179912"/>
          </a:xfrm>
          <a:prstGeom prst="rect">
            <a:avLst/>
          </a:prstGeom>
        </p:spPr>
      </p:pic>
    </p:spTree>
    <p:extLst>
      <p:ext uri="{BB962C8B-B14F-4D97-AF65-F5344CB8AC3E}">
        <p14:creationId xmlns:p14="http://schemas.microsoft.com/office/powerpoint/2010/main" val="15879935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4E175EC-74EC-871F-50FA-462637FA4535}"/>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3212732D-751A-A09E-5C0E-4B503289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53" y="66370"/>
            <a:ext cx="1248463" cy="1248463"/>
          </a:xfrm>
          <a:prstGeom prst="rect">
            <a:avLst/>
          </a:prstGeom>
          <a:effectLst>
            <a:glow rad="127000">
              <a:schemeClr val="bg2"/>
            </a:glow>
          </a:effectLst>
        </p:spPr>
      </p:pic>
      <p:sp>
        <p:nvSpPr>
          <p:cNvPr id="13" name="TextBox 12">
            <a:extLst>
              <a:ext uri="{FF2B5EF4-FFF2-40B4-BE49-F238E27FC236}">
                <a16:creationId xmlns:a16="http://schemas.microsoft.com/office/drawing/2014/main" id="{156A9B00-664E-74B2-46A4-D26A5BBE6884}"/>
              </a:ext>
            </a:extLst>
          </p:cNvPr>
          <p:cNvSpPr txBox="1"/>
          <p:nvPr/>
        </p:nvSpPr>
        <p:spPr>
          <a:xfrm>
            <a:off x="3350588" y="6319521"/>
            <a:ext cx="5471160" cy="48295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Major project Presentation 2025</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Organized by: Department of Computer Science &amp; Engineering, GIET, </a:t>
            </a:r>
            <a:r>
              <a:rPr kumimoji="0" lang="en-US" sz="900" b="1" i="0" u="none" strike="noStrike" kern="1200" cap="none" spc="0" normalizeH="0" baseline="0" noProof="0" dirty="0" err="1">
                <a:ln>
                  <a:noFill/>
                </a:ln>
                <a:solidFill>
                  <a:schemeClr val="bg1"/>
                </a:solidFill>
                <a:effectLst/>
                <a:uLnTx/>
                <a:uFillTx/>
                <a:latin typeface="Times New Roman" pitchFamily="18" charset="0"/>
                <a:ea typeface="+mn-ea"/>
                <a:cs typeface="Times New Roman" pitchFamily="18" charset="0"/>
              </a:rPr>
              <a:t>Baniatangi</a:t>
            </a: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752060</a:t>
            </a:r>
            <a:endParaRPr kumimoji="0" lang="en-US" sz="7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sp>
        <p:nvSpPr>
          <p:cNvPr id="2" name="object 18">
            <a:extLst>
              <a:ext uri="{FF2B5EF4-FFF2-40B4-BE49-F238E27FC236}">
                <a16:creationId xmlns:a16="http://schemas.microsoft.com/office/drawing/2014/main" id="{4DEAB476-093C-3D6F-EC1B-639425BE1304}"/>
              </a:ext>
            </a:extLst>
          </p:cNvPr>
          <p:cNvSpPr txBox="1">
            <a:spLocks/>
          </p:cNvSpPr>
          <p:nvPr/>
        </p:nvSpPr>
        <p:spPr>
          <a:xfrm>
            <a:off x="2397800" y="1236877"/>
            <a:ext cx="2746766" cy="442429"/>
          </a:xfrm>
          <a:prstGeom prst="rect">
            <a:avLst/>
          </a:prstGeom>
        </p:spPr>
        <p:txBody>
          <a:bodyPr vert="horz" wrap="square" lIns="0" tIns="11430" rIns="0" bIns="0" rtlCol="0">
            <a:spAutoFit/>
          </a:bodyPr>
          <a:lstStyle>
            <a:lvl1pPr>
              <a:defRPr sz="2350" b="1" i="0">
                <a:solidFill>
                  <a:srgbClr val="1A4467"/>
                </a:solidFill>
                <a:latin typeface="Cambria"/>
                <a:ea typeface="+mj-ea"/>
                <a:cs typeface="Cambria"/>
              </a:defRPr>
            </a:lvl1pPr>
          </a:lstStyle>
          <a:p>
            <a:pPr marL="12700" marR="0" lvl="0" indent="0" defTabSz="914400" eaLnBrk="1" fontAlgn="auto" latinLnBrk="0" hangingPunct="1">
              <a:lnSpc>
                <a:spcPct val="100000"/>
              </a:lnSpc>
              <a:spcBef>
                <a:spcPts val="90"/>
              </a:spcBef>
              <a:spcAft>
                <a:spcPts val="0"/>
              </a:spcAft>
              <a:buClrTx/>
              <a:buSzTx/>
              <a:buFontTx/>
              <a:buNone/>
              <a:tabLst/>
              <a:defRPr/>
            </a:pPr>
            <a:r>
              <a:rPr kumimoji="0" lang="en-US" sz="2800" i="0" u="sng" strike="noStrike" kern="0" cap="none" spc="185" normalizeH="0" baseline="0" noProof="0" dirty="0">
                <a:ln>
                  <a:noFill/>
                </a:ln>
                <a:solidFill>
                  <a:srgbClr val="000000"/>
                </a:solidFill>
                <a:effectLst/>
                <a:uLnTx/>
                <a:uFill>
                  <a:solidFill>
                    <a:srgbClr val="000000"/>
                  </a:solidFill>
                </a:uFill>
                <a:latin typeface="Times New Roman" panose="02020603050405020304" pitchFamily="18" charset="0"/>
                <a:cs typeface="Times New Roman" panose="02020603050405020304" pitchFamily="18" charset="0"/>
              </a:rPr>
              <a:t>CONCLUSION</a:t>
            </a:r>
          </a:p>
        </p:txBody>
      </p:sp>
      <p:sp>
        <p:nvSpPr>
          <p:cNvPr id="3" name="object 19">
            <a:extLst>
              <a:ext uri="{FF2B5EF4-FFF2-40B4-BE49-F238E27FC236}">
                <a16:creationId xmlns:a16="http://schemas.microsoft.com/office/drawing/2014/main" id="{081D492C-4AD1-1942-E4E3-34768B54E55D}"/>
              </a:ext>
            </a:extLst>
          </p:cNvPr>
          <p:cNvSpPr txBox="1"/>
          <p:nvPr/>
        </p:nvSpPr>
        <p:spPr>
          <a:xfrm>
            <a:off x="758584" y="1834582"/>
            <a:ext cx="8289256" cy="2921313"/>
          </a:xfrm>
          <a:prstGeom prst="rect">
            <a:avLst/>
          </a:prstGeom>
        </p:spPr>
        <p:txBody>
          <a:bodyPr vert="horz" wrap="square" lIns="0" tIns="10795" rIns="0" bIns="0" rtlCol="0">
            <a:spAutoFit/>
          </a:bodyPr>
          <a:lstStyle/>
          <a:p>
            <a:pPr marL="12700" marR="5080" algn="just">
              <a:lnSpc>
                <a:spcPct val="150000"/>
              </a:lnSpc>
              <a:spcBef>
                <a:spcPts val="85"/>
              </a:spcBef>
            </a:pPr>
            <a:r>
              <a:rPr lang="en-US" sz="1600" dirty="0">
                <a:solidFill>
                  <a:schemeClr val="bg1"/>
                </a:solidFill>
                <a:latin typeface="Times New Roman" panose="02020603050405020304" pitchFamily="18" charset="0"/>
                <a:cs typeface="Times New Roman" panose="02020603050405020304" pitchFamily="18" charset="0"/>
              </a:rPr>
              <a:t>In conclusion, online meeting services have transformed the way we collaborate, enabling seamless communication across distances. With features like video conferencing, screen sharing, and real-time chat, these platforms facilitate efficient teamwork, enhance productivity, and reduce travel costs. As technology continues to advance, the future of online meetings will include innovations like AI-powered tools, immersive VR/AR experiences, and improved security measures, further enhancing user experience and accessibility. With the rise of remote and hybrid work environments, online meeting services will remain essential for global collaboration, fostering more flexible, inclusive, and efficient workspaces for businesses and individuals worldwide.</a:t>
            </a:r>
            <a:endParaRPr sz="16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5992B60-E60C-2B7A-61C6-E67597005E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3850" y="2437987"/>
            <a:ext cx="2751504" cy="1743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812871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C2238CE-2986-63FC-EE9D-9DB29AADB86B}"/>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896D1365-6694-6648-E812-49EA93BA3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53" y="66370"/>
            <a:ext cx="1248463" cy="1248463"/>
          </a:xfrm>
          <a:prstGeom prst="rect">
            <a:avLst/>
          </a:prstGeom>
          <a:effectLst>
            <a:glow rad="127000">
              <a:schemeClr val="bg2"/>
            </a:glow>
          </a:effectLst>
        </p:spPr>
      </p:pic>
      <p:sp>
        <p:nvSpPr>
          <p:cNvPr id="13" name="TextBox 12">
            <a:extLst>
              <a:ext uri="{FF2B5EF4-FFF2-40B4-BE49-F238E27FC236}">
                <a16:creationId xmlns:a16="http://schemas.microsoft.com/office/drawing/2014/main" id="{339C746F-24B5-151C-6481-E7A5527A93C6}"/>
              </a:ext>
            </a:extLst>
          </p:cNvPr>
          <p:cNvSpPr txBox="1"/>
          <p:nvPr/>
        </p:nvSpPr>
        <p:spPr>
          <a:xfrm>
            <a:off x="3350588" y="6319521"/>
            <a:ext cx="5471160" cy="48295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Major project Presentation 2025</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Organized by: Department of Computer Science &amp; Engineering, GIET, </a:t>
            </a:r>
            <a:r>
              <a:rPr kumimoji="0" lang="en-US" sz="900" b="1" i="0" u="none" strike="noStrike" kern="1200" cap="none" spc="0" normalizeH="0" baseline="0" noProof="0" dirty="0" err="1">
                <a:ln>
                  <a:noFill/>
                </a:ln>
                <a:solidFill>
                  <a:schemeClr val="bg1"/>
                </a:solidFill>
                <a:effectLst/>
                <a:uLnTx/>
                <a:uFillTx/>
                <a:latin typeface="Times New Roman" pitchFamily="18" charset="0"/>
                <a:ea typeface="+mn-ea"/>
                <a:cs typeface="Times New Roman" pitchFamily="18" charset="0"/>
              </a:rPr>
              <a:t>Baniatangi</a:t>
            </a: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752060</a:t>
            </a:r>
            <a:endParaRPr kumimoji="0" lang="en-US" sz="7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sp>
        <p:nvSpPr>
          <p:cNvPr id="6" name="TextBox 5">
            <a:extLst>
              <a:ext uri="{FF2B5EF4-FFF2-40B4-BE49-F238E27FC236}">
                <a16:creationId xmlns:a16="http://schemas.microsoft.com/office/drawing/2014/main" id="{8AEEEA7C-E13B-851C-B97E-EF7121578674}"/>
              </a:ext>
            </a:extLst>
          </p:cNvPr>
          <p:cNvSpPr txBox="1"/>
          <p:nvPr/>
        </p:nvSpPr>
        <p:spPr>
          <a:xfrm>
            <a:off x="2667000" y="990600"/>
            <a:ext cx="6858000" cy="43396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THANK YOU</a:t>
            </a:r>
          </a:p>
        </p:txBody>
      </p:sp>
    </p:spTree>
    <p:extLst>
      <p:ext uri="{BB962C8B-B14F-4D97-AF65-F5344CB8AC3E}">
        <p14:creationId xmlns:p14="http://schemas.microsoft.com/office/powerpoint/2010/main" val="42852629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76E4593-778A-EC9E-3573-67CEC0EA3337}"/>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2F0DD9CF-3CCF-8B0A-CA32-DAF02BB72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53" y="66370"/>
            <a:ext cx="1248463" cy="1248463"/>
          </a:xfrm>
          <a:prstGeom prst="rect">
            <a:avLst/>
          </a:prstGeom>
          <a:effectLst>
            <a:glow rad="127000">
              <a:schemeClr val="bg2"/>
            </a:glow>
          </a:effectLst>
        </p:spPr>
      </p:pic>
      <p:sp>
        <p:nvSpPr>
          <p:cNvPr id="13" name="TextBox 12">
            <a:extLst>
              <a:ext uri="{FF2B5EF4-FFF2-40B4-BE49-F238E27FC236}">
                <a16:creationId xmlns:a16="http://schemas.microsoft.com/office/drawing/2014/main" id="{8E1289E0-9769-C3A3-CBE3-A81291CDA334}"/>
              </a:ext>
            </a:extLst>
          </p:cNvPr>
          <p:cNvSpPr txBox="1"/>
          <p:nvPr/>
        </p:nvSpPr>
        <p:spPr>
          <a:xfrm>
            <a:off x="3350588" y="6319521"/>
            <a:ext cx="5471160" cy="48295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Major project Presentation 2025</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Organized by: Department of Computer Science &amp; Engineering, GIET, </a:t>
            </a:r>
            <a:r>
              <a:rPr kumimoji="0" lang="en-US" sz="900" b="1" i="0" u="none" strike="noStrike" kern="1200" cap="none" spc="0" normalizeH="0" baseline="0" noProof="0" dirty="0" err="1">
                <a:ln>
                  <a:noFill/>
                </a:ln>
                <a:solidFill>
                  <a:schemeClr val="bg1"/>
                </a:solidFill>
                <a:effectLst/>
                <a:uLnTx/>
                <a:uFillTx/>
                <a:latin typeface="Times New Roman" pitchFamily="18" charset="0"/>
                <a:ea typeface="+mn-ea"/>
                <a:cs typeface="Times New Roman" pitchFamily="18" charset="0"/>
              </a:rPr>
              <a:t>Baniatangi</a:t>
            </a:r>
            <a:r>
              <a:rPr kumimoji="0" lang="en-US" sz="9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 752060</a:t>
            </a:r>
            <a:endParaRPr kumimoji="0" lang="en-US" sz="7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pic>
        <p:nvPicPr>
          <p:cNvPr id="8" name="Picture 7">
            <a:extLst>
              <a:ext uri="{FF2B5EF4-FFF2-40B4-BE49-F238E27FC236}">
                <a16:creationId xmlns:a16="http://schemas.microsoft.com/office/drawing/2014/main" id="{11ADD3EF-7D47-F977-EC0A-E84193CE08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53" y="690601"/>
            <a:ext cx="9247554" cy="5394407"/>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46BAE5D0-9B35-6F5D-5AED-C9506D1B73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1228" y="4238011"/>
            <a:ext cx="2081510" cy="20815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282454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A5D9CBC-58E6-AA48-D384-A41E992DBFFF}"/>
              </a:ext>
            </a:extLst>
          </p:cNvPr>
          <p:cNvSpPr txBox="1"/>
          <p:nvPr/>
        </p:nvSpPr>
        <p:spPr>
          <a:xfrm>
            <a:off x="3771900" y="428991"/>
            <a:ext cx="4648200" cy="52322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    </a:t>
            </a:r>
            <a:r>
              <a:rPr lang="en-US" sz="2800" b="1" u="sng" dirty="0">
                <a:latin typeface="Times New Roman" pitchFamily="18" charset="0"/>
                <a:cs typeface="Times New Roman" pitchFamily="18" charset="0"/>
              </a:rPr>
              <a:t>INTRODUCTION</a:t>
            </a:r>
            <a:endParaRPr lang="en-US" sz="1100" b="1" u="sng" dirty="0">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1E5C0D9B-AFF5-F0D4-54F1-228B55E89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53" y="66370"/>
            <a:ext cx="1248463" cy="1248463"/>
          </a:xfrm>
          <a:prstGeom prst="rect">
            <a:avLst/>
          </a:prstGeom>
          <a:effectLst>
            <a:glow rad="127000">
              <a:schemeClr val="bg2"/>
            </a:glow>
          </a:effectLst>
        </p:spPr>
      </p:pic>
      <p:sp>
        <p:nvSpPr>
          <p:cNvPr id="2" name="object 19">
            <a:extLst>
              <a:ext uri="{FF2B5EF4-FFF2-40B4-BE49-F238E27FC236}">
                <a16:creationId xmlns:a16="http://schemas.microsoft.com/office/drawing/2014/main" id="{67F0BC9C-6C77-4FA6-D356-91941410BD8E}"/>
              </a:ext>
            </a:extLst>
          </p:cNvPr>
          <p:cNvSpPr txBox="1"/>
          <p:nvPr/>
        </p:nvSpPr>
        <p:spPr>
          <a:xfrm>
            <a:off x="1802423" y="1038222"/>
            <a:ext cx="9223131" cy="2038635"/>
          </a:xfrm>
          <a:prstGeom prst="rect">
            <a:avLst/>
          </a:prstGeom>
        </p:spPr>
        <p:txBody>
          <a:bodyPr vert="horz" wrap="square" lIns="0" tIns="10795" rIns="0" bIns="0" rtlCol="0">
            <a:spAutoFit/>
          </a:bodyPr>
          <a:lstStyle/>
          <a:p>
            <a:pPr marL="298450" marR="5080" indent="-285750">
              <a:lnSpc>
                <a:spcPct val="150000"/>
              </a:lnSpc>
              <a:spcBef>
                <a:spcPts val="85"/>
              </a:spcBef>
              <a:buFont typeface="Wingdings" panose="05000000000000000000" pitchFamily="2" charset="2"/>
              <a:buChar char="Ø"/>
            </a:pPr>
            <a:r>
              <a:rPr spc="15" dirty="0">
                <a:solidFill>
                  <a:schemeClr val="bg1"/>
                </a:solidFill>
                <a:latin typeface="Times New Roman" panose="02020603050405020304" pitchFamily="18" charset="0"/>
                <a:cs typeface="Times New Roman" panose="02020603050405020304" pitchFamily="18" charset="0"/>
              </a:rPr>
              <a:t>Online meeting </a:t>
            </a:r>
            <a:r>
              <a:rPr spc="10" dirty="0">
                <a:solidFill>
                  <a:schemeClr val="bg1"/>
                </a:solidFill>
                <a:latin typeface="Times New Roman" panose="02020603050405020304" pitchFamily="18" charset="0"/>
                <a:cs typeface="Times New Roman" panose="02020603050405020304" pitchFamily="18" charset="0"/>
              </a:rPr>
              <a:t>services </a:t>
            </a:r>
            <a:r>
              <a:rPr spc="15" dirty="0">
                <a:solidFill>
                  <a:schemeClr val="bg1"/>
                </a:solidFill>
                <a:latin typeface="Times New Roman" panose="02020603050405020304" pitchFamily="18" charset="0"/>
                <a:cs typeface="Times New Roman" panose="02020603050405020304" pitchFamily="18" charset="0"/>
              </a:rPr>
              <a:t>enable </a:t>
            </a:r>
            <a:r>
              <a:rPr spc="10" dirty="0">
                <a:solidFill>
                  <a:schemeClr val="bg1"/>
                </a:solidFill>
                <a:latin typeface="Times New Roman" panose="02020603050405020304" pitchFamily="18" charset="0"/>
                <a:cs typeface="Times New Roman" panose="02020603050405020304" pitchFamily="18" charset="0"/>
              </a:rPr>
              <a:t>virtual </a:t>
            </a:r>
            <a:r>
              <a:rPr spc="15" dirty="0">
                <a:solidFill>
                  <a:schemeClr val="bg1"/>
                </a:solidFill>
                <a:latin typeface="Times New Roman" panose="02020603050405020304" pitchFamily="18" charset="0"/>
                <a:cs typeface="Times New Roman" panose="02020603050405020304" pitchFamily="18" charset="0"/>
              </a:rPr>
              <a:t>communication through </a:t>
            </a:r>
            <a:r>
              <a:rPr spc="10" dirty="0">
                <a:solidFill>
                  <a:schemeClr val="bg1"/>
                </a:solidFill>
                <a:latin typeface="Times New Roman" panose="02020603050405020304" pitchFamily="18" charset="0"/>
                <a:cs typeface="Times New Roman" panose="02020603050405020304" pitchFamily="18" charset="0"/>
              </a:rPr>
              <a:t>platforms </a:t>
            </a:r>
            <a:r>
              <a:rPr spc="15" dirty="0">
                <a:solidFill>
                  <a:schemeClr val="bg1"/>
                </a:solidFill>
                <a:latin typeface="Times New Roman" panose="02020603050405020304" pitchFamily="18" charset="0"/>
                <a:cs typeface="Times New Roman" panose="02020603050405020304" pitchFamily="18" charset="0"/>
              </a:rPr>
              <a:t>that support video, </a:t>
            </a:r>
            <a:r>
              <a:rPr spc="-430" dirty="0">
                <a:solidFill>
                  <a:schemeClr val="bg1"/>
                </a:solidFill>
                <a:latin typeface="Times New Roman" panose="02020603050405020304" pitchFamily="18" charset="0"/>
                <a:cs typeface="Times New Roman" panose="02020603050405020304" pitchFamily="18" charset="0"/>
              </a:rPr>
              <a:t> </a:t>
            </a:r>
            <a:r>
              <a:rPr spc="15" dirty="0">
                <a:solidFill>
                  <a:schemeClr val="bg1"/>
                </a:solidFill>
                <a:latin typeface="Times New Roman" panose="02020603050405020304" pitchFamily="18" charset="0"/>
                <a:cs typeface="Times New Roman" panose="02020603050405020304" pitchFamily="18" charset="0"/>
              </a:rPr>
              <a:t>audio, </a:t>
            </a:r>
            <a:r>
              <a:rPr spc="20" dirty="0">
                <a:solidFill>
                  <a:schemeClr val="bg1"/>
                </a:solidFill>
                <a:latin typeface="Times New Roman" panose="02020603050405020304" pitchFamily="18" charset="0"/>
                <a:cs typeface="Times New Roman" panose="02020603050405020304" pitchFamily="18" charset="0"/>
              </a:rPr>
              <a:t>and </a:t>
            </a:r>
            <a:r>
              <a:rPr spc="15" dirty="0">
                <a:solidFill>
                  <a:schemeClr val="bg1"/>
                </a:solidFill>
                <a:latin typeface="Times New Roman" panose="02020603050405020304" pitchFamily="18" charset="0"/>
                <a:cs typeface="Times New Roman" panose="02020603050405020304" pitchFamily="18" charset="0"/>
              </a:rPr>
              <a:t>chat </a:t>
            </a:r>
            <a:r>
              <a:rPr spc="10" dirty="0">
                <a:solidFill>
                  <a:schemeClr val="bg1"/>
                </a:solidFill>
                <a:latin typeface="Times New Roman" panose="02020603050405020304" pitchFamily="18" charset="0"/>
                <a:cs typeface="Times New Roman" panose="02020603050405020304" pitchFamily="18" charset="0"/>
              </a:rPr>
              <a:t>functionalities. </a:t>
            </a:r>
            <a:r>
              <a:rPr spc="15" dirty="0">
                <a:solidFill>
                  <a:schemeClr val="bg1"/>
                </a:solidFill>
                <a:latin typeface="Times New Roman" panose="02020603050405020304" pitchFamily="18" charset="0"/>
                <a:cs typeface="Times New Roman" panose="02020603050405020304" pitchFamily="18" charset="0"/>
              </a:rPr>
              <a:t>They </a:t>
            </a:r>
            <a:r>
              <a:rPr spc="5" dirty="0">
                <a:solidFill>
                  <a:schemeClr val="bg1"/>
                </a:solidFill>
                <a:latin typeface="Times New Roman" panose="02020603050405020304" pitchFamily="18" charset="0"/>
                <a:cs typeface="Times New Roman" panose="02020603050405020304" pitchFamily="18" charset="0"/>
              </a:rPr>
              <a:t>facilitate </a:t>
            </a:r>
            <a:r>
              <a:rPr spc="15" dirty="0">
                <a:solidFill>
                  <a:schemeClr val="bg1"/>
                </a:solidFill>
                <a:latin typeface="Times New Roman" panose="02020603050405020304" pitchFamily="18" charset="0"/>
                <a:cs typeface="Times New Roman" panose="02020603050405020304" pitchFamily="18" charset="0"/>
              </a:rPr>
              <a:t>remote </a:t>
            </a:r>
            <a:r>
              <a:rPr spc="10" dirty="0">
                <a:solidFill>
                  <a:schemeClr val="bg1"/>
                </a:solidFill>
                <a:latin typeface="Times New Roman" panose="02020603050405020304" pitchFamily="18" charset="0"/>
                <a:cs typeface="Times New Roman" panose="02020603050405020304" pitchFamily="18" charset="0"/>
              </a:rPr>
              <a:t>collaboration, </a:t>
            </a:r>
            <a:r>
              <a:rPr spc="15" dirty="0">
                <a:solidFill>
                  <a:schemeClr val="bg1"/>
                </a:solidFill>
                <a:latin typeface="Times New Roman" panose="02020603050405020304" pitchFamily="18" charset="0"/>
                <a:cs typeface="Times New Roman" panose="02020603050405020304" pitchFamily="18" charset="0"/>
              </a:rPr>
              <a:t>connecting </a:t>
            </a:r>
            <a:r>
              <a:rPr spc="10" dirty="0">
                <a:solidFill>
                  <a:schemeClr val="bg1"/>
                </a:solidFill>
                <a:latin typeface="Times New Roman" panose="02020603050405020304" pitchFamily="18" charset="0"/>
                <a:cs typeface="Times New Roman" panose="02020603050405020304" pitchFamily="18" charset="0"/>
              </a:rPr>
              <a:t>individuals </a:t>
            </a:r>
            <a:r>
              <a:rPr spc="15" dirty="0">
                <a:solidFill>
                  <a:schemeClr val="bg1"/>
                </a:solidFill>
                <a:latin typeface="Times New Roman" panose="02020603050405020304" pitchFamily="18" charset="0"/>
                <a:cs typeface="Times New Roman" panose="02020603050405020304" pitchFamily="18" charset="0"/>
              </a:rPr>
              <a:t> </a:t>
            </a:r>
            <a:r>
              <a:rPr spc="20" dirty="0">
                <a:solidFill>
                  <a:schemeClr val="bg1"/>
                </a:solidFill>
                <a:latin typeface="Times New Roman" panose="02020603050405020304" pitchFamily="18" charset="0"/>
                <a:cs typeface="Times New Roman" panose="02020603050405020304" pitchFamily="18" charset="0"/>
              </a:rPr>
              <a:t>and</a:t>
            </a:r>
            <a:r>
              <a:rPr dirty="0">
                <a:solidFill>
                  <a:schemeClr val="bg1"/>
                </a:solidFill>
                <a:latin typeface="Times New Roman" panose="02020603050405020304" pitchFamily="18" charset="0"/>
                <a:cs typeface="Times New Roman" panose="02020603050405020304" pitchFamily="18" charset="0"/>
              </a:rPr>
              <a:t> </a:t>
            </a:r>
            <a:r>
              <a:rPr spc="15" dirty="0">
                <a:solidFill>
                  <a:schemeClr val="bg1"/>
                </a:solidFill>
                <a:latin typeface="Times New Roman" panose="02020603050405020304" pitchFamily="18" charset="0"/>
                <a:cs typeface="Times New Roman" panose="02020603050405020304" pitchFamily="18" charset="0"/>
              </a:rPr>
              <a:t>teams</a:t>
            </a:r>
            <a:r>
              <a:rPr spc="30" dirty="0">
                <a:solidFill>
                  <a:schemeClr val="bg1"/>
                </a:solidFill>
                <a:latin typeface="Times New Roman" panose="02020603050405020304" pitchFamily="18" charset="0"/>
                <a:cs typeface="Times New Roman" panose="02020603050405020304" pitchFamily="18" charset="0"/>
              </a:rPr>
              <a:t> </a:t>
            </a:r>
            <a:r>
              <a:rPr spc="15" dirty="0">
                <a:solidFill>
                  <a:schemeClr val="bg1"/>
                </a:solidFill>
                <a:latin typeface="Times New Roman" panose="02020603050405020304" pitchFamily="18" charset="0"/>
                <a:cs typeface="Times New Roman" panose="02020603050405020304" pitchFamily="18" charset="0"/>
              </a:rPr>
              <a:t>across</a:t>
            </a:r>
            <a:r>
              <a:rPr spc="25" dirty="0">
                <a:solidFill>
                  <a:schemeClr val="bg1"/>
                </a:solidFill>
                <a:latin typeface="Times New Roman" panose="02020603050405020304" pitchFamily="18" charset="0"/>
                <a:cs typeface="Times New Roman" panose="02020603050405020304" pitchFamily="18" charset="0"/>
              </a:rPr>
              <a:t> </a:t>
            </a:r>
            <a:r>
              <a:rPr spc="10" dirty="0">
                <a:solidFill>
                  <a:schemeClr val="bg1"/>
                </a:solidFill>
                <a:latin typeface="Times New Roman" panose="02020603050405020304" pitchFamily="18" charset="0"/>
                <a:cs typeface="Times New Roman" panose="02020603050405020304" pitchFamily="18" charset="0"/>
              </a:rPr>
              <a:t>different</a:t>
            </a:r>
            <a:r>
              <a:rPr dirty="0">
                <a:solidFill>
                  <a:schemeClr val="bg1"/>
                </a:solidFill>
                <a:latin typeface="Times New Roman" panose="02020603050405020304" pitchFamily="18" charset="0"/>
                <a:cs typeface="Times New Roman" panose="02020603050405020304" pitchFamily="18" charset="0"/>
              </a:rPr>
              <a:t> </a:t>
            </a:r>
            <a:r>
              <a:rPr spc="10" dirty="0">
                <a:solidFill>
                  <a:schemeClr val="bg1"/>
                </a:solidFill>
                <a:latin typeface="Times New Roman" panose="02020603050405020304" pitchFamily="18" charset="0"/>
                <a:cs typeface="Times New Roman" panose="02020603050405020304" pitchFamily="18" charset="0"/>
              </a:rPr>
              <a:t>locations.</a:t>
            </a:r>
            <a:r>
              <a:rPr spc="30" dirty="0">
                <a:solidFill>
                  <a:schemeClr val="bg1"/>
                </a:solidFill>
                <a:latin typeface="Times New Roman" panose="02020603050405020304" pitchFamily="18" charset="0"/>
                <a:cs typeface="Times New Roman" panose="02020603050405020304" pitchFamily="18" charset="0"/>
              </a:rPr>
              <a:t> </a:t>
            </a:r>
            <a:r>
              <a:rPr spc="15" dirty="0">
                <a:solidFill>
                  <a:schemeClr val="bg1"/>
                </a:solidFill>
                <a:latin typeface="Times New Roman" panose="02020603050405020304" pitchFamily="18" charset="0"/>
                <a:cs typeface="Times New Roman" panose="02020603050405020304" pitchFamily="18" charset="0"/>
              </a:rPr>
              <a:t>These</a:t>
            </a:r>
            <a:r>
              <a:rPr spc="35" dirty="0">
                <a:solidFill>
                  <a:schemeClr val="bg1"/>
                </a:solidFill>
                <a:latin typeface="Times New Roman" panose="02020603050405020304" pitchFamily="18" charset="0"/>
                <a:cs typeface="Times New Roman" panose="02020603050405020304" pitchFamily="18" charset="0"/>
              </a:rPr>
              <a:t> </a:t>
            </a:r>
            <a:r>
              <a:rPr spc="10" dirty="0">
                <a:solidFill>
                  <a:schemeClr val="bg1"/>
                </a:solidFill>
                <a:latin typeface="Times New Roman" panose="02020603050405020304" pitchFamily="18" charset="0"/>
                <a:cs typeface="Times New Roman" panose="02020603050405020304" pitchFamily="18" charset="0"/>
              </a:rPr>
              <a:t>services</a:t>
            </a:r>
            <a:r>
              <a:rPr spc="25" dirty="0">
                <a:solidFill>
                  <a:schemeClr val="bg1"/>
                </a:solidFill>
                <a:latin typeface="Times New Roman" panose="02020603050405020304" pitchFamily="18" charset="0"/>
                <a:cs typeface="Times New Roman" panose="02020603050405020304" pitchFamily="18" charset="0"/>
              </a:rPr>
              <a:t> </a:t>
            </a:r>
            <a:r>
              <a:rPr spc="15" dirty="0">
                <a:solidFill>
                  <a:schemeClr val="bg1"/>
                </a:solidFill>
                <a:latin typeface="Times New Roman" panose="02020603050405020304" pitchFamily="18" charset="0"/>
                <a:cs typeface="Times New Roman" panose="02020603050405020304" pitchFamily="18" charset="0"/>
              </a:rPr>
              <a:t>are</a:t>
            </a:r>
            <a:r>
              <a:rPr spc="20" dirty="0">
                <a:solidFill>
                  <a:schemeClr val="bg1"/>
                </a:solidFill>
                <a:latin typeface="Times New Roman" panose="02020603050405020304" pitchFamily="18" charset="0"/>
                <a:cs typeface="Times New Roman" panose="02020603050405020304" pitchFamily="18" charset="0"/>
              </a:rPr>
              <a:t> </a:t>
            </a:r>
            <a:r>
              <a:rPr spc="10" dirty="0">
                <a:solidFill>
                  <a:schemeClr val="bg1"/>
                </a:solidFill>
                <a:latin typeface="Times New Roman" panose="02020603050405020304" pitchFamily="18" charset="0"/>
                <a:cs typeface="Times New Roman" panose="02020603050405020304" pitchFamily="18" charset="0"/>
              </a:rPr>
              <a:t>widely</a:t>
            </a:r>
            <a:r>
              <a:rPr spc="40" dirty="0">
                <a:solidFill>
                  <a:schemeClr val="bg1"/>
                </a:solidFill>
                <a:latin typeface="Times New Roman" panose="02020603050405020304" pitchFamily="18" charset="0"/>
                <a:cs typeface="Times New Roman" panose="02020603050405020304" pitchFamily="18" charset="0"/>
              </a:rPr>
              <a:t> </a:t>
            </a:r>
            <a:r>
              <a:rPr spc="15" dirty="0">
                <a:solidFill>
                  <a:schemeClr val="bg1"/>
                </a:solidFill>
                <a:latin typeface="Times New Roman" panose="02020603050405020304" pitchFamily="18" charset="0"/>
                <a:cs typeface="Times New Roman" panose="02020603050405020304" pitchFamily="18" charset="0"/>
              </a:rPr>
              <a:t>used</a:t>
            </a:r>
            <a:r>
              <a:rPr spc="20" dirty="0">
                <a:solidFill>
                  <a:schemeClr val="bg1"/>
                </a:solidFill>
                <a:latin typeface="Times New Roman" panose="02020603050405020304" pitchFamily="18" charset="0"/>
                <a:cs typeface="Times New Roman" panose="02020603050405020304" pitchFamily="18" charset="0"/>
              </a:rPr>
              <a:t> </a:t>
            </a:r>
            <a:r>
              <a:rPr spc="10" dirty="0">
                <a:solidFill>
                  <a:schemeClr val="bg1"/>
                </a:solidFill>
                <a:latin typeface="Times New Roman" panose="02020603050405020304" pitchFamily="18" charset="0"/>
                <a:cs typeface="Times New Roman" panose="02020603050405020304" pitchFamily="18" charset="0"/>
              </a:rPr>
              <a:t>for </a:t>
            </a:r>
            <a:r>
              <a:rPr spc="15" dirty="0">
                <a:solidFill>
                  <a:schemeClr val="bg1"/>
                </a:solidFill>
                <a:latin typeface="Times New Roman" panose="02020603050405020304" pitchFamily="18" charset="0"/>
                <a:cs typeface="Times New Roman" panose="02020603050405020304" pitchFamily="18" charset="0"/>
              </a:rPr>
              <a:t>business </a:t>
            </a:r>
            <a:r>
              <a:rPr spc="20" dirty="0">
                <a:solidFill>
                  <a:schemeClr val="bg1"/>
                </a:solidFill>
                <a:latin typeface="Times New Roman" panose="02020603050405020304" pitchFamily="18" charset="0"/>
                <a:cs typeface="Times New Roman" panose="02020603050405020304" pitchFamily="18" charset="0"/>
              </a:rPr>
              <a:t> </a:t>
            </a:r>
            <a:r>
              <a:rPr spc="15" dirty="0">
                <a:solidFill>
                  <a:schemeClr val="bg1"/>
                </a:solidFill>
                <a:latin typeface="Times New Roman" panose="02020603050405020304" pitchFamily="18" charset="0"/>
                <a:cs typeface="Times New Roman" panose="02020603050405020304" pitchFamily="18" charset="0"/>
              </a:rPr>
              <a:t>meetings, education, </a:t>
            </a:r>
            <a:r>
              <a:rPr spc="20" dirty="0">
                <a:solidFill>
                  <a:schemeClr val="bg1"/>
                </a:solidFill>
                <a:latin typeface="Times New Roman" panose="02020603050405020304" pitchFamily="18" charset="0"/>
                <a:cs typeface="Times New Roman" panose="02020603050405020304" pitchFamily="18" charset="0"/>
              </a:rPr>
              <a:t>and </a:t>
            </a:r>
            <a:r>
              <a:rPr spc="15" dirty="0">
                <a:solidFill>
                  <a:schemeClr val="bg1"/>
                </a:solidFill>
                <a:latin typeface="Times New Roman" panose="02020603050405020304" pitchFamily="18" charset="0"/>
                <a:cs typeface="Times New Roman" panose="02020603050405020304" pitchFamily="18" charset="0"/>
              </a:rPr>
              <a:t>personal </a:t>
            </a:r>
            <a:r>
              <a:rPr spc="10" dirty="0">
                <a:solidFill>
                  <a:schemeClr val="bg1"/>
                </a:solidFill>
                <a:latin typeface="Times New Roman" panose="02020603050405020304" pitchFamily="18" charset="0"/>
                <a:cs typeface="Times New Roman" panose="02020603050405020304" pitchFamily="18" charset="0"/>
              </a:rPr>
              <a:t>interactions, offering </a:t>
            </a:r>
            <a:r>
              <a:rPr spc="15" dirty="0">
                <a:solidFill>
                  <a:schemeClr val="bg1"/>
                </a:solidFill>
                <a:latin typeface="Times New Roman" panose="02020603050405020304" pitchFamily="18" charset="0"/>
                <a:cs typeface="Times New Roman" panose="02020603050405020304" pitchFamily="18" charset="0"/>
              </a:rPr>
              <a:t>convenience, </a:t>
            </a:r>
            <a:r>
              <a:rPr spc="10" dirty="0">
                <a:solidFill>
                  <a:schemeClr val="bg1"/>
                </a:solidFill>
                <a:latin typeface="Times New Roman" panose="02020603050405020304" pitchFamily="18" charset="0"/>
                <a:cs typeface="Times New Roman" panose="02020603050405020304" pitchFamily="18" charset="0"/>
              </a:rPr>
              <a:t>cost-efficiency, </a:t>
            </a:r>
            <a:r>
              <a:rPr spc="15" dirty="0">
                <a:solidFill>
                  <a:schemeClr val="bg1"/>
                </a:solidFill>
                <a:latin typeface="Times New Roman" panose="02020603050405020304" pitchFamily="18" charset="0"/>
                <a:cs typeface="Times New Roman" panose="02020603050405020304" pitchFamily="18" charset="0"/>
              </a:rPr>
              <a:t>and </a:t>
            </a:r>
            <a:r>
              <a:rPr spc="20" dirty="0">
                <a:solidFill>
                  <a:schemeClr val="bg1"/>
                </a:solidFill>
                <a:latin typeface="Times New Roman" panose="02020603050405020304" pitchFamily="18" charset="0"/>
                <a:cs typeface="Times New Roman" panose="02020603050405020304" pitchFamily="18" charset="0"/>
              </a:rPr>
              <a:t> </a:t>
            </a:r>
            <a:r>
              <a:rPr spc="5" dirty="0">
                <a:solidFill>
                  <a:schemeClr val="bg1"/>
                </a:solidFill>
                <a:latin typeface="Times New Roman" panose="02020603050405020304" pitchFamily="18" charset="0"/>
                <a:cs typeface="Times New Roman" panose="02020603050405020304" pitchFamily="18" charset="0"/>
              </a:rPr>
              <a:t>flexibility</a:t>
            </a:r>
            <a:r>
              <a:rPr spc="20" dirty="0">
                <a:solidFill>
                  <a:schemeClr val="bg1"/>
                </a:solidFill>
                <a:latin typeface="Times New Roman" panose="02020603050405020304" pitchFamily="18" charset="0"/>
                <a:cs typeface="Times New Roman" panose="02020603050405020304" pitchFamily="18" charset="0"/>
              </a:rPr>
              <a:t> </a:t>
            </a:r>
            <a:r>
              <a:rPr spc="10" dirty="0">
                <a:solidFill>
                  <a:schemeClr val="bg1"/>
                </a:solidFill>
                <a:latin typeface="Times New Roman" panose="02020603050405020304" pitchFamily="18" charset="0"/>
                <a:cs typeface="Times New Roman" panose="02020603050405020304" pitchFamily="18" charset="0"/>
              </a:rPr>
              <a:t>in</a:t>
            </a:r>
            <a:r>
              <a:rPr spc="15" dirty="0">
                <a:solidFill>
                  <a:schemeClr val="bg1"/>
                </a:solidFill>
                <a:latin typeface="Times New Roman" panose="02020603050405020304" pitchFamily="18" charset="0"/>
                <a:cs typeface="Times New Roman" panose="02020603050405020304" pitchFamily="18" charset="0"/>
              </a:rPr>
              <a:t> a</a:t>
            </a:r>
            <a:r>
              <a:rPr dirty="0">
                <a:solidFill>
                  <a:schemeClr val="bg1"/>
                </a:solidFill>
                <a:latin typeface="Times New Roman" panose="02020603050405020304" pitchFamily="18" charset="0"/>
                <a:cs typeface="Times New Roman" panose="02020603050405020304" pitchFamily="18" charset="0"/>
              </a:rPr>
              <a:t> </a:t>
            </a:r>
            <a:r>
              <a:rPr spc="10" dirty="0">
                <a:solidFill>
                  <a:schemeClr val="bg1"/>
                </a:solidFill>
                <a:latin typeface="Times New Roman" panose="02020603050405020304" pitchFamily="18" charset="0"/>
                <a:cs typeface="Times New Roman" panose="02020603050405020304" pitchFamily="18" charset="0"/>
              </a:rPr>
              <a:t>digital-first</a:t>
            </a:r>
            <a:r>
              <a:rPr spc="15" dirty="0">
                <a:solidFill>
                  <a:schemeClr val="bg1"/>
                </a:solidFill>
                <a:latin typeface="Times New Roman" panose="02020603050405020304" pitchFamily="18" charset="0"/>
                <a:cs typeface="Times New Roman" panose="02020603050405020304" pitchFamily="18" charset="0"/>
              </a:rPr>
              <a:t> </a:t>
            </a:r>
            <a:r>
              <a:rPr spc="5" dirty="0">
                <a:solidFill>
                  <a:schemeClr val="bg1"/>
                </a:solidFill>
                <a:latin typeface="Times New Roman" panose="02020603050405020304" pitchFamily="18" charset="0"/>
                <a:cs typeface="Times New Roman" panose="02020603050405020304" pitchFamily="18" charset="0"/>
              </a:rPr>
              <a:t>world.</a:t>
            </a:r>
            <a:endParaRPr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45446DA6-8681-63F7-E30C-064F5129DACC}"/>
              </a:ext>
            </a:extLst>
          </p:cNvPr>
          <p:cNvPicPr>
            <a:picLocks noChangeAspect="1"/>
          </p:cNvPicPr>
          <p:nvPr/>
        </p:nvPicPr>
        <p:blipFill>
          <a:blip r:embed="rId4">
            <a:extLst>
              <a:ext uri="{28A0092B-C50C-407E-A947-70E740481C1C}">
                <a14:useLocalDpi xmlns:a14="http://schemas.microsoft.com/office/drawing/2010/main" val="0"/>
              </a:ext>
            </a:extLst>
          </a:blip>
          <a:srcRect l="2393" b="9569"/>
          <a:stretch/>
        </p:blipFill>
        <p:spPr>
          <a:xfrm>
            <a:off x="2866293" y="2254636"/>
            <a:ext cx="6639794" cy="4250230"/>
          </a:xfrm>
          <a:prstGeom prst="rect">
            <a:avLst/>
          </a:prstGeom>
        </p:spPr>
      </p:pic>
      <p:sp>
        <p:nvSpPr>
          <p:cNvPr id="14" name="TextBox 13">
            <a:extLst>
              <a:ext uri="{FF2B5EF4-FFF2-40B4-BE49-F238E27FC236}">
                <a16:creationId xmlns:a16="http://schemas.microsoft.com/office/drawing/2014/main" id="{94F91BFC-4701-4CBD-1DDC-849C669150A5}"/>
              </a:ext>
            </a:extLst>
          </p:cNvPr>
          <p:cNvSpPr txBox="1"/>
          <p:nvPr/>
        </p:nvSpPr>
        <p:spPr>
          <a:xfrm>
            <a:off x="5347697" y="2762758"/>
            <a:ext cx="6097464" cy="400110"/>
          </a:xfrm>
          <a:prstGeom prst="rect">
            <a:avLst/>
          </a:prstGeom>
          <a:noFill/>
        </p:spPr>
        <p:txBody>
          <a:bodyPr wrap="square">
            <a:spAutoFit/>
          </a:bodyPr>
          <a:lstStyle/>
          <a:p>
            <a:pPr marL="12700">
              <a:lnSpc>
                <a:spcPct val="100000"/>
              </a:lnSpc>
              <a:spcBef>
                <a:spcPts val="100"/>
              </a:spcBef>
            </a:pPr>
            <a:r>
              <a:rPr lang="en-IN" sz="2000" b="1" u="sng" spc="-5" dirty="0">
                <a:solidFill>
                  <a:srgbClr val="7030A0"/>
                </a:solidFill>
                <a:highlight>
                  <a:srgbClr val="FFFF00"/>
                </a:highlight>
                <a:latin typeface="Berlin Sans FB Demi" panose="020E0802020502020306" pitchFamily="34" charset="0"/>
              </a:rPr>
              <a:t>OBJECTIVE</a:t>
            </a:r>
          </a:p>
        </p:txBody>
      </p:sp>
      <p:sp>
        <p:nvSpPr>
          <p:cNvPr id="15" name="TextBox 14">
            <a:extLst>
              <a:ext uri="{FF2B5EF4-FFF2-40B4-BE49-F238E27FC236}">
                <a16:creationId xmlns:a16="http://schemas.microsoft.com/office/drawing/2014/main" id="{A5CFEC6B-A5BB-D637-62DE-45CCF9CC07C9}"/>
              </a:ext>
            </a:extLst>
          </p:cNvPr>
          <p:cNvSpPr txBox="1"/>
          <p:nvPr/>
        </p:nvSpPr>
        <p:spPr>
          <a:xfrm>
            <a:off x="3450610" y="6429009"/>
            <a:ext cx="5471160" cy="482953"/>
          </a:xfrm>
          <a:prstGeom prst="rect">
            <a:avLst/>
          </a:prstGeom>
          <a:noFill/>
        </p:spPr>
        <p:txBody>
          <a:bodyPr wrap="square" rtlCol="0">
            <a:spAutoFit/>
          </a:bodyPr>
          <a:lstStyle/>
          <a:p>
            <a:pPr algn="ctr">
              <a:lnSpc>
                <a:spcPct val="150000"/>
              </a:lnSpc>
            </a:pPr>
            <a:r>
              <a:rPr lang="en-US" sz="900" b="1" dirty="0">
                <a:solidFill>
                  <a:schemeClr val="bg1"/>
                </a:solidFill>
                <a:latin typeface="Times New Roman" pitchFamily="18" charset="0"/>
                <a:cs typeface="Times New Roman" pitchFamily="18" charset="0"/>
              </a:rPr>
              <a:t>Major project Presentation 2025</a:t>
            </a:r>
          </a:p>
          <a:p>
            <a:pPr algn="ctr">
              <a:lnSpc>
                <a:spcPct val="150000"/>
              </a:lnSpc>
            </a:pPr>
            <a:r>
              <a:rPr lang="en-US" sz="900" b="1" dirty="0">
                <a:solidFill>
                  <a:schemeClr val="bg1"/>
                </a:solidFill>
                <a:latin typeface="Times New Roman" pitchFamily="18" charset="0"/>
                <a:cs typeface="Times New Roman" pitchFamily="18" charset="0"/>
              </a:rPr>
              <a:t>Organized by: Department of Computer Science &amp; Engineering, GIET, </a:t>
            </a:r>
            <a:r>
              <a:rPr lang="en-US" sz="900" b="1" dirty="0" err="1">
                <a:solidFill>
                  <a:schemeClr val="bg1"/>
                </a:solidFill>
                <a:latin typeface="Times New Roman" pitchFamily="18" charset="0"/>
                <a:cs typeface="Times New Roman" pitchFamily="18" charset="0"/>
              </a:rPr>
              <a:t>Baniatangi</a:t>
            </a:r>
            <a:r>
              <a:rPr lang="en-US" sz="900" b="1" dirty="0">
                <a:solidFill>
                  <a:schemeClr val="bg1"/>
                </a:solidFill>
                <a:latin typeface="Times New Roman" pitchFamily="18" charset="0"/>
                <a:cs typeface="Times New Roman" pitchFamily="18" charset="0"/>
              </a:rPr>
              <a:t>, 752060</a:t>
            </a:r>
            <a:endParaRPr lang="en-US" sz="7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1790290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D39AE70-A3A0-39D6-B62C-C36166E6CB67}"/>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C2BDD2C7-17EF-63B7-C2D8-AEE2A1577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53" y="80375"/>
            <a:ext cx="1248463" cy="1248463"/>
          </a:xfrm>
          <a:prstGeom prst="rect">
            <a:avLst/>
          </a:prstGeom>
          <a:effectLst>
            <a:glow rad="127000">
              <a:schemeClr val="bg2"/>
            </a:glow>
          </a:effectLst>
        </p:spPr>
      </p:pic>
      <p:sp>
        <p:nvSpPr>
          <p:cNvPr id="12" name="TextBox 11">
            <a:extLst>
              <a:ext uri="{FF2B5EF4-FFF2-40B4-BE49-F238E27FC236}">
                <a16:creationId xmlns:a16="http://schemas.microsoft.com/office/drawing/2014/main" id="{5B7A8156-0EFD-6ED3-5E36-D8D6A10B2A10}"/>
              </a:ext>
            </a:extLst>
          </p:cNvPr>
          <p:cNvSpPr txBox="1"/>
          <p:nvPr/>
        </p:nvSpPr>
        <p:spPr>
          <a:xfrm>
            <a:off x="3350588" y="6319521"/>
            <a:ext cx="5471160" cy="482953"/>
          </a:xfrm>
          <a:prstGeom prst="rect">
            <a:avLst/>
          </a:prstGeom>
          <a:noFill/>
        </p:spPr>
        <p:txBody>
          <a:bodyPr wrap="square" rtlCol="0">
            <a:spAutoFit/>
          </a:bodyPr>
          <a:lstStyle/>
          <a:p>
            <a:pPr algn="ctr">
              <a:lnSpc>
                <a:spcPct val="150000"/>
              </a:lnSpc>
            </a:pPr>
            <a:r>
              <a:rPr lang="en-US" sz="900" b="1" dirty="0">
                <a:solidFill>
                  <a:schemeClr val="bg1"/>
                </a:solidFill>
                <a:latin typeface="Times New Roman" pitchFamily="18" charset="0"/>
                <a:cs typeface="Times New Roman" pitchFamily="18" charset="0"/>
              </a:rPr>
              <a:t>Major project Presentation 2025</a:t>
            </a:r>
          </a:p>
          <a:p>
            <a:pPr algn="ctr">
              <a:lnSpc>
                <a:spcPct val="150000"/>
              </a:lnSpc>
            </a:pPr>
            <a:r>
              <a:rPr lang="en-US" sz="900" b="1" dirty="0">
                <a:solidFill>
                  <a:schemeClr val="bg1"/>
                </a:solidFill>
                <a:latin typeface="Times New Roman" pitchFamily="18" charset="0"/>
                <a:cs typeface="Times New Roman" pitchFamily="18" charset="0"/>
              </a:rPr>
              <a:t>Organized by: Department of Computer Science &amp; Engineering, GIET, </a:t>
            </a:r>
            <a:r>
              <a:rPr lang="en-US" sz="900" b="1" dirty="0" err="1">
                <a:solidFill>
                  <a:schemeClr val="bg1"/>
                </a:solidFill>
                <a:latin typeface="Times New Roman" pitchFamily="18" charset="0"/>
                <a:cs typeface="Times New Roman" pitchFamily="18" charset="0"/>
              </a:rPr>
              <a:t>Baniatangi</a:t>
            </a:r>
            <a:r>
              <a:rPr lang="en-US" sz="900" b="1" dirty="0">
                <a:solidFill>
                  <a:schemeClr val="bg1"/>
                </a:solidFill>
                <a:latin typeface="Times New Roman" pitchFamily="18" charset="0"/>
                <a:cs typeface="Times New Roman" pitchFamily="18" charset="0"/>
              </a:rPr>
              <a:t>, 752060</a:t>
            </a:r>
            <a:endParaRPr lang="en-US" sz="700" b="1" dirty="0">
              <a:solidFill>
                <a:schemeClr val="bg1"/>
              </a:solidFill>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7F99D11E-64D2-0E64-8535-65F6C32188E6}"/>
              </a:ext>
            </a:extLst>
          </p:cNvPr>
          <p:cNvSpPr txBox="1"/>
          <p:nvPr/>
        </p:nvSpPr>
        <p:spPr>
          <a:xfrm>
            <a:off x="1247776" y="1053223"/>
            <a:ext cx="6097464" cy="523220"/>
          </a:xfrm>
          <a:prstGeom prst="rect">
            <a:avLst/>
          </a:prstGeom>
          <a:noFill/>
        </p:spPr>
        <p:txBody>
          <a:bodyPr wrap="square">
            <a:spAutoFit/>
          </a:bodyPr>
          <a:lstStyle/>
          <a:p>
            <a:r>
              <a:rPr lang="en-IN" sz="2800" b="1" u="sng" spc="195" dirty="0">
                <a:solidFill>
                  <a:srgbClr val="0C2334"/>
                </a:solidFill>
                <a:uFill>
                  <a:solidFill>
                    <a:srgbClr val="0C2334"/>
                  </a:solidFill>
                </a:uFill>
                <a:latin typeface="Times New Roman" panose="02020603050405020304" pitchFamily="18" charset="0"/>
                <a:cs typeface="Times New Roman" panose="02020603050405020304" pitchFamily="18" charset="0"/>
              </a:rPr>
              <a:t>L</a:t>
            </a:r>
            <a:r>
              <a:rPr lang="en-IN" sz="2800" b="1" u="sng" spc="45" dirty="0">
                <a:solidFill>
                  <a:srgbClr val="0C2334"/>
                </a:solidFill>
                <a:uFill>
                  <a:solidFill>
                    <a:srgbClr val="0C2334"/>
                  </a:solidFill>
                </a:uFill>
                <a:latin typeface="Times New Roman" panose="02020603050405020304" pitchFamily="18" charset="0"/>
                <a:cs typeface="Times New Roman" panose="02020603050405020304" pitchFamily="18" charset="0"/>
              </a:rPr>
              <a:t>O</a:t>
            </a:r>
            <a:r>
              <a:rPr lang="en-IN" sz="2800" b="1" u="sng" spc="229" dirty="0">
                <a:solidFill>
                  <a:srgbClr val="0C2334"/>
                </a:solidFill>
                <a:uFill>
                  <a:solidFill>
                    <a:srgbClr val="0C2334"/>
                  </a:solidFill>
                </a:uFill>
                <a:latin typeface="Times New Roman" panose="02020603050405020304" pitchFamily="18" charset="0"/>
                <a:cs typeface="Times New Roman" panose="02020603050405020304" pitchFamily="18" charset="0"/>
              </a:rPr>
              <a:t>G</a:t>
            </a:r>
            <a:r>
              <a:rPr lang="en-IN" sz="2800" b="1" u="sng" spc="675" dirty="0">
                <a:solidFill>
                  <a:srgbClr val="0C2334"/>
                </a:solidFill>
                <a:uFill>
                  <a:solidFill>
                    <a:srgbClr val="0C2334"/>
                  </a:solidFill>
                </a:uFill>
                <a:latin typeface="Times New Roman" panose="02020603050405020304" pitchFamily="18" charset="0"/>
                <a:cs typeface="Times New Roman" panose="02020603050405020304" pitchFamily="18" charset="0"/>
              </a:rPr>
              <a:t>-</a:t>
            </a:r>
            <a:r>
              <a:rPr lang="en-IN" sz="2800" b="1" u="sng" spc="135" dirty="0">
                <a:solidFill>
                  <a:srgbClr val="0C2334"/>
                </a:solidFill>
                <a:uFill>
                  <a:solidFill>
                    <a:srgbClr val="0C2334"/>
                  </a:solidFill>
                </a:uFill>
                <a:latin typeface="Times New Roman" panose="02020603050405020304" pitchFamily="18" charset="0"/>
                <a:cs typeface="Times New Roman" panose="02020603050405020304" pitchFamily="18" charset="0"/>
              </a:rPr>
              <a:t>I</a:t>
            </a:r>
            <a:r>
              <a:rPr lang="en-IN" sz="2800" b="1" u="sng" spc="280" dirty="0">
                <a:solidFill>
                  <a:srgbClr val="0C2334"/>
                </a:solidFill>
                <a:uFill>
                  <a:solidFill>
                    <a:srgbClr val="0C2334"/>
                  </a:solidFill>
                </a:uFill>
                <a:latin typeface="Times New Roman" panose="02020603050405020304" pitchFamily="18" charset="0"/>
                <a:cs typeface="Times New Roman" panose="02020603050405020304" pitchFamily="18" charset="0"/>
              </a:rPr>
              <a:t>N</a:t>
            </a:r>
            <a:endParaRPr lang="en-IN" sz="2800" b="1" dirty="0">
              <a:latin typeface="Times New Roman" panose="02020603050405020304" pitchFamily="18" charset="0"/>
              <a:cs typeface="Times New Roman" panose="02020603050405020304" pitchFamily="18" charset="0"/>
            </a:endParaRPr>
          </a:p>
        </p:txBody>
      </p:sp>
      <p:sp>
        <p:nvSpPr>
          <p:cNvPr id="6" name="object 19">
            <a:extLst>
              <a:ext uri="{FF2B5EF4-FFF2-40B4-BE49-F238E27FC236}">
                <a16:creationId xmlns:a16="http://schemas.microsoft.com/office/drawing/2014/main" id="{A173D801-4950-56C7-F8E7-0D6AA3022DA0}"/>
              </a:ext>
            </a:extLst>
          </p:cNvPr>
          <p:cNvSpPr txBox="1"/>
          <p:nvPr/>
        </p:nvSpPr>
        <p:spPr>
          <a:xfrm>
            <a:off x="948643" y="1742570"/>
            <a:ext cx="5355379" cy="4410823"/>
          </a:xfrm>
          <a:prstGeom prst="rect">
            <a:avLst/>
          </a:prstGeom>
        </p:spPr>
        <p:txBody>
          <a:bodyPr vert="horz" wrap="square" lIns="0" tIns="10160" rIns="0" bIns="0" rtlCol="0">
            <a:spAutoFit/>
          </a:bodyPr>
          <a:lstStyle/>
          <a:p>
            <a:pPr marL="346075" marR="35560" indent="-334010">
              <a:lnSpc>
                <a:spcPct val="150000"/>
              </a:lnSpc>
              <a:spcBef>
                <a:spcPts val="80"/>
              </a:spcBef>
              <a:buFont typeface="Wingdings"/>
              <a:buChar char=""/>
              <a:tabLst>
                <a:tab pos="346075" algn="l"/>
                <a:tab pos="346710" algn="l"/>
              </a:tabLst>
            </a:pPr>
            <a:r>
              <a:rPr sz="1600" b="1" spc="20" dirty="0">
                <a:solidFill>
                  <a:schemeClr val="bg1"/>
                </a:solidFill>
                <a:latin typeface="Times New Roman" panose="02020603050405020304" pitchFamily="18" charset="0"/>
                <a:cs typeface="Times New Roman" panose="02020603050405020304" pitchFamily="18" charset="0"/>
              </a:rPr>
              <a:t>*Open</a:t>
            </a:r>
            <a:r>
              <a:rPr sz="1600" b="1" spc="-5" dirty="0">
                <a:solidFill>
                  <a:schemeClr val="bg1"/>
                </a:solidFill>
                <a:latin typeface="Times New Roman" panose="02020603050405020304" pitchFamily="18" charset="0"/>
                <a:cs typeface="Times New Roman" panose="02020603050405020304" pitchFamily="18" charset="0"/>
              </a:rPr>
              <a:t> </a:t>
            </a:r>
            <a:r>
              <a:rPr sz="1600" b="1" spc="15" dirty="0">
                <a:solidFill>
                  <a:schemeClr val="bg1"/>
                </a:solidFill>
                <a:latin typeface="Times New Roman" panose="02020603050405020304" pitchFamily="18" charset="0"/>
                <a:cs typeface="Times New Roman" panose="02020603050405020304" pitchFamily="18" charset="0"/>
              </a:rPr>
              <a:t>the</a:t>
            </a:r>
            <a:r>
              <a:rPr sz="1600" b="1" dirty="0">
                <a:solidFill>
                  <a:schemeClr val="bg1"/>
                </a:solidFill>
                <a:latin typeface="Times New Roman" panose="02020603050405020304" pitchFamily="18" charset="0"/>
                <a:cs typeface="Times New Roman" panose="02020603050405020304" pitchFamily="18" charset="0"/>
              </a:rPr>
              <a:t> </a:t>
            </a:r>
            <a:r>
              <a:rPr sz="1600" b="1" spc="10" dirty="0">
                <a:solidFill>
                  <a:schemeClr val="bg1"/>
                </a:solidFill>
                <a:latin typeface="Times New Roman" panose="02020603050405020304" pitchFamily="18" charset="0"/>
                <a:cs typeface="Times New Roman" panose="02020603050405020304" pitchFamily="18" charset="0"/>
              </a:rPr>
              <a:t>Platform</a:t>
            </a:r>
            <a:r>
              <a:rPr sz="1600" spc="10" dirty="0">
                <a:solidFill>
                  <a:schemeClr val="bg1"/>
                </a:solidFill>
                <a:latin typeface="Times New Roman" panose="02020603050405020304" pitchFamily="18" charset="0"/>
                <a:cs typeface="Times New Roman" panose="02020603050405020304" pitchFamily="18" charset="0"/>
              </a:rPr>
              <a:t>*</a:t>
            </a:r>
            <a:r>
              <a:rPr sz="1600" spc="10" dirty="0">
                <a:solidFill>
                  <a:srgbClr val="002060"/>
                </a:solidFill>
                <a:latin typeface="Times New Roman" panose="02020603050405020304" pitchFamily="18" charset="0"/>
                <a:cs typeface="Times New Roman" panose="02020603050405020304" pitchFamily="18" charset="0"/>
              </a:rPr>
              <a:t>:</a:t>
            </a:r>
            <a:r>
              <a:rPr sz="1600" spc="15" dirty="0">
                <a:solidFill>
                  <a:srgbClr val="002060"/>
                </a:solidFill>
                <a:latin typeface="Times New Roman" panose="02020603050405020304" pitchFamily="18" charset="0"/>
                <a:cs typeface="Times New Roman" panose="02020603050405020304" pitchFamily="18" charset="0"/>
              </a:rPr>
              <a:t> </a:t>
            </a:r>
            <a:r>
              <a:rPr sz="1600" spc="20" dirty="0">
                <a:solidFill>
                  <a:schemeClr val="bg1"/>
                </a:solidFill>
                <a:latin typeface="Times New Roman" panose="02020603050405020304" pitchFamily="18" charset="0"/>
                <a:cs typeface="Times New Roman" panose="02020603050405020304" pitchFamily="18" charset="0"/>
              </a:rPr>
              <a:t>Launch</a:t>
            </a:r>
            <a:r>
              <a:rPr sz="1600" spc="-15"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the</a:t>
            </a:r>
            <a:r>
              <a:rPr sz="160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service’s</a:t>
            </a:r>
            <a:r>
              <a:rPr sz="1600" spc="-5" dirty="0">
                <a:solidFill>
                  <a:schemeClr val="bg1"/>
                </a:solidFill>
                <a:latin typeface="Times New Roman" panose="02020603050405020304" pitchFamily="18" charset="0"/>
                <a:cs typeface="Times New Roman" panose="02020603050405020304" pitchFamily="18" charset="0"/>
              </a:rPr>
              <a:t> </a:t>
            </a:r>
            <a:r>
              <a:rPr sz="1600" spc="20" dirty="0">
                <a:solidFill>
                  <a:schemeClr val="bg1"/>
                </a:solidFill>
                <a:latin typeface="Times New Roman" panose="02020603050405020304" pitchFamily="18" charset="0"/>
                <a:cs typeface="Times New Roman" panose="02020603050405020304" pitchFamily="18" charset="0"/>
              </a:rPr>
              <a:t>app</a:t>
            </a:r>
            <a:r>
              <a:rPr sz="160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or</a:t>
            </a:r>
            <a:r>
              <a:rPr sz="1600" spc="-1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visit </a:t>
            </a:r>
            <a:r>
              <a:rPr sz="1600" spc="-430"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its </a:t>
            </a:r>
            <a:r>
              <a:rPr sz="1600" spc="10" dirty="0">
                <a:solidFill>
                  <a:schemeClr val="bg1"/>
                </a:solidFill>
                <a:latin typeface="Times New Roman" panose="02020603050405020304" pitchFamily="18" charset="0"/>
                <a:cs typeface="Times New Roman" panose="02020603050405020304" pitchFamily="18" charset="0"/>
              </a:rPr>
              <a:t>website</a:t>
            </a:r>
            <a:r>
              <a:rPr sz="1600" spc="5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(e.g.,</a:t>
            </a:r>
            <a:r>
              <a:rPr sz="1600" spc="-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Yoom,).</a:t>
            </a:r>
            <a:endParaRPr sz="1600" dirty="0">
              <a:solidFill>
                <a:schemeClr val="bg1"/>
              </a:solidFill>
              <a:latin typeface="Times New Roman" panose="02020603050405020304" pitchFamily="18" charset="0"/>
              <a:cs typeface="Times New Roman" panose="02020603050405020304" pitchFamily="18" charset="0"/>
            </a:endParaRPr>
          </a:p>
          <a:p>
            <a:pPr marL="346075" marR="19685" indent="-334010">
              <a:lnSpc>
                <a:spcPct val="150000"/>
              </a:lnSpc>
              <a:spcBef>
                <a:spcPts val="65"/>
              </a:spcBef>
              <a:buFont typeface="Wingdings"/>
              <a:buChar char=""/>
              <a:tabLst>
                <a:tab pos="346075" algn="l"/>
                <a:tab pos="346710" algn="l"/>
              </a:tabLst>
            </a:pPr>
            <a:r>
              <a:rPr sz="1600" b="1" spc="15" dirty="0">
                <a:solidFill>
                  <a:schemeClr val="bg1"/>
                </a:solidFill>
                <a:latin typeface="Times New Roman" panose="02020603050405020304" pitchFamily="18" charset="0"/>
                <a:cs typeface="Times New Roman" panose="02020603050405020304" pitchFamily="18" charset="0"/>
              </a:rPr>
              <a:t>*Enter</a:t>
            </a:r>
            <a:r>
              <a:rPr sz="1600" b="1" spc="10" dirty="0">
                <a:solidFill>
                  <a:schemeClr val="bg1"/>
                </a:solidFill>
                <a:latin typeface="Times New Roman" panose="02020603050405020304" pitchFamily="18" charset="0"/>
                <a:cs typeface="Times New Roman" panose="02020603050405020304" pitchFamily="18" charset="0"/>
              </a:rPr>
              <a:t> Login</a:t>
            </a:r>
            <a:r>
              <a:rPr sz="1600" b="1" spc="5" dirty="0">
                <a:solidFill>
                  <a:schemeClr val="bg1"/>
                </a:solidFill>
                <a:latin typeface="Times New Roman" panose="02020603050405020304" pitchFamily="18" charset="0"/>
                <a:cs typeface="Times New Roman" panose="02020603050405020304" pitchFamily="18" charset="0"/>
              </a:rPr>
              <a:t> </a:t>
            </a:r>
            <a:r>
              <a:rPr sz="1600" b="1" spc="10" dirty="0">
                <a:solidFill>
                  <a:schemeClr val="bg1"/>
                </a:solidFill>
                <a:latin typeface="Times New Roman" panose="02020603050405020304" pitchFamily="18" charset="0"/>
                <a:cs typeface="Times New Roman" panose="02020603050405020304" pitchFamily="18" charset="0"/>
              </a:rPr>
              <a:t>Details*:</a:t>
            </a:r>
            <a:r>
              <a:rPr sz="1600" b="1"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Click</a:t>
            </a:r>
            <a:r>
              <a:rPr sz="1600" spc="5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the</a:t>
            </a:r>
            <a:r>
              <a:rPr sz="1600" spc="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"Sign</a:t>
            </a:r>
            <a:r>
              <a:rPr sz="1600" spc="25"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In"</a:t>
            </a:r>
            <a:r>
              <a:rPr sz="1600" spc="2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button.</a:t>
            </a:r>
            <a:r>
              <a:rPr sz="160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Enter </a:t>
            </a:r>
            <a:r>
              <a:rPr sz="1600" spc="-430"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your</a:t>
            </a:r>
            <a:r>
              <a:rPr sz="1600" spc="15" dirty="0">
                <a:solidFill>
                  <a:schemeClr val="bg1"/>
                </a:solidFill>
                <a:latin typeface="Times New Roman" panose="02020603050405020304" pitchFamily="18" charset="0"/>
                <a:cs typeface="Times New Roman" panose="02020603050405020304" pitchFamily="18" charset="0"/>
              </a:rPr>
              <a:t> email/username</a:t>
            </a:r>
            <a:r>
              <a:rPr sz="1600" dirty="0">
                <a:solidFill>
                  <a:schemeClr val="bg1"/>
                </a:solidFill>
                <a:latin typeface="Times New Roman" panose="02020603050405020304" pitchFamily="18" charset="0"/>
                <a:cs typeface="Times New Roman" panose="02020603050405020304" pitchFamily="18" charset="0"/>
              </a:rPr>
              <a:t> </a:t>
            </a:r>
            <a:r>
              <a:rPr sz="1600" spc="20" dirty="0">
                <a:solidFill>
                  <a:schemeClr val="bg1"/>
                </a:solidFill>
                <a:latin typeface="Times New Roman" panose="02020603050405020304" pitchFamily="18" charset="0"/>
                <a:cs typeface="Times New Roman" panose="02020603050405020304" pitchFamily="18" charset="0"/>
              </a:rPr>
              <a:t>and</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password.</a:t>
            </a:r>
            <a:endParaRPr sz="1600" dirty="0">
              <a:solidFill>
                <a:schemeClr val="bg1"/>
              </a:solidFill>
              <a:latin typeface="Times New Roman" panose="02020603050405020304" pitchFamily="18" charset="0"/>
              <a:cs typeface="Times New Roman" panose="02020603050405020304" pitchFamily="18" charset="0"/>
            </a:endParaRPr>
          </a:p>
          <a:p>
            <a:pPr marL="346075" indent="-334010">
              <a:lnSpc>
                <a:spcPct val="150000"/>
              </a:lnSpc>
              <a:buFont typeface="Wingdings"/>
              <a:buChar char=""/>
              <a:tabLst>
                <a:tab pos="346075" algn="l"/>
                <a:tab pos="346710" algn="l"/>
              </a:tabLst>
            </a:pPr>
            <a:r>
              <a:rPr sz="1600" b="1" spc="10" dirty="0">
                <a:solidFill>
                  <a:schemeClr val="bg1"/>
                </a:solidFill>
                <a:latin typeface="Times New Roman" panose="02020603050405020304" pitchFamily="18" charset="0"/>
                <a:cs typeface="Times New Roman" panose="02020603050405020304" pitchFamily="18" charset="0"/>
              </a:rPr>
              <a:t>*Authenticate*:</a:t>
            </a:r>
            <a:r>
              <a:rPr sz="1600" b="1" spc="5"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If</a:t>
            </a:r>
            <a:r>
              <a:rPr sz="1600" spc="10" dirty="0">
                <a:solidFill>
                  <a:schemeClr val="bg1"/>
                </a:solidFill>
                <a:latin typeface="Times New Roman" panose="02020603050405020304" pitchFamily="18" charset="0"/>
                <a:cs typeface="Times New Roman" panose="02020603050405020304" pitchFamily="18" charset="0"/>
              </a:rPr>
              <a:t> two-factor</a:t>
            </a:r>
            <a:r>
              <a:rPr sz="1600" spc="3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authentication</a:t>
            </a:r>
            <a:r>
              <a:rPr sz="1600"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is</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enabled,</a:t>
            </a:r>
            <a:endParaRPr sz="1600" dirty="0">
              <a:solidFill>
                <a:schemeClr val="bg1"/>
              </a:solidFill>
              <a:latin typeface="Times New Roman" panose="02020603050405020304" pitchFamily="18" charset="0"/>
              <a:cs typeface="Times New Roman" panose="02020603050405020304" pitchFamily="18" charset="0"/>
            </a:endParaRPr>
          </a:p>
          <a:p>
            <a:pPr marL="346075">
              <a:lnSpc>
                <a:spcPct val="150000"/>
              </a:lnSpc>
              <a:spcBef>
                <a:spcPts val="45"/>
              </a:spcBef>
            </a:pPr>
            <a:r>
              <a:rPr sz="1600" spc="10" dirty="0">
                <a:solidFill>
                  <a:schemeClr val="bg1"/>
                </a:solidFill>
                <a:latin typeface="Times New Roman" panose="02020603050405020304" pitchFamily="18" charset="0"/>
                <a:cs typeface="Times New Roman" panose="02020603050405020304" pitchFamily="18" charset="0"/>
              </a:rPr>
              <a:t>verify</a:t>
            </a:r>
            <a:r>
              <a:rPr sz="1600" spc="-1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via</a:t>
            </a:r>
            <a:r>
              <a:rPr sz="160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a</a:t>
            </a:r>
            <a:r>
              <a:rPr sz="1600" spc="1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code</a:t>
            </a:r>
            <a:r>
              <a:rPr sz="160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sent</a:t>
            </a:r>
            <a:r>
              <a:rPr sz="1600" spc="-1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to</a:t>
            </a:r>
            <a:r>
              <a:rPr sz="1600"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your</a:t>
            </a:r>
            <a:r>
              <a:rPr sz="1600" spc="35"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email/phone.</a:t>
            </a:r>
            <a:endParaRPr sz="1600" dirty="0">
              <a:solidFill>
                <a:schemeClr val="bg1"/>
              </a:solidFill>
              <a:latin typeface="Times New Roman" panose="02020603050405020304" pitchFamily="18" charset="0"/>
              <a:cs typeface="Times New Roman" panose="02020603050405020304" pitchFamily="18" charset="0"/>
            </a:endParaRPr>
          </a:p>
          <a:p>
            <a:pPr marL="346075" marR="204470" indent="-334010">
              <a:lnSpc>
                <a:spcPct val="150000"/>
              </a:lnSpc>
              <a:spcBef>
                <a:spcPts val="10"/>
              </a:spcBef>
              <a:buFont typeface="Wingdings"/>
              <a:buChar char=""/>
              <a:tabLst>
                <a:tab pos="346075" algn="l"/>
                <a:tab pos="346710" algn="l"/>
              </a:tabLst>
            </a:pPr>
            <a:r>
              <a:rPr sz="1600" spc="15" dirty="0">
                <a:solidFill>
                  <a:schemeClr val="bg1"/>
                </a:solidFill>
                <a:latin typeface="Times New Roman" panose="02020603050405020304" pitchFamily="18" charset="0"/>
                <a:cs typeface="Times New Roman" panose="02020603050405020304" pitchFamily="18" charset="0"/>
              </a:rPr>
              <a:t>*</a:t>
            </a:r>
            <a:r>
              <a:rPr sz="1600" b="1" spc="15" dirty="0">
                <a:solidFill>
                  <a:schemeClr val="bg1"/>
                </a:solidFill>
                <a:latin typeface="Times New Roman" panose="02020603050405020304" pitchFamily="18" charset="0"/>
                <a:cs typeface="Times New Roman" panose="02020603050405020304" pitchFamily="18" charset="0"/>
              </a:rPr>
              <a:t>Access</a:t>
            </a:r>
            <a:r>
              <a:rPr sz="1600" b="1" spc="5" dirty="0">
                <a:solidFill>
                  <a:schemeClr val="bg1"/>
                </a:solidFill>
                <a:latin typeface="Times New Roman" panose="02020603050405020304" pitchFamily="18" charset="0"/>
                <a:cs typeface="Times New Roman" panose="02020603050405020304" pitchFamily="18" charset="0"/>
              </a:rPr>
              <a:t> </a:t>
            </a:r>
            <a:r>
              <a:rPr sz="1600" b="1" spc="15" dirty="0">
                <a:solidFill>
                  <a:schemeClr val="bg1"/>
                </a:solidFill>
                <a:latin typeface="Times New Roman" panose="02020603050405020304" pitchFamily="18" charset="0"/>
                <a:cs typeface="Times New Roman" panose="02020603050405020304" pitchFamily="18" charset="0"/>
              </a:rPr>
              <a:t>the</a:t>
            </a:r>
            <a:r>
              <a:rPr sz="1600" b="1" dirty="0">
                <a:solidFill>
                  <a:schemeClr val="bg1"/>
                </a:solidFill>
                <a:latin typeface="Times New Roman" panose="02020603050405020304" pitchFamily="18" charset="0"/>
                <a:cs typeface="Times New Roman" panose="02020603050405020304" pitchFamily="18" charset="0"/>
              </a:rPr>
              <a:t> </a:t>
            </a:r>
            <a:r>
              <a:rPr sz="1600" b="1" spc="15" dirty="0">
                <a:solidFill>
                  <a:schemeClr val="bg1"/>
                </a:solidFill>
                <a:latin typeface="Times New Roman" panose="02020603050405020304" pitchFamily="18" charset="0"/>
                <a:cs typeface="Times New Roman" panose="02020603050405020304" pitchFamily="18" charset="0"/>
              </a:rPr>
              <a:t>Meeting*:</a:t>
            </a:r>
            <a:r>
              <a:rPr sz="1600" b="1" spc="-1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Use the</a:t>
            </a:r>
            <a:r>
              <a:rPr sz="160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meeting</a:t>
            </a:r>
            <a:r>
              <a:rPr sz="1600" spc="-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link </a:t>
            </a:r>
            <a:r>
              <a:rPr sz="1600" spc="15" dirty="0">
                <a:solidFill>
                  <a:schemeClr val="bg1"/>
                </a:solidFill>
                <a:latin typeface="Times New Roman" panose="02020603050405020304" pitchFamily="18" charset="0"/>
                <a:cs typeface="Times New Roman" panose="02020603050405020304" pitchFamily="18" charset="0"/>
              </a:rPr>
              <a:t>or</a:t>
            </a:r>
            <a:r>
              <a:rPr sz="1600" spc="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enter </a:t>
            </a:r>
            <a:r>
              <a:rPr sz="1600" spc="-43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the</a:t>
            </a:r>
            <a:r>
              <a:rPr sz="1600" spc="-5"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meeting</a:t>
            </a:r>
            <a:r>
              <a:rPr sz="1600" spc="-15"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ID</a:t>
            </a:r>
            <a:r>
              <a:rPr sz="1600" spc="25"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and</a:t>
            </a:r>
            <a:r>
              <a:rPr sz="160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passcode</a:t>
            </a:r>
            <a:r>
              <a:rPr sz="1600"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(if</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required).</a:t>
            </a:r>
            <a:endParaRPr sz="1600" dirty="0">
              <a:solidFill>
                <a:schemeClr val="bg1"/>
              </a:solidFill>
              <a:latin typeface="Times New Roman" panose="02020603050405020304" pitchFamily="18" charset="0"/>
              <a:cs typeface="Times New Roman" panose="02020603050405020304" pitchFamily="18" charset="0"/>
            </a:endParaRPr>
          </a:p>
          <a:p>
            <a:pPr marL="346075" marR="1072515" indent="-334010">
              <a:lnSpc>
                <a:spcPct val="150000"/>
              </a:lnSpc>
              <a:buFont typeface="Wingdings"/>
              <a:buChar char=""/>
              <a:tabLst>
                <a:tab pos="346075" algn="l"/>
                <a:tab pos="346710" algn="l"/>
              </a:tabLst>
            </a:pPr>
            <a:r>
              <a:rPr sz="1600" b="1" spc="15" dirty="0">
                <a:solidFill>
                  <a:schemeClr val="bg1"/>
                </a:solidFill>
                <a:latin typeface="Times New Roman" panose="02020603050405020304" pitchFamily="18" charset="0"/>
                <a:cs typeface="Times New Roman" panose="02020603050405020304" pitchFamily="18" charset="0"/>
              </a:rPr>
              <a:t>*Grant</a:t>
            </a:r>
            <a:r>
              <a:rPr sz="1600" b="1" dirty="0">
                <a:solidFill>
                  <a:schemeClr val="bg1"/>
                </a:solidFill>
                <a:latin typeface="Times New Roman" panose="02020603050405020304" pitchFamily="18" charset="0"/>
                <a:cs typeface="Times New Roman" panose="02020603050405020304" pitchFamily="18" charset="0"/>
              </a:rPr>
              <a:t> </a:t>
            </a:r>
            <a:r>
              <a:rPr sz="1600" b="1" spc="10" dirty="0">
                <a:solidFill>
                  <a:schemeClr val="bg1"/>
                </a:solidFill>
                <a:latin typeface="Times New Roman" panose="02020603050405020304" pitchFamily="18" charset="0"/>
                <a:cs typeface="Times New Roman" panose="02020603050405020304" pitchFamily="18" charset="0"/>
              </a:rPr>
              <a:t>Permissions*:</a:t>
            </a:r>
            <a:r>
              <a:rPr sz="1600" b="1" spc="3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Allow</a:t>
            </a:r>
            <a:r>
              <a:rPr sz="1600" spc="3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access</a:t>
            </a:r>
            <a:r>
              <a:rPr sz="1600" spc="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to</a:t>
            </a:r>
            <a:r>
              <a:rPr sz="1600" spc="5" dirty="0">
                <a:solidFill>
                  <a:schemeClr val="bg1"/>
                </a:solidFill>
                <a:latin typeface="Times New Roman" panose="02020603050405020304" pitchFamily="18" charset="0"/>
                <a:cs typeface="Times New Roman" panose="02020603050405020304" pitchFamily="18" charset="0"/>
              </a:rPr>
              <a:t> your </a:t>
            </a:r>
            <a:r>
              <a:rPr sz="1600" spc="-43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microphone</a:t>
            </a:r>
            <a:r>
              <a:rPr sz="1600" spc="-25" dirty="0">
                <a:solidFill>
                  <a:schemeClr val="bg1"/>
                </a:solidFill>
                <a:latin typeface="Times New Roman" panose="02020603050405020304" pitchFamily="18" charset="0"/>
                <a:cs typeface="Times New Roman" panose="02020603050405020304" pitchFamily="18" charset="0"/>
              </a:rPr>
              <a:t> </a:t>
            </a:r>
            <a:r>
              <a:rPr sz="1600" spc="20" dirty="0">
                <a:solidFill>
                  <a:schemeClr val="bg1"/>
                </a:solidFill>
                <a:latin typeface="Times New Roman" panose="02020603050405020304" pitchFamily="18" charset="0"/>
                <a:cs typeface="Times New Roman" panose="02020603050405020304" pitchFamily="18" charset="0"/>
              </a:rPr>
              <a:t>and</a:t>
            </a:r>
            <a:r>
              <a:rPr sz="1600" spc="-5"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camera</a:t>
            </a:r>
            <a:r>
              <a:rPr sz="1600" spc="-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when</a:t>
            </a:r>
            <a:r>
              <a:rPr sz="1600" spc="25"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prompted.</a:t>
            </a:r>
            <a:endParaRPr sz="1600" dirty="0">
              <a:solidFill>
                <a:schemeClr val="bg1"/>
              </a:solidFill>
              <a:latin typeface="Times New Roman" panose="02020603050405020304" pitchFamily="18" charset="0"/>
              <a:cs typeface="Times New Roman" panose="02020603050405020304" pitchFamily="18" charset="0"/>
            </a:endParaRPr>
          </a:p>
          <a:p>
            <a:pPr marL="346075" marR="5080" indent="-334010">
              <a:lnSpc>
                <a:spcPct val="150000"/>
              </a:lnSpc>
              <a:buFont typeface="Wingdings"/>
              <a:buChar char=""/>
              <a:tabLst>
                <a:tab pos="346075" algn="l"/>
                <a:tab pos="346710" algn="l"/>
              </a:tabLst>
            </a:pPr>
            <a:r>
              <a:rPr sz="1600" b="1" spc="10" dirty="0">
                <a:solidFill>
                  <a:schemeClr val="bg1"/>
                </a:solidFill>
                <a:latin typeface="Times New Roman" panose="02020603050405020304" pitchFamily="18" charset="0"/>
                <a:cs typeface="Times New Roman" panose="02020603050405020304" pitchFamily="18" charset="0"/>
              </a:rPr>
              <a:t>*Join*: </a:t>
            </a:r>
            <a:r>
              <a:rPr sz="1600" spc="10" dirty="0">
                <a:solidFill>
                  <a:schemeClr val="bg1"/>
                </a:solidFill>
                <a:latin typeface="Times New Roman" panose="02020603050405020304" pitchFamily="18" charset="0"/>
                <a:cs typeface="Times New Roman" panose="02020603050405020304" pitchFamily="18" charset="0"/>
              </a:rPr>
              <a:t>Click "Join </a:t>
            </a:r>
            <a:r>
              <a:rPr sz="1600" spc="15" dirty="0">
                <a:solidFill>
                  <a:schemeClr val="bg1"/>
                </a:solidFill>
                <a:latin typeface="Times New Roman" panose="02020603050405020304" pitchFamily="18" charset="0"/>
                <a:cs typeface="Times New Roman" panose="02020603050405020304" pitchFamily="18" charset="0"/>
              </a:rPr>
              <a:t>Meeting." </a:t>
            </a:r>
            <a:r>
              <a:rPr sz="1600" spc="10" dirty="0">
                <a:solidFill>
                  <a:schemeClr val="bg1"/>
                </a:solidFill>
                <a:latin typeface="Times New Roman" panose="02020603050405020304" pitchFamily="18" charset="0"/>
                <a:cs typeface="Times New Roman" panose="02020603050405020304" pitchFamily="18" charset="0"/>
              </a:rPr>
              <a:t>You're </a:t>
            </a:r>
            <a:r>
              <a:rPr sz="1600" spc="20" dirty="0">
                <a:solidFill>
                  <a:schemeClr val="bg1"/>
                </a:solidFill>
                <a:latin typeface="Times New Roman" panose="02020603050405020304" pitchFamily="18" charset="0"/>
                <a:cs typeface="Times New Roman" panose="02020603050405020304" pitchFamily="18" charset="0"/>
              </a:rPr>
              <a:t>now </a:t>
            </a:r>
            <a:r>
              <a:rPr sz="1600" spc="15" dirty="0">
                <a:solidFill>
                  <a:schemeClr val="bg1"/>
                </a:solidFill>
                <a:latin typeface="Times New Roman" panose="02020603050405020304" pitchFamily="18" charset="0"/>
                <a:cs typeface="Times New Roman" panose="02020603050405020304" pitchFamily="18" charset="0"/>
              </a:rPr>
              <a:t>logged </a:t>
            </a:r>
            <a:r>
              <a:rPr sz="1600" spc="10" dirty="0">
                <a:solidFill>
                  <a:schemeClr val="bg1"/>
                </a:solidFill>
                <a:latin typeface="Times New Roman" panose="02020603050405020304" pitchFamily="18" charset="0"/>
                <a:cs typeface="Times New Roman" panose="02020603050405020304" pitchFamily="18" charset="0"/>
              </a:rPr>
              <a:t>in </a:t>
            </a:r>
            <a:r>
              <a:rPr sz="1600" spc="20" dirty="0">
                <a:solidFill>
                  <a:schemeClr val="bg1"/>
                </a:solidFill>
                <a:latin typeface="Times New Roman" panose="02020603050405020304" pitchFamily="18" charset="0"/>
                <a:cs typeface="Times New Roman" panose="02020603050405020304" pitchFamily="18" charset="0"/>
              </a:rPr>
              <a:t>and </a:t>
            </a:r>
            <a:r>
              <a:rPr sz="1600" spc="-43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Ready.</a:t>
            </a:r>
            <a:endParaRPr sz="16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5622F35-2406-5356-B708-1A9FCD992702}"/>
              </a:ext>
            </a:extLst>
          </p:cNvPr>
          <p:cNvPicPr>
            <a:picLocks noChangeAspect="1"/>
          </p:cNvPicPr>
          <p:nvPr/>
        </p:nvPicPr>
        <p:blipFill>
          <a:blip r:embed="rId3"/>
          <a:stretch>
            <a:fillRect/>
          </a:stretch>
        </p:blipFill>
        <p:spPr>
          <a:xfrm>
            <a:off x="8344363" y="1742570"/>
            <a:ext cx="3127519" cy="38923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872553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F5F96A-96BE-1D69-72EA-ECE001E65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53" y="66370"/>
            <a:ext cx="1248463" cy="1248463"/>
          </a:xfrm>
          <a:prstGeom prst="rect">
            <a:avLst/>
          </a:prstGeom>
          <a:effectLst>
            <a:glow rad="127000">
              <a:schemeClr val="bg2"/>
            </a:glow>
          </a:effectLst>
        </p:spPr>
      </p:pic>
      <p:sp>
        <p:nvSpPr>
          <p:cNvPr id="13" name="TextBox 12">
            <a:extLst>
              <a:ext uri="{FF2B5EF4-FFF2-40B4-BE49-F238E27FC236}">
                <a16:creationId xmlns:a16="http://schemas.microsoft.com/office/drawing/2014/main" id="{6E7F87DB-EFA6-5B96-9630-3CEED73B0954}"/>
              </a:ext>
            </a:extLst>
          </p:cNvPr>
          <p:cNvSpPr txBox="1"/>
          <p:nvPr/>
        </p:nvSpPr>
        <p:spPr>
          <a:xfrm>
            <a:off x="3350588" y="6319521"/>
            <a:ext cx="5471160" cy="482953"/>
          </a:xfrm>
          <a:prstGeom prst="rect">
            <a:avLst/>
          </a:prstGeom>
          <a:noFill/>
        </p:spPr>
        <p:txBody>
          <a:bodyPr wrap="square" rtlCol="0">
            <a:spAutoFit/>
          </a:bodyPr>
          <a:lstStyle/>
          <a:p>
            <a:pPr algn="ctr">
              <a:lnSpc>
                <a:spcPct val="150000"/>
              </a:lnSpc>
            </a:pPr>
            <a:r>
              <a:rPr lang="en-US" sz="900" b="1" dirty="0">
                <a:solidFill>
                  <a:schemeClr val="bg1"/>
                </a:solidFill>
                <a:latin typeface="Times New Roman" pitchFamily="18" charset="0"/>
                <a:cs typeface="Times New Roman" pitchFamily="18" charset="0"/>
              </a:rPr>
              <a:t>Major project Presentation 2025</a:t>
            </a:r>
          </a:p>
          <a:p>
            <a:pPr algn="ctr">
              <a:lnSpc>
                <a:spcPct val="150000"/>
              </a:lnSpc>
            </a:pPr>
            <a:r>
              <a:rPr lang="en-US" sz="900" b="1" dirty="0">
                <a:solidFill>
                  <a:schemeClr val="bg1"/>
                </a:solidFill>
                <a:latin typeface="Times New Roman" pitchFamily="18" charset="0"/>
                <a:cs typeface="Times New Roman" pitchFamily="18" charset="0"/>
              </a:rPr>
              <a:t>Organized by: Department of Computer Science &amp; Engineering, GIET, </a:t>
            </a:r>
            <a:r>
              <a:rPr lang="en-US" sz="900" b="1" dirty="0" err="1">
                <a:solidFill>
                  <a:schemeClr val="bg1"/>
                </a:solidFill>
                <a:latin typeface="Times New Roman" pitchFamily="18" charset="0"/>
                <a:cs typeface="Times New Roman" pitchFamily="18" charset="0"/>
              </a:rPr>
              <a:t>Baniatangi</a:t>
            </a:r>
            <a:r>
              <a:rPr lang="en-US" sz="900" b="1" dirty="0">
                <a:solidFill>
                  <a:schemeClr val="bg1"/>
                </a:solidFill>
                <a:latin typeface="Times New Roman" pitchFamily="18" charset="0"/>
                <a:cs typeface="Times New Roman" pitchFamily="18" charset="0"/>
              </a:rPr>
              <a:t>, 752060</a:t>
            </a:r>
            <a:endParaRPr lang="en-US" sz="700" b="1" dirty="0">
              <a:solidFill>
                <a:schemeClr val="bg1"/>
              </a:solidFill>
              <a:latin typeface="Times New Roman" pitchFamily="18" charset="0"/>
              <a:cs typeface="Times New Roman" pitchFamily="18" charset="0"/>
            </a:endParaRPr>
          </a:p>
        </p:txBody>
      </p:sp>
      <p:sp>
        <p:nvSpPr>
          <p:cNvPr id="14" name="TextBox 13">
            <a:extLst>
              <a:ext uri="{FF2B5EF4-FFF2-40B4-BE49-F238E27FC236}">
                <a16:creationId xmlns:a16="http://schemas.microsoft.com/office/drawing/2014/main" id="{33C2324E-23FE-CC3F-9E89-ADFECB43A492}"/>
              </a:ext>
            </a:extLst>
          </p:cNvPr>
          <p:cNvSpPr txBox="1"/>
          <p:nvPr/>
        </p:nvSpPr>
        <p:spPr>
          <a:xfrm>
            <a:off x="-762000" y="1182313"/>
            <a:ext cx="6858000" cy="523220"/>
          </a:xfrm>
          <a:prstGeom prst="rect">
            <a:avLst/>
          </a:prstGeom>
          <a:noFill/>
        </p:spPr>
        <p:txBody>
          <a:bodyPr wrap="square" rtlCol="0">
            <a:spAutoFit/>
          </a:bodyPr>
          <a:lstStyle/>
          <a:p>
            <a:pPr algn="ctr"/>
            <a:r>
              <a:rPr lang="en-IN" sz="2800" b="1" u="sng" spc="145" dirty="0">
                <a:solidFill>
                  <a:srgbClr val="000000"/>
                </a:solidFill>
                <a:uFill>
                  <a:solidFill>
                    <a:srgbClr val="000000"/>
                  </a:solidFill>
                </a:uFill>
                <a:latin typeface="Times New Roman" panose="02020603050405020304" pitchFamily="18" charset="0"/>
                <a:cs typeface="Times New Roman" panose="02020603050405020304" pitchFamily="18" charset="0"/>
              </a:rPr>
              <a:t>JOIN</a:t>
            </a:r>
            <a:r>
              <a:rPr lang="en-IN" sz="2800" b="1" u="sng" spc="-25" dirty="0">
                <a:solidFill>
                  <a:srgbClr val="000000"/>
                </a:solidFill>
                <a:uFill>
                  <a:solidFill>
                    <a:srgbClr val="000000"/>
                  </a:solidFill>
                </a:uFill>
                <a:latin typeface="Times New Roman" panose="02020603050405020304" pitchFamily="18" charset="0"/>
                <a:cs typeface="Times New Roman" panose="02020603050405020304" pitchFamily="18" charset="0"/>
              </a:rPr>
              <a:t> </a:t>
            </a:r>
            <a:r>
              <a:rPr lang="en-IN" sz="2800" b="1" u="sng" spc="220" dirty="0">
                <a:solidFill>
                  <a:srgbClr val="000000"/>
                </a:solidFill>
                <a:uFill>
                  <a:solidFill>
                    <a:srgbClr val="000000"/>
                  </a:solidFill>
                </a:uFill>
                <a:latin typeface="Times New Roman" panose="02020603050405020304" pitchFamily="18" charset="0"/>
                <a:cs typeface="Times New Roman" panose="02020603050405020304" pitchFamily="18" charset="0"/>
              </a:rPr>
              <a:t>MEETING</a:t>
            </a:r>
            <a:endParaRPr lang="en-US" sz="2800" b="1" dirty="0">
              <a:latin typeface="Times New Roman" panose="02020603050405020304" pitchFamily="18" charset="0"/>
              <a:cs typeface="Times New Roman" pitchFamily="18" charset="0"/>
            </a:endParaRPr>
          </a:p>
        </p:txBody>
      </p:sp>
      <p:sp>
        <p:nvSpPr>
          <p:cNvPr id="2" name="object 16">
            <a:extLst>
              <a:ext uri="{FF2B5EF4-FFF2-40B4-BE49-F238E27FC236}">
                <a16:creationId xmlns:a16="http://schemas.microsoft.com/office/drawing/2014/main" id="{98C55C40-5956-B0C6-4439-E92A70D35355}"/>
              </a:ext>
            </a:extLst>
          </p:cNvPr>
          <p:cNvSpPr txBox="1"/>
          <p:nvPr/>
        </p:nvSpPr>
        <p:spPr>
          <a:xfrm>
            <a:off x="927724" y="1849858"/>
            <a:ext cx="5409575" cy="4080604"/>
          </a:xfrm>
          <a:prstGeom prst="rect">
            <a:avLst/>
          </a:prstGeom>
        </p:spPr>
        <p:txBody>
          <a:bodyPr vert="horz" wrap="square" lIns="0" tIns="10795" rIns="0" bIns="0" rtlCol="0">
            <a:spAutoFit/>
          </a:bodyPr>
          <a:lstStyle/>
          <a:p>
            <a:pPr marL="298450" marR="5080" indent="-285750" algn="just">
              <a:lnSpc>
                <a:spcPct val="150000"/>
              </a:lnSpc>
              <a:spcBef>
                <a:spcPts val="85"/>
              </a:spcBef>
              <a:buFont typeface="Wingdings" panose="05000000000000000000" pitchFamily="2" charset="2"/>
              <a:buChar char="Ø"/>
            </a:pPr>
            <a:r>
              <a:rPr sz="1600" spc="15" dirty="0">
                <a:solidFill>
                  <a:schemeClr val="bg1"/>
                </a:solidFill>
                <a:latin typeface="Times New Roman" panose="02020603050405020304" pitchFamily="18" charset="0"/>
                <a:cs typeface="Times New Roman" panose="02020603050405020304" pitchFamily="18" charset="0"/>
              </a:rPr>
              <a:t>Joining a </a:t>
            </a:r>
            <a:r>
              <a:rPr sz="1600" spc="10" dirty="0">
                <a:solidFill>
                  <a:schemeClr val="bg1"/>
                </a:solidFill>
                <a:latin typeface="Times New Roman" panose="02020603050405020304" pitchFamily="18" charset="0"/>
                <a:cs typeface="Times New Roman" panose="02020603050405020304" pitchFamily="18" charset="0"/>
              </a:rPr>
              <a:t>meeting </a:t>
            </a:r>
            <a:r>
              <a:rPr sz="1600" spc="20" dirty="0">
                <a:solidFill>
                  <a:schemeClr val="bg1"/>
                </a:solidFill>
                <a:latin typeface="Times New Roman" panose="02020603050405020304" pitchFamily="18" charset="0"/>
                <a:cs typeface="Times New Roman" panose="02020603050405020304" pitchFamily="18" charset="0"/>
              </a:rPr>
              <a:t>on </a:t>
            </a:r>
            <a:r>
              <a:rPr sz="1600" spc="10" dirty="0">
                <a:solidFill>
                  <a:schemeClr val="bg1"/>
                </a:solidFill>
                <a:latin typeface="Times New Roman" panose="02020603050405020304" pitchFamily="18" charset="0"/>
                <a:cs typeface="Times New Roman" panose="02020603050405020304" pitchFamily="18" charset="0"/>
              </a:rPr>
              <a:t>an </a:t>
            </a:r>
            <a:r>
              <a:rPr sz="1600" spc="15" dirty="0">
                <a:solidFill>
                  <a:schemeClr val="bg1"/>
                </a:solidFill>
                <a:latin typeface="Times New Roman" panose="02020603050405020304" pitchFamily="18" charset="0"/>
                <a:cs typeface="Times New Roman" panose="02020603050405020304" pitchFamily="18" charset="0"/>
              </a:rPr>
              <a:t>online meeting </a:t>
            </a:r>
            <a:r>
              <a:rPr sz="1600" spc="10" dirty="0">
                <a:solidFill>
                  <a:schemeClr val="bg1"/>
                </a:solidFill>
                <a:latin typeface="Times New Roman" panose="02020603050405020304" pitchFamily="18" charset="0"/>
                <a:cs typeface="Times New Roman" panose="02020603050405020304" pitchFamily="18" charset="0"/>
              </a:rPr>
              <a:t>service </a:t>
            </a:r>
            <a:r>
              <a:rPr sz="1600" spc="5" dirty="0">
                <a:solidFill>
                  <a:schemeClr val="bg1"/>
                </a:solidFill>
                <a:latin typeface="Times New Roman" panose="02020603050405020304" pitchFamily="18" charset="0"/>
                <a:cs typeface="Times New Roman" panose="02020603050405020304" pitchFamily="18" charset="0"/>
              </a:rPr>
              <a:t>is </a:t>
            </a:r>
            <a:r>
              <a:rPr sz="1600" spc="15" dirty="0">
                <a:solidFill>
                  <a:schemeClr val="bg1"/>
                </a:solidFill>
                <a:latin typeface="Times New Roman" panose="02020603050405020304" pitchFamily="18" charset="0"/>
                <a:cs typeface="Times New Roman" panose="02020603050405020304" pitchFamily="18" charset="0"/>
              </a:rPr>
              <a:t>simple </a:t>
            </a:r>
            <a:r>
              <a:rPr sz="1600" spc="20" dirty="0">
                <a:solidFill>
                  <a:schemeClr val="bg1"/>
                </a:solidFill>
                <a:latin typeface="Times New Roman" panose="02020603050405020304" pitchFamily="18" charset="0"/>
                <a:cs typeface="Times New Roman" panose="02020603050405020304" pitchFamily="18" charset="0"/>
              </a:rPr>
              <a:t>and </a:t>
            </a:r>
            <a:r>
              <a:rPr sz="1600" spc="2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efficient. </a:t>
            </a:r>
            <a:r>
              <a:rPr sz="1600" spc="5" dirty="0">
                <a:solidFill>
                  <a:schemeClr val="bg1"/>
                </a:solidFill>
                <a:latin typeface="Times New Roman" panose="02020603050405020304" pitchFamily="18" charset="0"/>
                <a:cs typeface="Times New Roman" panose="02020603050405020304" pitchFamily="18" charset="0"/>
              </a:rPr>
              <a:t>First, </a:t>
            </a:r>
            <a:r>
              <a:rPr sz="1600" spc="15" dirty="0">
                <a:solidFill>
                  <a:schemeClr val="bg1"/>
                </a:solidFill>
                <a:latin typeface="Times New Roman" panose="02020603050405020304" pitchFamily="18" charset="0"/>
                <a:cs typeface="Times New Roman" panose="02020603050405020304" pitchFamily="18" charset="0"/>
              </a:rPr>
              <a:t>ensure </a:t>
            </a:r>
            <a:r>
              <a:rPr sz="1600" spc="5" dirty="0">
                <a:solidFill>
                  <a:schemeClr val="bg1"/>
                </a:solidFill>
                <a:latin typeface="Times New Roman" panose="02020603050405020304" pitchFamily="18" charset="0"/>
                <a:cs typeface="Times New Roman" panose="02020603050405020304" pitchFamily="18" charset="0"/>
              </a:rPr>
              <a:t>you </a:t>
            </a:r>
            <a:r>
              <a:rPr sz="1600" spc="15" dirty="0">
                <a:solidFill>
                  <a:schemeClr val="bg1"/>
                </a:solidFill>
                <a:latin typeface="Times New Roman" panose="02020603050405020304" pitchFamily="18" charset="0"/>
                <a:cs typeface="Times New Roman" panose="02020603050405020304" pitchFamily="18" charset="0"/>
              </a:rPr>
              <a:t>have the </a:t>
            </a:r>
            <a:r>
              <a:rPr sz="1600" spc="10" dirty="0">
                <a:solidFill>
                  <a:schemeClr val="bg1"/>
                </a:solidFill>
                <a:latin typeface="Times New Roman" panose="02020603050405020304" pitchFamily="18" charset="0"/>
                <a:cs typeface="Times New Roman" panose="02020603050405020304" pitchFamily="18" charset="0"/>
              </a:rPr>
              <a:t>platform's </a:t>
            </a:r>
            <a:r>
              <a:rPr sz="1600" spc="20" dirty="0">
                <a:solidFill>
                  <a:schemeClr val="bg1"/>
                </a:solidFill>
                <a:latin typeface="Times New Roman" panose="02020603050405020304" pitchFamily="18" charset="0"/>
                <a:cs typeface="Times New Roman" panose="02020603050405020304" pitchFamily="18" charset="0"/>
              </a:rPr>
              <a:t>app </a:t>
            </a:r>
            <a:r>
              <a:rPr sz="1600" spc="15" dirty="0">
                <a:solidFill>
                  <a:schemeClr val="bg1"/>
                </a:solidFill>
                <a:latin typeface="Times New Roman" panose="02020603050405020304" pitchFamily="18" charset="0"/>
                <a:cs typeface="Times New Roman" panose="02020603050405020304" pitchFamily="18" charset="0"/>
              </a:rPr>
              <a:t>or </a:t>
            </a:r>
            <a:r>
              <a:rPr sz="1600" spc="10" dirty="0">
                <a:solidFill>
                  <a:schemeClr val="bg1"/>
                </a:solidFill>
                <a:latin typeface="Times New Roman" panose="02020603050405020304" pitchFamily="18" charset="0"/>
                <a:cs typeface="Times New Roman" panose="02020603050405020304" pitchFamily="18" charset="0"/>
              </a:rPr>
              <a:t>browser </a:t>
            </a:r>
            <a:r>
              <a:rPr sz="1600" spc="15" dirty="0">
                <a:solidFill>
                  <a:schemeClr val="bg1"/>
                </a:solidFill>
                <a:latin typeface="Times New Roman" panose="02020603050405020304" pitchFamily="18" charset="0"/>
                <a:cs typeface="Times New Roman" panose="02020603050405020304" pitchFamily="18" charset="0"/>
              </a:rPr>
              <a:t> access. </a:t>
            </a:r>
            <a:endParaRPr lang="en-US" sz="1600" spc="15" dirty="0">
              <a:solidFill>
                <a:schemeClr val="bg1"/>
              </a:solidFill>
              <a:latin typeface="Times New Roman" panose="02020603050405020304" pitchFamily="18" charset="0"/>
              <a:cs typeface="Times New Roman" panose="02020603050405020304" pitchFamily="18" charset="0"/>
            </a:endParaRPr>
          </a:p>
          <a:p>
            <a:pPr marL="298450" marR="5080" indent="-285750" algn="just">
              <a:lnSpc>
                <a:spcPct val="150000"/>
              </a:lnSpc>
              <a:spcBef>
                <a:spcPts val="85"/>
              </a:spcBef>
              <a:buFont typeface="Wingdings" panose="05000000000000000000" pitchFamily="2" charset="2"/>
              <a:buChar char="Ø"/>
            </a:pPr>
            <a:endParaRPr lang="en-US" sz="1600" spc="10" dirty="0">
              <a:solidFill>
                <a:schemeClr val="bg1"/>
              </a:solidFill>
              <a:latin typeface="Times New Roman" panose="02020603050405020304" pitchFamily="18" charset="0"/>
              <a:cs typeface="Times New Roman" panose="02020603050405020304" pitchFamily="18" charset="0"/>
            </a:endParaRPr>
          </a:p>
          <a:p>
            <a:pPr marL="298450" marR="5080" indent="-285750" algn="just">
              <a:lnSpc>
                <a:spcPct val="150000"/>
              </a:lnSpc>
              <a:spcBef>
                <a:spcPts val="85"/>
              </a:spcBef>
              <a:buFont typeface="Wingdings" panose="05000000000000000000" pitchFamily="2" charset="2"/>
              <a:buChar char="Ø"/>
            </a:pPr>
            <a:r>
              <a:rPr sz="1600" spc="10" dirty="0">
                <a:solidFill>
                  <a:schemeClr val="bg1"/>
                </a:solidFill>
                <a:latin typeface="Times New Roman" panose="02020603050405020304" pitchFamily="18" charset="0"/>
                <a:cs typeface="Times New Roman" panose="02020603050405020304" pitchFamily="18" charset="0"/>
              </a:rPr>
              <a:t>Click the meeting link provided </a:t>
            </a:r>
            <a:r>
              <a:rPr sz="1600" spc="15" dirty="0">
                <a:solidFill>
                  <a:schemeClr val="bg1"/>
                </a:solidFill>
                <a:latin typeface="Times New Roman" panose="02020603050405020304" pitchFamily="18" charset="0"/>
                <a:cs typeface="Times New Roman" panose="02020603050405020304" pitchFamily="18" charset="0"/>
              </a:rPr>
              <a:t>or </a:t>
            </a:r>
            <a:r>
              <a:rPr sz="1600" spc="10" dirty="0">
                <a:solidFill>
                  <a:schemeClr val="bg1"/>
                </a:solidFill>
                <a:latin typeface="Times New Roman" panose="02020603050405020304" pitchFamily="18" charset="0"/>
                <a:cs typeface="Times New Roman" panose="02020603050405020304" pitchFamily="18" charset="0"/>
              </a:rPr>
              <a:t>enter the Meeting </a:t>
            </a:r>
            <a:r>
              <a:rPr sz="1600" spc="15" dirty="0">
                <a:solidFill>
                  <a:schemeClr val="bg1"/>
                </a:solidFill>
                <a:latin typeface="Times New Roman" panose="02020603050405020304" pitchFamily="18" charset="0"/>
                <a:cs typeface="Times New Roman" panose="02020603050405020304" pitchFamily="18" charset="0"/>
              </a:rPr>
              <a:t>ID </a:t>
            </a:r>
            <a:r>
              <a:rPr sz="1600" spc="20" dirty="0">
                <a:solidFill>
                  <a:schemeClr val="bg1"/>
                </a:solidFill>
                <a:latin typeface="Times New Roman" panose="02020603050405020304" pitchFamily="18" charset="0"/>
                <a:cs typeface="Times New Roman" panose="02020603050405020304" pitchFamily="18" charset="0"/>
              </a:rPr>
              <a:t> and </a:t>
            </a:r>
            <a:r>
              <a:rPr sz="1600" spc="15" dirty="0">
                <a:solidFill>
                  <a:schemeClr val="bg1"/>
                </a:solidFill>
                <a:latin typeface="Times New Roman" panose="02020603050405020304" pitchFamily="18" charset="0"/>
                <a:cs typeface="Times New Roman" panose="02020603050405020304" pitchFamily="18" charset="0"/>
              </a:rPr>
              <a:t>passcode </a:t>
            </a:r>
            <a:r>
              <a:rPr sz="1600" spc="5" dirty="0">
                <a:solidFill>
                  <a:schemeClr val="bg1"/>
                </a:solidFill>
                <a:latin typeface="Times New Roman" panose="02020603050405020304" pitchFamily="18" charset="0"/>
                <a:cs typeface="Times New Roman" panose="02020603050405020304" pitchFamily="18" charset="0"/>
              </a:rPr>
              <a:t>if </a:t>
            </a:r>
            <a:r>
              <a:rPr sz="1600" spc="10" dirty="0">
                <a:solidFill>
                  <a:schemeClr val="bg1"/>
                </a:solidFill>
                <a:latin typeface="Times New Roman" panose="02020603050405020304" pitchFamily="18" charset="0"/>
                <a:cs typeface="Times New Roman" panose="02020603050405020304" pitchFamily="18" charset="0"/>
              </a:rPr>
              <a:t>required. </a:t>
            </a:r>
            <a:r>
              <a:rPr sz="1600" spc="15" dirty="0">
                <a:solidFill>
                  <a:schemeClr val="bg1"/>
                </a:solidFill>
                <a:latin typeface="Times New Roman" panose="02020603050405020304" pitchFamily="18" charset="0"/>
                <a:cs typeface="Times New Roman" panose="02020603050405020304" pitchFamily="18" charset="0"/>
              </a:rPr>
              <a:t>Check </a:t>
            </a:r>
            <a:r>
              <a:rPr sz="1600" spc="5" dirty="0">
                <a:solidFill>
                  <a:schemeClr val="bg1"/>
                </a:solidFill>
                <a:latin typeface="Times New Roman" panose="02020603050405020304" pitchFamily="18" charset="0"/>
                <a:cs typeface="Times New Roman" panose="02020603050405020304" pitchFamily="18" charset="0"/>
              </a:rPr>
              <a:t>your </a:t>
            </a:r>
            <a:r>
              <a:rPr sz="1600" spc="15" dirty="0">
                <a:solidFill>
                  <a:schemeClr val="bg1"/>
                </a:solidFill>
                <a:latin typeface="Times New Roman" panose="02020603050405020304" pitchFamily="18" charset="0"/>
                <a:cs typeface="Times New Roman" panose="02020603050405020304" pitchFamily="18" charset="0"/>
              </a:rPr>
              <a:t>audio and </a:t>
            </a:r>
            <a:r>
              <a:rPr sz="1600" spc="10" dirty="0">
                <a:solidFill>
                  <a:schemeClr val="bg1"/>
                </a:solidFill>
                <a:latin typeface="Times New Roman" panose="02020603050405020304" pitchFamily="18" charset="0"/>
                <a:cs typeface="Times New Roman" panose="02020603050405020304" pitchFamily="18" charset="0"/>
              </a:rPr>
              <a:t>video settings </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before</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entering</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to</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ensure</a:t>
            </a:r>
            <a:r>
              <a:rPr sz="1600" spc="15" dirty="0">
                <a:solidFill>
                  <a:schemeClr val="bg1"/>
                </a:solidFill>
                <a:latin typeface="Times New Roman" panose="02020603050405020304" pitchFamily="18" charset="0"/>
                <a:cs typeface="Times New Roman" panose="02020603050405020304" pitchFamily="18" charset="0"/>
              </a:rPr>
              <a:t> smooth</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participation. </a:t>
            </a:r>
            <a:endParaRPr lang="en-US" sz="1600" spc="10" dirty="0">
              <a:solidFill>
                <a:schemeClr val="bg1"/>
              </a:solidFill>
              <a:latin typeface="Times New Roman" panose="02020603050405020304" pitchFamily="18" charset="0"/>
              <a:cs typeface="Times New Roman" panose="02020603050405020304" pitchFamily="18" charset="0"/>
            </a:endParaRPr>
          </a:p>
          <a:p>
            <a:pPr marL="298450" marR="5080" indent="-285750" algn="just">
              <a:lnSpc>
                <a:spcPct val="150000"/>
              </a:lnSpc>
              <a:spcBef>
                <a:spcPts val="85"/>
              </a:spcBef>
              <a:buFont typeface="Wingdings" panose="05000000000000000000" pitchFamily="2" charset="2"/>
              <a:buChar char="Ø"/>
            </a:pPr>
            <a:endParaRPr lang="en-US" sz="1600" spc="10" dirty="0">
              <a:solidFill>
                <a:schemeClr val="bg1"/>
              </a:solidFill>
              <a:latin typeface="Times New Roman" panose="02020603050405020304" pitchFamily="18" charset="0"/>
              <a:cs typeface="Times New Roman" panose="02020603050405020304" pitchFamily="18" charset="0"/>
            </a:endParaRPr>
          </a:p>
          <a:p>
            <a:pPr marL="298450" marR="5080" indent="-285750" algn="just">
              <a:lnSpc>
                <a:spcPct val="150000"/>
              </a:lnSpc>
              <a:spcBef>
                <a:spcPts val="85"/>
              </a:spcBef>
              <a:buFont typeface="Wingdings" panose="05000000000000000000" pitchFamily="2" charset="2"/>
              <a:buChar char="Ø"/>
            </a:pPr>
            <a:r>
              <a:rPr sz="1600" spc="15" dirty="0">
                <a:solidFill>
                  <a:schemeClr val="bg1"/>
                </a:solidFill>
                <a:latin typeface="Times New Roman" panose="02020603050405020304" pitchFamily="18" charset="0"/>
                <a:cs typeface="Times New Roman" panose="02020603050405020304" pitchFamily="18" charset="0"/>
              </a:rPr>
              <a:t>Always</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follow</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the</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host's</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guidelines</a:t>
            </a:r>
            <a:r>
              <a:rPr sz="1600" spc="15"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for</a:t>
            </a:r>
            <a:r>
              <a:rPr sz="1600" spc="1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a</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professional </a:t>
            </a:r>
            <a:r>
              <a:rPr sz="1600" spc="15" dirty="0">
                <a:solidFill>
                  <a:schemeClr val="bg1"/>
                </a:solidFill>
                <a:latin typeface="Times New Roman" panose="02020603050405020304" pitchFamily="18" charset="0"/>
                <a:cs typeface="Times New Roman" panose="02020603050405020304" pitchFamily="18" charset="0"/>
              </a:rPr>
              <a:t> experience. </a:t>
            </a:r>
            <a:r>
              <a:rPr sz="1600" spc="10" dirty="0">
                <a:solidFill>
                  <a:schemeClr val="bg1"/>
                </a:solidFill>
                <a:latin typeface="Times New Roman" panose="02020603050405020304" pitchFamily="18" charset="0"/>
                <a:cs typeface="Times New Roman" panose="02020603050405020304" pitchFamily="18" charset="0"/>
              </a:rPr>
              <a:t>Online meeting services </a:t>
            </a:r>
            <a:r>
              <a:rPr sz="1600" spc="15" dirty="0">
                <a:solidFill>
                  <a:schemeClr val="bg1"/>
                </a:solidFill>
                <a:latin typeface="Times New Roman" panose="02020603050405020304" pitchFamily="18" charset="0"/>
                <a:cs typeface="Times New Roman" panose="02020603050405020304" pitchFamily="18" charset="0"/>
              </a:rPr>
              <a:t>make </a:t>
            </a:r>
            <a:r>
              <a:rPr sz="1600" spc="10" dirty="0">
                <a:solidFill>
                  <a:schemeClr val="bg1"/>
                </a:solidFill>
                <a:latin typeface="Times New Roman" panose="02020603050405020304" pitchFamily="18" charset="0"/>
                <a:cs typeface="Times New Roman" panose="02020603050405020304" pitchFamily="18" charset="0"/>
              </a:rPr>
              <a:t>collaboration </a:t>
            </a:r>
            <a:r>
              <a:rPr sz="1600" spc="20" dirty="0">
                <a:solidFill>
                  <a:schemeClr val="bg1"/>
                </a:solidFill>
                <a:latin typeface="Times New Roman" panose="02020603050405020304" pitchFamily="18" charset="0"/>
                <a:cs typeface="Times New Roman" panose="02020603050405020304" pitchFamily="18" charset="0"/>
              </a:rPr>
              <a:t>easy </a:t>
            </a:r>
            <a:r>
              <a:rPr sz="1600" spc="25" dirty="0">
                <a:solidFill>
                  <a:schemeClr val="bg1"/>
                </a:solidFill>
                <a:latin typeface="Times New Roman" panose="02020603050405020304" pitchFamily="18" charset="0"/>
                <a:cs typeface="Times New Roman" panose="02020603050405020304" pitchFamily="18" charset="0"/>
              </a:rPr>
              <a:t> </a:t>
            </a:r>
            <a:r>
              <a:rPr sz="1600" spc="20" dirty="0">
                <a:solidFill>
                  <a:schemeClr val="bg1"/>
                </a:solidFill>
                <a:latin typeface="Times New Roman" panose="02020603050405020304" pitchFamily="18" charset="0"/>
                <a:cs typeface="Times New Roman" panose="02020603050405020304" pitchFamily="18" charset="0"/>
              </a:rPr>
              <a:t>and</a:t>
            </a:r>
            <a:r>
              <a:rPr sz="1600" spc="25"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accessible</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from</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anywhere.</a:t>
            </a:r>
            <a:endParaRPr sz="1600" dirty="0">
              <a:solidFill>
                <a:schemeClr val="bg1"/>
              </a:solidFill>
              <a:latin typeface="Times New Roman" panose="02020603050405020304" pitchFamily="18" charset="0"/>
              <a:cs typeface="Times New Roman" panose="02020603050405020304" pitchFamily="18" charset="0"/>
            </a:endParaRPr>
          </a:p>
        </p:txBody>
      </p:sp>
      <p:pic>
        <p:nvPicPr>
          <p:cNvPr id="3" name="object 17">
            <a:extLst>
              <a:ext uri="{FF2B5EF4-FFF2-40B4-BE49-F238E27FC236}">
                <a16:creationId xmlns:a16="http://schemas.microsoft.com/office/drawing/2014/main" id="{95D904AB-B5B0-F421-3501-5C3F5C6B0C26}"/>
              </a:ext>
            </a:extLst>
          </p:cNvPr>
          <p:cNvPicPr/>
          <p:nvPr/>
        </p:nvPicPr>
        <p:blipFill>
          <a:blip r:embed="rId3" cstate="print"/>
          <a:stretch>
            <a:fillRect/>
          </a:stretch>
        </p:blipFill>
        <p:spPr>
          <a:xfrm>
            <a:off x="7899049" y="2077974"/>
            <a:ext cx="3933443" cy="27020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190914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782AC9A-6AD4-E1AC-F3BA-F4F10724C126}"/>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95AAD0B5-0376-A01E-39D6-3FA0C7FBF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53" y="66370"/>
            <a:ext cx="1248463" cy="1248463"/>
          </a:xfrm>
          <a:prstGeom prst="rect">
            <a:avLst/>
          </a:prstGeom>
          <a:effectLst>
            <a:glow rad="127000">
              <a:schemeClr val="bg2"/>
            </a:glow>
          </a:effectLst>
        </p:spPr>
      </p:pic>
      <p:sp>
        <p:nvSpPr>
          <p:cNvPr id="13" name="TextBox 12">
            <a:extLst>
              <a:ext uri="{FF2B5EF4-FFF2-40B4-BE49-F238E27FC236}">
                <a16:creationId xmlns:a16="http://schemas.microsoft.com/office/drawing/2014/main" id="{4B4F3C62-7D52-D7B4-BC8F-06124B474B6F}"/>
              </a:ext>
            </a:extLst>
          </p:cNvPr>
          <p:cNvSpPr txBox="1"/>
          <p:nvPr/>
        </p:nvSpPr>
        <p:spPr>
          <a:xfrm>
            <a:off x="3350588" y="6319521"/>
            <a:ext cx="5471160" cy="482953"/>
          </a:xfrm>
          <a:prstGeom prst="rect">
            <a:avLst/>
          </a:prstGeom>
          <a:noFill/>
        </p:spPr>
        <p:txBody>
          <a:bodyPr wrap="square" rtlCol="0">
            <a:spAutoFit/>
          </a:bodyPr>
          <a:lstStyle/>
          <a:p>
            <a:pPr algn="ctr">
              <a:lnSpc>
                <a:spcPct val="150000"/>
              </a:lnSpc>
            </a:pPr>
            <a:r>
              <a:rPr lang="en-US" sz="900" b="1" dirty="0">
                <a:solidFill>
                  <a:schemeClr val="bg1"/>
                </a:solidFill>
                <a:latin typeface="Times New Roman" pitchFamily="18" charset="0"/>
                <a:cs typeface="Times New Roman" pitchFamily="18" charset="0"/>
              </a:rPr>
              <a:t>Major project Presentation 2025</a:t>
            </a:r>
          </a:p>
          <a:p>
            <a:pPr algn="ctr">
              <a:lnSpc>
                <a:spcPct val="150000"/>
              </a:lnSpc>
            </a:pPr>
            <a:r>
              <a:rPr lang="en-US" sz="900" b="1" dirty="0">
                <a:solidFill>
                  <a:schemeClr val="bg1"/>
                </a:solidFill>
                <a:latin typeface="Times New Roman" pitchFamily="18" charset="0"/>
                <a:cs typeface="Times New Roman" pitchFamily="18" charset="0"/>
              </a:rPr>
              <a:t>Organized by: Department of Computer Science &amp; Engineering, GIET, </a:t>
            </a:r>
            <a:r>
              <a:rPr lang="en-US" sz="900" b="1" dirty="0" err="1">
                <a:solidFill>
                  <a:schemeClr val="bg1"/>
                </a:solidFill>
                <a:latin typeface="Times New Roman" pitchFamily="18" charset="0"/>
                <a:cs typeface="Times New Roman" pitchFamily="18" charset="0"/>
              </a:rPr>
              <a:t>Baniatangi</a:t>
            </a:r>
            <a:r>
              <a:rPr lang="en-US" sz="900" b="1" dirty="0">
                <a:solidFill>
                  <a:schemeClr val="bg1"/>
                </a:solidFill>
                <a:latin typeface="Times New Roman" pitchFamily="18" charset="0"/>
                <a:cs typeface="Times New Roman" pitchFamily="18" charset="0"/>
              </a:rPr>
              <a:t>, 752060</a:t>
            </a:r>
            <a:endParaRPr lang="en-US" sz="700" b="1" dirty="0">
              <a:solidFill>
                <a:schemeClr val="bg1"/>
              </a:solidFill>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DDC36E83-08B3-0169-D49D-DEB0C856D4CF}"/>
              </a:ext>
            </a:extLst>
          </p:cNvPr>
          <p:cNvSpPr txBox="1"/>
          <p:nvPr/>
        </p:nvSpPr>
        <p:spPr>
          <a:xfrm>
            <a:off x="-141856" y="713995"/>
            <a:ext cx="6858000" cy="523220"/>
          </a:xfrm>
          <a:prstGeom prst="rect">
            <a:avLst/>
          </a:prstGeom>
          <a:noFill/>
        </p:spPr>
        <p:txBody>
          <a:bodyPr wrap="square" rtlCol="0">
            <a:spAutoFit/>
          </a:bodyPr>
          <a:lstStyle/>
          <a:p>
            <a:pPr algn="ctr"/>
            <a:r>
              <a:rPr lang="en-IN" sz="2800" b="1" u="sng" spc="170" dirty="0">
                <a:solidFill>
                  <a:srgbClr val="000000"/>
                </a:solidFill>
                <a:uFill>
                  <a:solidFill>
                    <a:srgbClr val="000000"/>
                  </a:solidFill>
                </a:uFill>
                <a:latin typeface="Times New Roman" panose="02020603050405020304" pitchFamily="18" charset="0"/>
                <a:cs typeface="Times New Roman" panose="02020603050405020304" pitchFamily="18" charset="0"/>
              </a:rPr>
              <a:t>ENABLE</a:t>
            </a:r>
            <a:r>
              <a:rPr lang="en-IN" sz="2800" b="1" u="sng" spc="15" dirty="0">
                <a:solidFill>
                  <a:srgbClr val="000000"/>
                </a:solidFill>
                <a:uFill>
                  <a:solidFill>
                    <a:srgbClr val="000000"/>
                  </a:solidFill>
                </a:uFill>
                <a:latin typeface="Times New Roman" panose="02020603050405020304" pitchFamily="18" charset="0"/>
                <a:cs typeface="Times New Roman" panose="02020603050405020304" pitchFamily="18" charset="0"/>
              </a:rPr>
              <a:t> </a:t>
            </a:r>
            <a:r>
              <a:rPr lang="en-IN" sz="2800" b="1" u="sng" spc="150" dirty="0">
                <a:solidFill>
                  <a:srgbClr val="000000"/>
                </a:solidFill>
                <a:uFill>
                  <a:solidFill>
                    <a:srgbClr val="000000"/>
                  </a:solidFill>
                </a:uFill>
                <a:latin typeface="Times New Roman" panose="02020603050405020304" pitchFamily="18" charset="0"/>
                <a:cs typeface="Times New Roman" panose="02020603050405020304" pitchFamily="18" charset="0"/>
              </a:rPr>
              <a:t>PROCESS</a:t>
            </a:r>
            <a:endParaRPr lang="en-US" sz="2800" b="1" dirty="0">
              <a:latin typeface="Times New Roman" panose="02020603050405020304" pitchFamily="18" charset="0"/>
              <a:cs typeface="Times New Roman" pitchFamily="18" charset="0"/>
            </a:endParaRPr>
          </a:p>
        </p:txBody>
      </p:sp>
      <p:sp>
        <p:nvSpPr>
          <p:cNvPr id="5" name="object 19">
            <a:extLst>
              <a:ext uri="{FF2B5EF4-FFF2-40B4-BE49-F238E27FC236}">
                <a16:creationId xmlns:a16="http://schemas.microsoft.com/office/drawing/2014/main" id="{EB49F6BF-5A0E-E74D-EFE2-2A21C1CEF6A4}"/>
              </a:ext>
            </a:extLst>
          </p:cNvPr>
          <p:cNvSpPr txBox="1"/>
          <p:nvPr/>
        </p:nvSpPr>
        <p:spPr>
          <a:xfrm>
            <a:off x="1113854" y="1314833"/>
            <a:ext cx="4858014" cy="4905830"/>
          </a:xfrm>
          <a:prstGeom prst="rect">
            <a:avLst/>
          </a:prstGeom>
        </p:spPr>
        <p:txBody>
          <a:bodyPr vert="horz" wrap="square" lIns="0" tIns="10160" rIns="0" bIns="0" rtlCol="0">
            <a:spAutoFit/>
          </a:bodyPr>
          <a:lstStyle/>
          <a:p>
            <a:pPr marL="346075" marR="6985" indent="-334010">
              <a:lnSpc>
                <a:spcPct val="150000"/>
              </a:lnSpc>
              <a:spcBef>
                <a:spcPts val="65"/>
              </a:spcBef>
              <a:buFont typeface="Wingdings"/>
              <a:buChar char=""/>
              <a:tabLst>
                <a:tab pos="346075" algn="l"/>
                <a:tab pos="346710" algn="l"/>
              </a:tabLst>
            </a:pPr>
            <a:r>
              <a:rPr sz="1600" spc="15" dirty="0">
                <a:solidFill>
                  <a:schemeClr val="bg1"/>
                </a:solidFill>
                <a:latin typeface="Times New Roman" panose="02020603050405020304" pitchFamily="18" charset="0"/>
                <a:cs typeface="Times New Roman" panose="02020603050405020304" pitchFamily="18" charset="0"/>
              </a:rPr>
              <a:t>*</a:t>
            </a:r>
            <a:r>
              <a:rPr sz="1600" b="1" spc="15" dirty="0">
                <a:solidFill>
                  <a:schemeClr val="bg1"/>
                </a:solidFill>
                <a:latin typeface="Times New Roman" panose="02020603050405020304" pitchFamily="18" charset="0"/>
                <a:cs typeface="Times New Roman" panose="02020603050405020304" pitchFamily="18" charset="0"/>
              </a:rPr>
              <a:t>Sign</a:t>
            </a:r>
            <a:r>
              <a:rPr sz="1600" b="1" spc="204" dirty="0">
                <a:solidFill>
                  <a:schemeClr val="bg1"/>
                </a:solidFill>
                <a:latin typeface="Times New Roman" panose="02020603050405020304" pitchFamily="18" charset="0"/>
                <a:cs typeface="Times New Roman" panose="02020603050405020304" pitchFamily="18" charset="0"/>
              </a:rPr>
              <a:t> </a:t>
            </a:r>
            <a:r>
              <a:rPr sz="1600" b="1" spc="15" dirty="0">
                <a:solidFill>
                  <a:schemeClr val="bg1"/>
                </a:solidFill>
                <a:latin typeface="Times New Roman" panose="02020603050405020304" pitchFamily="18" charset="0"/>
                <a:cs typeface="Times New Roman" panose="02020603050405020304" pitchFamily="18" charset="0"/>
              </a:rPr>
              <a:t>Up/Log</a:t>
            </a:r>
            <a:r>
              <a:rPr sz="1600" b="1" spc="204" dirty="0">
                <a:solidFill>
                  <a:schemeClr val="bg1"/>
                </a:solidFill>
                <a:latin typeface="Times New Roman" panose="02020603050405020304" pitchFamily="18" charset="0"/>
                <a:cs typeface="Times New Roman" panose="02020603050405020304" pitchFamily="18" charset="0"/>
              </a:rPr>
              <a:t> </a:t>
            </a:r>
            <a:r>
              <a:rPr sz="1600" b="1" spc="5" dirty="0">
                <a:solidFill>
                  <a:schemeClr val="bg1"/>
                </a:solidFill>
                <a:latin typeface="Times New Roman" panose="02020603050405020304" pitchFamily="18" charset="0"/>
                <a:cs typeface="Times New Roman" panose="02020603050405020304" pitchFamily="18" charset="0"/>
              </a:rPr>
              <a:t>In*:</a:t>
            </a:r>
            <a:r>
              <a:rPr sz="1600" b="1" spc="225"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Create</a:t>
            </a:r>
            <a:r>
              <a:rPr sz="1600" spc="204"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an</a:t>
            </a:r>
            <a:r>
              <a:rPr sz="1600" spc="21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account</a:t>
            </a:r>
            <a:r>
              <a:rPr sz="1600" spc="204"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or</a:t>
            </a:r>
            <a:r>
              <a:rPr sz="1600" spc="20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log</a:t>
            </a:r>
            <a:r>
              <a:rPr sz="1600" spc="204"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in</a:t>
            </a:r>
            <a:r>
              <a:rPr sz="1600" spc="204"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with </a:t>
            </a:r>
            <a:r>
              <a:rPr sz="1600" spc="-430"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your</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credentials.</a:t>
            </a:r>
            <a:endParaRPr sz="1600" dirty="0">
              <a:solidFill>
                <a:schemeClr val="bg1"/>
              </a:solidFill>
              <a:latin typeface="Times New Roman" panose="02020603050405020304" pitchFamily="18" charset="0"/>
              <a:cs typeface="Times New Roman" panose="02020603050405020304" pitchFamily="18" charset="0"/>
            </a:endParaRPr>
          </a:p>
          <a:p>
            <a:pPr marL="403860" indent="-391795">
              <a:lnSpc>
                <a:spcPct val="150000"/>
              </a:lnSpc>
              <a:buFont typeface="Wingdings"/>
              <a:buChar char=""/>
              <a:tabLst>
                <a:tab pos="403860" algn="l"/>
                <a:tab pos="404495" algn="l"/>
              </a:tabLst>
            </a:pPr>
            <a:r>
              <a:rPr sz="1600" spc="15" dirty="0">
                <a:solidFill>
                  <a:schemeClr val="bg1"/>
                </a:solidFill>
                <a:latin typeface="Times New Roman" panose="02020603050405020304" pitchFamily="18" charset="0"/>
                <a:cs typeface="Times New Roman" panose="02020603050405020304" pitchFamily="18" charset="0"/>
              </a:rPr>
              <a:t>*</a:t>
            </a:r>
            <a:r>
              <a:rPr sz="1600" b="1" spc="15" dirty="0">
                <a:solidFill>
                  <a:schemeClr val="bg1"/>
                </a:solidFill>
                <a:latin typeface="Times New Roman" panose="02020603050405020304" pitchFamily="18" charset="0"/>
                <a:cs typeface="Times New Roman" panose="02020603050405020304" pitchFamily="18" charset="0"/>
              </a:rPr>
              <a:t>Download</a:t>
            </a:r>
            <a:r>
              <a:rPr sz="1600" b="1" spc="114" dirty="0">
                <a:solidFill>
                  <a:schemeClr val="bg1"/>
                </a:solidFill>
                <a:latin typeface="Times New Roman" panose="02020603050405020304" pitchFamily="18" charset="0"/>
                <a:cs typeface="Times New Roman" panose="02020603050405020304" pitchFamily="18" charset="0"/>
              </a:rPr>
              <a:t> </a:t>
            </a:r>
            <a:r>
              <a:rPr sz="1600" b="1" spc="10" dirty="0">
                <a:solidFill>
                  <a:schemeClr val="bg1"/>
                </a:solidFill>
                <a:latin typeface="Times New Roman" panose="02020603050405020304" pitchFamily="18" charset="0"/>
                <a:cs typeface="Times New Roman" panose="02020603050405020304" pitchFamily="18" charset="0"/>
              </a:rPr>
              <a:t>Software</a:t>
            </a:r>
            <a:r>
              <a:rPr sz="1600" spc="10" dirty="0">
                <a:solidFill>
                  <a:schemeClr val="bg1"/>
                </a:solidFill>
                <a:latin typeface="Times New Roman" panose="02020603050405020304" pitchFamily="18" charset="0"/>
                <a:cs typeface="Times New Roman" panose="02020603050405020304" pitchFamily="18" charset="0"/>
              </a:rPr>
              <a:t>*:</a:t>
            </a:r>
            <a:r>
              <a:rPr sz="1600" spc="11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Install</a:t>
            </a:r>
            <a:r>
              <a:rPr sz="1600" spc="1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the</a:t>
            </a:r>
            <a:r>
              <a:rPr sz="1600" spc="1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app</a:t>
            </a:r>
            <a:r>
              <a:rPr sz="1600" spc="130"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if</a:t>
            </a:r>
            <a:r>
              <a:rPr sz="1600" spc="11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required,</a:t>
            </a:r>
            <a:r>
              <a:rPr sz="1600" spc="11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or</a:t>
            </a:r>
            <a:endParaRPr sz="1600" dirty="0">
              <a:solidFill>
                <a:schemeClr val="bg1"/>
              </a:solidFill>
              <a:latin typeface="Times New Roman" panose="02020603050405020304" pitchFamily="18" charset="0"/>
              <a:cs typeface="Times New Roman" panose="02020603050405020304" pitchFamily="18" charset="0"/>
            </a:endParaRPr>
          </a:p>
          <a:p>
            <a:pPr marL="346075">
              <a:lnSpc>
                <a:spcPct val="150000"/>
              </a:lnSpc>
              <a:spcBef>
                <a:spcPts val="45"/>
              </a:spcBef>
            </a:pPr>
            <a:r>
              <a:rPr sz="1600" spc="15" dirty="0">
                <a:solidFill>
                  <a:schemeClr val="bg1"/>
                </a:solidFill>
                <a:latin typeface="Times New Roman" panose="02020603050405020304" pitchFamily="18" charset="0"/>
                <a:cs typeface="Times New Roman" panose="02020603050405020304" pitchFamily="18" charset="0"/>
              </a:rPr>
              <a:t>use</a:t>
            </a:r>
            <a:r>
              <a:rPr sz="1600" spc="-1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the</a:t>
            </a:r>
            <a:r>
              <a:rPr sz="1600" spc="-10"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browser</a:t>
            </a:r>
            <a:r>
              <a:rPr sz="1600" spc="3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version.</a:t>
            </a:r>
            <a:endParaRPr sz="1600" dirty="0">
              <a:solidFill>
                <a:schemeClr val="bg1"/>
              </a:solidFill>
              <a:latin typeface="Times New Roman" panose="02020603050405020304" pitchFamily="18" charset="0"/>
              <a:cs typeface="Times New Roman" panose="02020603050405020304" pitchFamily="18" charset="0"/>
            </a:endParaRPr>
          </a:p>
          <a:p>
            <a:pPr marL="346075" marR="5715" indent="-334010" algn="just">
              <a:lnSpc>
                <a:spcPct val="150000"/>
              </a:lnSpc>
              <a:spcBef>
                <a:spcPts val="5"/>
              </a:spcBef>
              <a:buFont typeface="Wingdings"/>
              <a:buChar char=""/>
              <a:tabLst>
                <a:tab pos="404495" algn="l"/>
              </a:tabLst>
            </a:pPr>
            <a:r>
              <a:rPr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a:t>
            </a:r>
            <a:r>
              <a:rPr sz="1600" b="1" spc="15" dirty="0">
                <a:solidFill>
                  <a:schemeClr val="bg1"/>
                </a:solidFill>
                <a:latin typeface="Times New Roman" panose="02020603050405020304" pitchFamily="18" charset="0"/>
                <a:cs typeface="Times New Roman" panose="02020603050405020304" pitchFamily="18" charset="0"/>
              </a:rPr>
              <a:t>Set</a:t>
            </a:r>
            <a:r>
              <a:rPr sz="1600" b="1" spc="20" dirty="0">
                <a:solidFill>
                  <a:schemeClr val="bg1"/>
                </a:solidFill>
                <a:latin typeface="Times New Roman" panose="02020603050405020304" pitchFamily="18" charset="0"/>
                <a:cs typeface="Times New Roman" panose="02020603050405020304" pitchFamily="18" charset="0"/>
              </a:rPr>
              <a:t> </a:t>
            </a:r>
            <a:r>
              <a:rPr sz="1600" b="1" spc="15" dirty="0">
                <a:solidFill>
                  <a:schemeClr val="bg1"/>
                </a:solidFill>
                <a:latin typeface="Times New Roman" panose="02020603050405020304" pitchFamily="18" charset="0"/>
                <a:cs typeface="Times New Roman" panose="02020603050405020304" pitchFamily="18" charset="0"/>
              </a:rPr>
              <a:t>Up</a:t>
            </a:r>
            <a:r>
              <a:rPr sz="1600" b="1" spc="20" dirty="0">
                <a:solidFill>
                  <a:schemeClr val="bg1"/>
                </a:solidFill>
                <a:latin typeface="Times New Roman" panose="02020603050405020304" pitchFamily="18" charset="0"/>
                <a:cs typeface="Times New Roman" panose="02020603050405020304" pitchFamily="18" charset="0"/>
              </a:rPr>
              <a:t> </a:t>
            </a:r>
            <a:r>
              <a:rPr sz="1600" b="1" spc="15" dirty="0">
                <a:solidFill>
                  <a:schemeClr val="bg1"/>
                </a:solidFill>
                <a:latin typeface="Times New Roman" panose="02020603050405020304" pitchFamily="18" charset="0"/>
                <a:cs typeface="Times New Roman" panose="02020603050405020304" pitchFamily="18" charset="0"/>
              </a:rPr>
              <a:t>a</a:t>
            </a:r>
            <a:r>
              <a:rPr sz="1600" b="1" spc="20" dirty="0">
                <a:solidFill>
                  <a:schemeClr val="bg1"/>
                </a:solidFill>
                <a:latin typeface="Times New Roman" panose="02020603050405020304" pitchFamily="18" charset="0"/>
                <a:cs typeface="Times New Roman" panose="02020603050405020304" pitchFamily="18" charset="0"/>
              </a:rPr>
              <a:t> </a:t>
            </a:r>
            <a:r>
              <a:rPr sz="1600" b="1" spc="10" dirty="0">
                <a:solidFill>
                  <a:schemeClr val="bg1"/>
                </a:solidFill>
                <a:latin typeface="Times New Roman" panose="02020603050405020304" pitchFamily="18" charset="0"/>
                <a:cs typeface="Times New Roman" panose="02020603050405020304" pitchFamily="18" charset="0"/>
              </a:rPr>
              <a:t>Meeting*:</a:t>
            </a:r>
            <a:r>
              <a:rPr sz="1600" b="1"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Click</a:t>
            </a:r>
            <a:r>
              <a:rPr sz="1600" spc="15" dirty="0">
                <a:solidFill>
                  <a:schemeClr val="bg1"/>
                </a:solidFill>
                <a:latin typeface="Times New Roman" panose="02020603050405020304" pitchFamily="18" charset="0"/>
                <a:cs typeface="Times New Roman" panose="02020603050405020304" pitchFamily="18" charset="0"/>
              </a:rPr>
              <a:t> </a:t>
            </a:r>
            <a:r>
              <a:rPr sz="1600" spc="20" dirty="0">
                <a:solidFill>
                  <a:schemeClr val="bg1"/>
                </a:solidFill>
                <a:latin typeface="Times New Roman" panose="02020603050405020304" pitchFamily="18" charset="0"/>
                <a:cs typeface="Times New Roman" panose="02020603050405020304" pitchFamily="18" charset="0"/>
              </a:rPr>
              <a:t>"New</a:t>
            </a:r>
            <a:r>
              <a:rPr sz="1600" spc="25"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Meeting"</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or </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"Schedule" </a:t>
            </a:r>
            <a:r>
              <a:rPr sz="1600" spc="20" dirty="0">
                <a:solidFill>
                  <a:schemeClr val="bg1"/>
                </a:solidFill>
                <a:latin typeface="Times New Roman" panose="02020603050405020304" pitchFamily="18" charset="0"/>
                <a:cs typeface="Times New Roman" panose="02020603050405020304" pitchFamily="18" charset="0"/>
              </a:rPr>
              <a:t>and </a:t>
            </a:r>
            <a:r>
              <a:rPr sz="1600" spc="15" dirty="0">
                <a:solidFill>
                  <a:schemeClr val="bg1"/>
                </a:solidFill>
                <a:latin typeface="Times New Roman" panose="02020603050405020304" pitchFamily="18" charset="0"/>
                <a:cs typeface="Times New Roman" panose="02020603050405020304" pitchFamily="18" charset="0"/>
              </a:rPr>
              <a:t>provide </a:t>
            </a:r>
            <a:r>
              <a:rPr sz="1600" spc="10" dirty="0">
                <a:solidFill>
                  <a:schemeClr val="bg1"/>
                </a:solidFill>
                <a:latin typeface="Times New Roman" panose="02020603050405020304" pitchFamily="18" charset="0"/>
                <a:cs typeface="Times New Roman" panose="02020603050405020304" pitchFamily="18" charset="0"/>
              </a:rPr>
              <a:t>meeting details (time, date, </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etc.).</a:t>
            </a:r>
            <a:endParaRPr sz="1600" dirty="0">
              <a:solidFill>
                <a:schemeClr val="bg1"/>
              </a:solidFill>
              <a:latin typeface="Times New Roman" panose="02020603050405020304" pitchFamily="18" charset="0"/>
              <a:cs typeface="Times New Roman" panose="02020603050405020304" pitchFamily="18" charset="0"/>
            </a:endParaRPr>
          </a:p>
          <a:p>
            <a:pPr marL="346075" marR="5080" indent="-334010" algn="just">
              <a:lnSpc>
                <a:spcPct val="150000"/>
              </a:lnSpc>
              <a:buFont typeface="Wingdings"/>
              <a:buChar char=""/>
              <a:tabLst>
                <a:tab pos="404495" algn="l"/>
              </a:tabLst>
            </a:pPr>
            <a:r>
              <a:rPr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a:t>
            </a:r>
            <a:r>
              <a:rPr sz="1600" b="1" spc="15" dirty="0">
                <a:solidFill>
                  <a:schemeClr val="bg1"/>
                </a:solidFill>
                <a:latin typeface="Times New Roman" panose="02020603050405020304" pitchFamily="18" charset="0"/>
                <a:cs typeface="Times New Roman" panose="02020603050405020304" pitchFamily="18" charset="0"/>
              </a:rPr>
              <a:t>Share </a:t>
            </a:r>
            <a:r>
              <a:rPr sz="1600" b="1" spc="10" dirty="0">
                <a:solidFill>
                  <a:schemeClr val="bg1"/>
                </a:solidFill>
                <a:latin typeface="Times New Roman" panose="02020603050405020304" pitchFamily="18" charset="0"/>
                <a:cs typeface="Times New Roman" panose="02020603050405020304" pitchFamily="18" charset="0"/>
              </a:rPr>
              <a:t>Details</a:t>
            </a:r>
            <a:r>
              <a:rPr sz="1600" spc="1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Share </a:t>
            </a:r>
            <a:r>
              <a:rPr sz="1600" spc="10" dirty="0">
                <a:solidFill>
                  <a:schemeClr val="bg1"/>
                </a:solidFill>
                <a:latin typeface="Times New Roman" panose="02020603050405020304" pitchFamily="18" charset="0"/>
                <a:cs typeface="Times New Roman" panose="02020603050405020304" pitchFamily="18" charset="0"/>
              </a:rPr>
              <a:t>the meeting link </a:t>
            </a:r>
            <a:r>
              <a:rPr sz="1600" spc="15" dirty="0">
                <a:solidFill>
                  <a:schemeClr val="bg1"/>
                </a:solidFill>
                <a:latin typeface="Times New Roman" panose="02020603050405020304" pitchFamily="18" charset="0"/>
                <a:cs typeface="Times New Roman" panose="02020603050405020304" pitchFamily="18" charset="0"/>
              </a:rPr>
              <a:t>or ID </a:t>
            </a:r>
            <a:r>
              <a:rPr sz="1600" spc="10" dirty="0">
                <a:solidFill>
                  <a:schemeClr val="bg1"/>
                </a:solidFill>
                <a:latin typeface="Times New Roman" panose="02020603050405020304" pitchFamily="18" charset="0"/>
                <a:cs typeface="Times New Roman" panose="02020603050405020304" pitchFamily="18" charset="0"/>
              </a:rPr>
              <a:t>with </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participants.</a:t>
            </a:r>
            <a:endParaRPr sz="1600" dirty="0">
              <a:solidFill>
                <a:schemeClr val="bg1"/>
              </a:solidFill>
              <a:latin typeface="Times New Roman" panose="02020603050405020304" pitchFamily="18" charset="0"/>
              <a:cs typeface="Times New Roman" panose="02020603050405020304" pitchFamily="18" charset="0"/>
            </a:endParaRPr>
          </a:p>
          <a:p>
            <a:pPr marL="346075" marR="5080" indent="-334010" algn="just">
              <a:lnSpc>
                <a:spcPct val="150000"/>
              </a:lnSpc>
              <a:spcBef>
                <a:spcPts val="15"/>
              </a:spcBef>
              <a:buFont typeface="Wingdings"/>
              <a:buChar char=""/>
              <a:tabLst>
                <a:tab pos="404495" algn="l"/>
              </a:tabLst>
            </a:pPr>
            <a:r>
              <a:rPr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a:t>
            </a:r>
            <a:r>
              <a:rPr sz="1600" b="1" spc="10" dirty="0">
                <a:solidFill>
                  <a:schemeClr val="bg1"/>
                </a:solidFill>
                <a:latin typeface="Times New Roman" panose="02020603050405020304" pitchFamily="18" charset="0"/>
                <a:cs typeface="Times New Roman" panose="02020603050405020304" pitchFamily="18" charset="0"/>
              </a:rPr>
              <a:t>Test</a:t>
            </a:r>
            <a:r>
              <a:rPr sz="1600" b="1" spc="15" dirty="0">
                <a:solidFill>
                  <a:schemeClr val="bg1"/>
                </a:solidFill>
                <a:latin typeface="Times New Roman" panose="02020603050405020304" pitchFamily="18" charset="0"/>
                <a:cs typeface="Times New Roman" panose="02020603050405020304" pitchFamily="18" charset="0"/>
              </a:rPr>
              <a:t> Equipment</a:t>
            </a:r>
            <a:r>
              <a:rPr sz="1600" spc="15" dirty="0">
                <a:solidFill>
                  <a:schemeClr val="bg1"/>
                </a:solidFill>
                <a:latin typeface="Times New Roman" panose="02020603050405020304" pitchFamily="18" charset="0"/>
                <a:cs typeface="Times New Roman" panose="02020603050405020304" pitchFamily="18" charset="0"/>
              </a:rPr>
              <a:t>*:</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Ensure</a:t>
            </a:r>
            <a:r>
              <a:rPr sz="1600" spc="20"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your</a:t>
            </a:r>
            <a:r>
              <a:rPr sz="1600" spc="1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microphone, </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camera,</a:t>
            </a:r>
            <a:r>
              <a:rPr sz="1600" spc="-5" dirty="0">
                <a:solidFill>
                  <a:schemeClr val="bg1"/>
                </a:solidFill>
                <a:latin typeface="Times New Roman" panose="02020603050405020304" pitchFamily="18" charset="0"/>
                <a:cs typeface="Times New Roman" panose="02020603050405020304" pitchFamily="18" charset="0"/>
              </a:rPr>
              <a:t> </a:t>
            </a:r>
            <a:r>
              <a:rPr sz="1600" spc="20" dirty="0">
                <a:solidFill>
                  <a:schemeClr val="bg1"/>
                </a:solidFill>
                <a:latin typeface="Times New Roman" panose="02020603050405020304" pitchFamily="18" charset="0"/>
                <a:cs typeface="Times New Roman" panose="02020603050405020304" pitchFamily="18" charset="0"/>
              </a:rPr>
              <a:t>and</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internet</a:t>
            </a:r>
            <a:r>
              <a:rPr sz="1600" spc="-5"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are</a:t>
            </a:r>
            <a:r>
              <a:rPr sz="160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functioning.</a:t>
            </a:r>
            <a:endParaRPr sz="1600" dirty="0">
              <a:solidFill>
                <a:schemeClr val="bg1"/>
              </a:solidFill>
              <a:latin typeface="Times New Roman" panose="02020603050405020304" pitchFamily="18" charset="0"/>
              <a:cs typeface="Times New Roman" panose="02020603050405020304" pitchFamily="18" charset="0"/>
            </a:endParaRPr>
          </a:p>
          <a:p>
            <a:pPr marL="403860" indent="-391795" algn="just">
              <a:lnSpc>
                <a:spcPct val="150000"/>
              </a:lnSpc>
              <a:spcBef>
                <a:spcPts val="45"/>
              </a:spcBef>
              <a:buFont typeface="Wingdings"/>
              <a:buChar char=""/>
              <a:tabLst>
                <a:tab pos="404495" algn="l"/>
              </a:tabLst>
            </a:pPr>
            <a:r>
              <a:rPr sz="1600" spc="10" dirty="0">
                <a:solidFill>
                  <a:schemeClr val="bg1"/>
                </a:solidFill>
                <a:latin typeface="Times New Roman" panose="02020603050405020304" pitchFamily="18" charset="0"/>
                <a:cs typeface="Times New Roman" panose="02020603050405020304" pitchFamily="18" charset="0"/>
              </a:rPr>
              <a:t>*</a:t>
            </a:r>
            <a:r>
              <a:rPr sz="1600" b="1" spc="10" dirty="0">
                <a:solidFill>
                  <a:schemeClr val="bg1"/>
                </a:solidFill>
                <a:latin typeface="Times New Roman" panose="02020603050405020304" pitchFamily="18" charset="0"/>
                <a:cs typeface="Times New Roman" panose="02020603050405020304" pitchFamily="18" charset="0"/>
              </a:rPr>
              <a:t>Start</a:t>
            </a:r>
            <a:r>
              <a:rPr sz="1600" b="1" spc="15" dirty="0">
                <a:solidFill>
                  <a:schemeClr val="bg1"/>
                </a:solidFill>
                <a:latin typeface="Times New Roman" panose="02020603050405020304" pitchFamily="18" charset="0"/>
                <a:cs typeface="Times New Roman" panose="02020603050405020304" pitchFamily="18" charset="0"/>
              </a:rPr>
              <a:t> the</a:t>
            </a:r>
            <a:r>
              <a:rPr sz="1600" b="1" spc="-15" dirty="0">
                <a:solidFill>
                  <a:schemeClr val="bg1"/>
                </a:solidFill>
                <a:latin typeface="Times New Roman" panose="02020603050405020304" pitchFamily="18" charset="0"/>
                <a:cs typeface="Times New Roman" panose="02020603050405020304" pitchFamily="18" charset="0"/>
              </a:rPr>
              <a:t> </a:t>
            </a:r>
            <a:r>
              <a:rPr sz="1600" b="1" spc="10" dirty="0">
                <a:solidFill>
                  <a:schemeClr val="bg1"/>
                </a:solidFill>
                <a:latin typeface="Times New Roman" panose="02020603050405020304" pitchFamily="18" charset="0"/>
                <a:cs typeface="Times New Roman" panose="02020603050405020304" pitchFamily="18" charset="0"/>
              </a:rPr>
              <a:t>Meeting</a:t>
            </a:r>
            <a:r>
              <a:rPr sz="1600" spc="10" dirty="0">
                <a:solidFill>
                  <a:schemeClr val="bg1"/>
                </a:solidFill>
                <a:latin typeface="Times New Roman" panose="02020603050405020304" pitchFamily="18" charset="0"/>
                <a:cs typeface="Times New Roman" panose="02020603050405020304" pitchFamily="18" charset="0"/>
              </a:rPr>
              <a:t>*:</a:t>
            </a:r>
            <a:r>
              <a:rPr sz="1600" spc="15" dirty="0">
                <a:solidFill>
                  <a:schemeClr val="bg1"/>
                </a:solidFill>
                <a:latin typeface="Times New Roman" panose="02020603050405020304" pitchFamily="18" charset="0"/>
                <a:cs typeface="Times New Roman" panose="02020603050405020304" pitchFamily="18" charset="0"/>
              </a:rPr>
              <a:t> Begin</a:t>
            </a:r>
            <a:r>
              <a:rPr sz="1600" spc="5"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by</a:t>
            </a:r>
            <a:r>
              <a:rPr sz="1600" spc="-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clicking</a:t>
            </a:r>
            <a:r>
              <a:rPr sz="1600" spc="5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"Start."</a:t>
            </a:r>
            <a:endParaRPr sz="16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15CE042-6230-E43B-FC1D-E5A009124274}"/>
              </a:ext>
            </a:extLst>
          </p:cNvPr>
          <p:cNvPicPr>
            <a:picLocks noChangeAspect="1"/>
          </p:cNvPicPr>
          <p:nvPr/>
        </p:nvPicPr>
        <p:blipFill>
          <a:blip r:embed="rId3"/>
          <a:stretch>
            <a:fillRect/>
          </a:stretch>
        </p:blipFill>
        <p:spPr>
          <a:xfrm>
            <a:off x="6716144" y="1884708"/>
            <a:ext cx="5347132" cy="29513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524794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22B426D-2105-42CE-9F91-11549A40D88F}"/>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4E4316CA-137D-D1F8-8B8A-CABB81062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53" y="66370"/>
            <a:ext cx="1248463" cy="1248463"/>
          </a:xfrm>
          <a:prstGeom prst="rect">
            <a:avLst/>
          </a:prstGeom>
          <a:effectLst>
            <a:glow rad="127000">
              <a:schemeClr val="bg2"/>
            </a:glow>
          </a:effectLst>
        </p:spPr>
      </p:pic>
      <p:sp>
        <p:nvSpPr>
          <p:cNvPr id="13" name="TextBox 12">
            <a:extLst>
              <a:ext uri="{FF2B5EF4-FFF2-40B4-BE49-F238E27FC236}">
                <a16:creationId xmlns:a16="http://schemas.microsoft.com/office/drawing/2014/main" id="{F92CBEBF-6FB3-CCEB-F822-8206348DA326}"/>
              </a:ext>
            </a:extLst>
          </p:cNvPr>
          <p:cNvSpPr txBox="1"/>
          <p:nvPr/>
        </p:nvSpPr>
        <p:spPr>
          <a:xfrm>
            <a:off x="3350588" y="6319521"/>
            <a:ext cx="5471160" cy="482953"/>
          </a:xfrm>
          <a:prstGeom prst="rect">
            <a:avLst/>
          </a:prstGeom>
          <a:noFill/>
        </p:spPr>
        <p:txBody>
          <a:bodyPr wrap="square" rtlCol="0">
            <a:spAutoFit/>
          </a:bodyPr>
          <a:lstStyle/>
          <a:p>
            <a:pPr algn="ctr">
              <a:lnSpc>
                <a:spcPct val="150000"/>
              </a:lnSpc>
            </a:pPr>
            <a:r>
              <a:rPr lang="en-US" sz="900" b="1" dirty="0">
                <a:solidFill>
                  <a:schemeClr val="bg1"/>
                </a:solidFill>
                <a:latin typeface="Times New Roman" pitchFamily="18" charset="0"/>
                <a:cs typeface="Times New Roman" pitchFamily="18" charset="0"/>
              </a:rPr>
              <a:t>Major project Presentation 2025</a:t>
            </a:r>
          </a:p>
          <a:p>
            <a:pPr algn="ctr">
              <a:lnSpc>
                <a:spcPct val="150000"/>
              </a:lnSpc>
            </a:pPr>
            <a:r>
              <a:rPr lang="en-US" sz="900" b="1" dirty="0">
                <a:solidFill>
                  <a:schemeClr val="bg1"/>
                </a:solidFill>
                <a:latin typeface="Times New Roman" pitchFamily="18" charset="0"/>
                <a:cs typeface="Times New Roman" pitchFamily="18" charset="0"/>
              </a:rPr>
              <a:t>Organized by: Department of Computer Science &amp; Engineering, GIET, </a:t>
            </a:r>
            <a:r>
              <a:rPr lang="en-US" sz="900" b="1" dirty="0" err="1">
                <a:solidFill>
                  <a:schemeClr val="bg1"/>
                </a:solidFill>
                <a:latin typeface="Times New Roman" pitchFamily="18" charset="0"/>
                <a:cs typeface="Times New Roman" pitchFamily="18" charset="0"/>
              </a:rPr>
              <a:t>Baniatangi</a:t>
            </a:r>
            <a:r>
              <a:rPr lang="en-US" sz="900" b="1" dirty="0">
                <a:solidFill>
                  <a:schemeClr val="bg1"/>
                </a:solidFill>
                <a:latin typeface="Times New Roman" pitchFamily="18" charset="0"/>
                <a:cs typeface="Times New Roman" pitchFamily="18" charset="0"/>
              </a:rPr>
              <a:t>, 752060</a:t>
            </a:r>
            <a:endParaRPr lang="en-US" sz="700" b="1" dirty="0">
              <a:solidFill>
                <a:schemeClr val="bg1"/>
              </a:solidFill>
              <a:latin typeface="Times New Roman" pitchFamily="18" charset="0"/>
              <a:cs typeface="Times New Roman" pitchFamily="18" charset="0"/>
            </a:endParaRPr>
          </a:p>
        </p:txBody>
      </p:sp>
      <p:sp>
        <p:nvSpPr>
          <p:cNvPr id="3" name="object 18">
            <a:extLst>
              <a:ext uri="{FF2B5EF4-FFF2-40B4-BE49-F238E27FC236}">
                <a16:creationId xmlns:a16="http://schemas.microsoft.com/office/drawing/2014/main" id="{CAB512CE-40C1-3C2A-C502-230E9CE7E47D}"/>
              </a:ext>
            </a:extLst>
          </p:cNvPr>
          <p:cNvSpPr txBox="1">
            <a:spLocks noGrp="1"/>
          </p:cNvSpPr>
          <p:nvPr>
            <p:ph type="title"/>
          </p:nvPr>
        </p:nvSpPr>
        <p:spPr>
          <a:xfrm>
            <a:off x="1468886" y="1092657"/>
            <a:ext cx="2404745" cy="444352"/>
          </a:xfrm>
          <a:prstGeom prst="rect">
            <a:avLst/>
          </a:prstGeom>
        </p:spPr>
        <p:txBody>
          <a:bodyPr vert="horz" wrap="square" lIns="0" tIns="13335" rIns="0" bIns="0" rtlCol="0">
            <a:spAutoFit/>
          </a:bodyPr>
          <a:lstStyle/>
          <a:p>
            <a:pPr marL="12700">
              <a:lnSpc>
                <a:spcPct val="100000"/>
              </a:lnSpc>
              <a:spcBef>
                <a:spcPts val="105"/>
              </a:spcBef>
            </a:pPr>
            <a:r>
              <a:rPr sz="2800" b="1" u="sng" spc="229" dirty="0">
                <a:solidFill>
                  <a:srgbClr val="000000"/>
                </a:solidFill>
                <a:uFill>
                  <a:solidFill>
                    <a:srgbClr val="000000"/>
                  </a:solidFill>
                </a:uFill>
                <a:latin typeface="Times New Roman" panose="02020603050405020304" pitchFamily="18" charset="0"/>
                <a:cs typeface="Times New Roman" panose="02020603050405020304" pitchFamily="18" charset="0"/>
              </a:rPr>
              <a:t>TEXT</a:t>
            </a:r>
            <a:r>
              <a:rPr sz="2800" b="1" u="sng" spc="215" dirty="0">
                <a:solidFill>
                  <a:srgbClr val="000000"/>
                </a:solidFill>
                <a:uFill>
                  <a:solidFill>
                    <a:srgbClr val="000000"/>
                  </a:solidFill>
                </a:uFill>
                <a:latin typeface="Times New Roman" panose="02020603050405020304" pitchFamily="18" charset="0"/>
                <a:cs typeface="Times New Roman" panose="02020603050405020304" pitchFamily="18" charset="0"/>
              </a:rPr>
              <a:t>CHAT</a:t>
            </a:r>
            <a:endParaRPr sz="2800" b="1" u="sng" dirty="0">
              <a:latin typeface="Times New Roman" panose="02020603050405020304" pitchFamily="18" charset="0"/>
              <a:cs typeface="Times New Roman" panose="02020603050405020304" pitchFamily="18" charset="0"/>
            </a:endParaRPr>
          </a:p>
        </p:txBody>
      </p:sp>
      <p:sp>
        <p:nvSpPr>
          <p:cNvPr id="4" name="object 19">
            <a:extLst>
              <a:ext uri="{FF2B5EF4-FFF2-40B4-BE49-F238E27FC236}">
                <a16:creationId xmlns:a16="http://schemas.microsoft.com/office/drawing/2014/main" id="{B4DD6717-BAAF-C6E0-ABC8-8BB2C2B58A81}"/>
              </a:ext>
            </a:extLst>
          </p:cNvPr>
          <p:cNvSpPr txBox="1"/>
          <p:nvPr/>
        </p:nvSpPr>
        <p:spPr>
          <a:xfrm>
            <a:off x="679453" y="1792613"/>
            <a:ext cx="6169660" cy="4080604"/>
          </a:xfrm>
          <a:prstGeom prst="rect">
            <a:avLst/>
          </a:prstGeom>
        </p:spPr>
        <p:txBody>
          <a:bodyPr vert="horz" wrap="square" lIns="0" tIns="10795" rIns="0" bIns="0" rtlCol="0">
            <a:spAutoFit/>
          </a:bodyPr>
          <a:lstStyle/>
          <a:p>
            <a:pPr marL="298450" marR="5080" indent="-285750" algn="just">
              <a:lnSpc>
                <a:spcPct val="150000"/>
              </a:lnSpc>
              <a:spcBef>
                <a:spcPts val="85"/>
              </a:spcBef>
              <a:buFont typeface="Wingdings" panose="05000000000000000000" pitchFamily="2" charset="2"/>
              <a:buChar char="Ø"/>
            </a:pPr>
            <a:r>
              <a:rPr sz="1600" spc="20" dirty="0">
                <a:solidFill>
                  <a:schemeClr val="bg1"/>
                </a:solidFill>
                <a:latin typeface="Times New Roman" panose="02020603050405020304" pitchFamily="18" charset="0"/>
                <a:cs typeface="Times New Roman" panose="02020603050405020304" pitchFamily="18" charset="0"/>
              </a:rPr>
              <a:t>A </a:t>
            </a:r>
            <a:r>
              <a:rPr sz="1600" spc="10" dirty="0">
                <a:solidFill>
                  <a:schemeClr val="bg1"/>
                </a:solidFill>
                <a:latin typeface="Times New Roman" panose="02020603050405020304" pitchFamily="18" charset="0"/>
                <a:cs typeface="Times New Roman" panose="02020603050405020304" pitchFamily="18" charset="0"/>
              </a:rPr>
              <a:t>text </a:t>
            </a:r>
            <a:r>
              <a:rPr sz="1600" spc="15" dirty="0">
                <a:solidFill>
                  <a:schemeClr val="bg1"/>
                </a:solidFill>
                <a:latin typeface="Times New Roman" panose="02020603050405020304" pitchFamily="18" charset="0"/>
                <a:cs typeface="Times New Roman" panose="02020603050405020304" pitchFamily="18" charset="0"/>
              </a:rPr>
              <a:t>chat </a:t>
            </a:r>
            <a:r>
              <a:rPr sz="1600" spc="10" dirty="0">
                <a:solidFill>
                  <a:schemeClr val="bg1"/>
                </a:solidFill>
                <a:latin typeface="Times New Roman" panose="02020603050405020304" pitchFamily="18" charset="0"/>
                <a:cs typeface="Times New Roman" panose="02020603050405020304" pitchFamily="18" charset="0"/>
              </a:rPr>
              <a:t>in an </a:t>
            </a:r>
            <a:r>
              <a:rPr sz="1600" spc="15" dirty="0">
                <a:solidFill>
                  <a:schemeClr val="bg1"/>
                </a:solidFill>
                <a:latin typeface="Times New Roman" panose="02020603050405020304" pitchFamily="18" charset="0"/>
                <a:cs typeface="Times New Roman" panose="02020603050405020304" pitchFamily="18" charset="0"/>
              </a:rPr>
              <a:t>online </a:t>
            </a:r>
            <a:r>
              <a:rPr sz="1600" spc="10" dirty="0">
                <a:solidFill>
                  <a:schemeClr val="bg1"/>
                </a:solidFill>
                <a:latin typeface="Times New Roman" panose="02020603050405020304" pitchFamily="18" charset="0"/>
                <a:cs typeface="Times New Roman" panose="02020603050405020304" pitchFamily="18" charset="0"/>
              </a:rPr>
              <a:t>meeting </a:t>
            </a:r>
            <a:r>
              <a:rPr sz="1600" spc="15" dirty="0">
                <a:solidFill>
                  <a:schemeClr val="bg1"/>
                </a:solidFill>
                <a:latin typeface="Times New Roman" panose="02020603050405020304" pitchFamily="18" charset="0"/>
                <a:cs typeface="Times New Roman" panose="02020603050405020304" pitchFamily="18" charset="0"/>
              </a:rPr>
              <a:t>service </a:t>
            </a:r>
            <a:r>
              <a:rPr sz="1600" spc="5" dirty="0">
                <a:solidFill>
                  <a:schemeClr val="bg1"/>
                </a:solidFill>
                <a:latin typeface="Times New Roman" panose="02020603050405020304" pitchFamily="18" charset="0"/>
                <a:cs typeface="Times New Roman" panose="02020603050405020304" pitchFamily="18" charset="0"/>
              </a:rPr>
              <a:t>is </a:t>
            </a:r>
            <a:r>
              <a:rPr sz="1600" spc="15" dirty="0">
                <a:solidFill>
                  <a:schemeClr val="bg1"/>
                </a:solidFill>
                <a:latin typeface="Times New Roman" panose="02020603050405020304" pitchFamily="18" charset="0"/>
                <a:cs typeface="Times New Roman" panose="02020603050405020304" pitchFamily="18" charset="0"/>
              </a:rPr>
              <a:t>a </a:t>
            </a:r>
            <a:r>
              <a:rPr sz="1600" spc="10" dirty="0">
                <a:solidFill>
                  <a:schemeClr val="bg1"/>
                </a:solidFill>
                <a:latin typeface="Times New Roman" panose="02020603050405020304" pitchFamily="18" charset="0"/>
                <a:cs typeface="Times New Roman" panose="02020603050405020304" pitchFamily="18" charset="0"/>
              </a:rPr>
              <a:t>feature that visually </a:t>
            </a:r>
            <a:r>
              <a:rPr sz="1600" spc="15" dirty="0">
                <a:solidFill>
                  <a:schemeClr val="bg1"/>
                </a:solidFill>
                <a:latin typeface="Times New Roman" panose="02020603050405020304" pitchFamily="18" charset="0"/>
                <a:cs typeface="Times New Roman" panose="02020603050405020304" pitchFamily="18" charset="0"/>
              </a:rPr>
              <a:t> organizes and presents </a:t>
            </a:r>
            <a:r>
              <a:rPr sz="1600" spc="10" dirty="0">
                <a:solidFill>
                  <a:schemeClr val="bg1"/>
                </a:solidFill>
                <a:latin typeface="Times New Roman" panose="02020603050405020304" pitchFamily="18" charset="0"/>
                <a:cs typeface="Times New Roman" panose="02020603050405020304" pitchFamily="18" charset="0"/>
              </a:rPr>
              <a:t>information through text-based elements </a:t>
            </a:r>
            <a:r>
              <a:rPr sz="1600" spc="15" dirty="0">
                <a:solidFill>
                  <a:schemeClr val="bg1"/>
                </a:solidFill>
                <a:latin typeface="Times New Roman" panose="02020603050405020304" pitchFamily="18" charset="0"/>
                <a:cs typeface="Times New Roman" panose="02020603050405020304" pitchFamily="18" charset="0"/>
              </a:rPr>
              <a:t> during</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virtual</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discussions.</a:t>
            </a:r>
            <a:r>
              <a:rPr sz="1600" spc="15" dirty="0">
                <a:solidFill>
                  <a:schemeClr val="bg1"/>
                </a:solidFill>
                <a:latin typeface="Times New Roman" panose="02020603050405020304" pitchFamily="18" charset="0"/>
                <a:cs typeface="Times New Roman" panose="02020603050405020304" pitchFamily="18" charset="0"/>
              </a:rPr>
              <a:t> </a:t>
            </a:r>
            <a:endParaRPr lang="en-US" sz="1600" spc="15" dirty="0">
              <a:solidFill>
                <a:schemeClr val="bg1"/>
              </a:solidFill>
              <a:latin typeface="Times New Roman" panose="02020603050405020304" pitchFamily="18" charset="0"/>
              <a:cs typeface="Times New Roman" panose="02020603050405020304" pitchFamily="18" charset="0"/>
            </a:endParaRPr>
          </a:p>
          <a:p>
            <a:pPr marL="298450" marR="5080" indent="-285750" algn="just">
              <a:lnSpc>
                <a:spcPct val="150000"/>
              </a:lnSpc>
              <a:spcBef>
                <a:spcPts val="85"/>
              </a:spcBef>
              <a:buFont typeface="Wingdings" panose="05000000000000000000" pitchFamily="2" charset="2"/>
              <a:buChar char="Ø"/>
            </a:pPr>
            <a:endParaRPr lang="en-US" sz="1600" spc="15" dirty="0">
              <a:solidFill>
                <a:schemeClr val="bg1"/>
              </a:solidFill>
              <a:latin typeface="Times New Roman" panose="02020603050405020304" pitchFamily="18" charset="0"/>
              <a:cs typeface="Times New Roman" panose="02020603050405020304" pitchFamily="18" charset="0"/>
            </a:endParaRPr>
          </a:p>
          <a:p>
            <a:pPr marL="298450" marR="5080" indent="-285750" algn="just">
              <a:lnSpc>
                <a:spcPct val="150000"/>
              </a:lnSpc>
              <a:spcBef>
                <a:spcPts val="85"/>
              </a:spcBef>
              <a:buFont typeface="Wingdings" panose="05000000000000000000" pitchFamily="2" charset="2"/>
              <a:buChar char="Ø"/>
            </a:pPr>
            <a:r>
              <a:rPr sz="1600" spc="15" dirty="0">
                <a:solidFill>
                  <a:schemeClr val="bg1"/>
                </a:solidFill>
                <a:latin typeface="Times New Roman" panose="02020603050405020304" pitchFamily="18" charset="0"/>
                <a:cs typeface="Times New Roman" panose="02020603050405020304" pitchFamily="18" charset="0"/>
              </a:rPr>
              <a:t>These chats improve communication by </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providing a </a:t>
            </a:r>
            <a:r>
              <a:rPr sz="1600" spc="5" dirty="0">
                <a:solidFill>
                  <a:schemeClr val="bg1"/>
                </a:solidFill>
                <a:latin typeface="Times New Roman" panose="02020603050405020304" pitchFamily="18" charset="0"/>
                <a:cs typeface="Times New Roman" panose="02020603050405020304" pitchFamily="18" charset="0"/>
              </a:rPr>
              <a:t>clear, </a:t>
            </a:r>
            <a:r>
              <a:rPr sz="1600" spc="15" dirty="0">
                <a:solidFill>
                  <a:schemeClr val="bg1"/>
                </a:solidFill>
                <a:latin typeface="Times New Roman" panose="02020603050405020304" pitchFamily="18" charset="0"/>
                <a:cs typeface="Times New Roman" panose="02020603050405020304" pitchFamily="18" charset="0"/>
              </a:rPr>
              <a:t>organized overview </a:t>
            </a:r>
            <a:r>
              <a:rPr sz="1600" spc="5" dirty="0">
                <a:solidFill>
                  <a:schemeClr val="bg1"/>
                </a:solidFill>
                <a:latin typeface="Times New Roman" panose="02020603050405020304" pitchFamily="18" charset="0"/>
                <a:cs typeface="Times New Roman" panose="02020603050405020304" pitchFamily="18" charset="0"/>
              </a:rPr>
              <a:t>of </a:t>
            </a:r>
            <a:r>
              <a:rPr sz="1600" spc="15" dirty="0">
                <a:solidFill>
                  <a:schemeClr val="bg1"/>
                </a:solidFill>
                <a:latin typeface="Times New Roman" panose="02020603050405020304" pitchFamily="18" charset="0"/>
                <a:cs typeface="Times New Roman" panose="02020603050405020304" pitchFamily="18" charset="0"/>
              </a:rPr>
              <a:t>complex concepts, </a:t>
            </a:r>
            <a:r>
              <a:rPr sz="1600" spc="10" dirty="0">
                <a:solidFill>
                  <a:schemeClr val="bg1"/>
                </a:solidFill>
                <a:latin typeface="Times New Roman" panose="02020603050405020304" pitchFamily="18" charset="0"/>
                <a:cs typeface="Times New Roman" panose="02020603050405020304" pitchFamily="18" charset="0"/>
              </a:rPr>
              <a:t>aiding </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in</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collaboration</a:t>
            </a:r>
            <a:r>
              <a:rPr sz="1600" spc="15" dirty="0">
                <a:solidFill>
                  <a:schemeClr val="bg1"/>
                </a:solidFill>
                <a:latin typeface="Times New Roman" panose="02020603050405020304" pitchFamily="18" charset="0"/>
                <a:cs typeface="Times New Roman" panose="02020603050405020304" pitchFamily="18" charset="0"/>
              </a:rPr>
              <a:t> and</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decision-making.</a:t>
            </a:r>
            <a:r>
              <a:rPr sz="1600" spc="15" dirty="0">
                <a:solidFill>
                  <a:schemeClr val="bg1"/>
                </a:solidFill>
                <a:latin typeface="Times New Roman" panose="02020603050405020304" pitchFamily="18" charset="0"/>
                <a:cs typeface="Times New Roman" panose="02020603050405020304" pitchFamily="18" charset="0"/>
              </a:rPr>
              <a:t> </a:t>
            </a:r>
            <a:endParaRPr lang="en-US" sz="1600" spc="15" dirty="0">
              <a:solidFill>
                <a:schemeClr val="bg1"/>
              </a:solidFill>
              <a:latin typeface="Times New Roman" panose="02020603050405020304" pitchFamily="18" charset="0"/>
              <a:cs typeface="Times New Roman" panose="02020603050405020304" pitchFamily="18" charset="0"/>
            </a:endParaRPr>
          </a:p>
          <a:p>
            <a:pPr marL="298450" marR="5080" indent="-285750" algn="just">
              <a:lnSpc>
                <a:spcPct val="150000"/>
              </a:lnSpc>
              <a:spcBef>
                <a:spcPts val="85"/>
              </a:spcBef>
              <a:buFont typeface="Wingdings" panose="05000000000000000000" pitchFamily="2" charset="2"/>
              <a:buChar char="Ø"/>
            </a:pPr>
            <a:endParaRPr lang="en-US" sz="1600" spc="15" dirty="0">
              <a:solidFill>
                <a:schemeClr val="bg1"/>
              </a:solidFill>
              <a:latin typeface="Times New Roman" panose="02020603050405020304" pitchFamily="18" charset="0"/>
              <a:cs typeface="Times New Roman" panose="02020603050405020304" pitchFamily="18" charset="0"/>
            </a:endParaRPr>
          </a:p>
          <a:p>
            <a:pPr marL="298450" marR="5080" indent="-285750" algn="just">
              <a:lnSpc>
                <a:spcPct val="150000"/>
              </a:lnSpc>
              <a:spcBef>
                <a:spcPts val="85"/>
              </a:spcBef>
              <a:buFont typeface="Wingdings" panose="05000000000000000000" pitchFamily="2" charset="2"/>
              <a:buChar char="Ø"/>
            </a:pPr>
            <a:r>
              <a:rPr sz="1600" spc="15" dirty="0">
                <a:solidFill>
                  <a:schemeClr val="bg1"/>
                </a:solidFill>
                <a:latin typeface="Times New Roman" panose="02020603050405020304" pitchFamily="18" charset="0"/>
                <a:cs typeface="Times New Roman" panose="02020603050405020304" pitchFamily="18" charset="0"/>
              </a:rPr>
              <a:t>Text</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chats</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enhance</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engagement</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and </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efficiency, </a:t>
            </a:r>
            <a:r>
              <a:rPr sz="1600" spc="15" dirty="0">
                <a:solidFill>
                  <a:schemeClr val="bg1"/>
                </a:solidFill>
                <a:latin typeface="Times New Roman" panose="02020603050405020304" pitchFamily="18" charset="0"/>
                <a:cs typeface="Times New Roman" panose="02020603050405020304" pitchFamily="18" charset="0"/>
              </a:rPr>
              <a:t>allowing </a:t>
            </a:r>
            <a:r>
              <a:rPr sz="1600" spc="10" dirty="0">
                <a:solidFill>
                  <a:schemeClr val="bg1"/>
                </a:solidFill>
                <a:latin typeface="Times New Roman" panose="02020603050405020304" pitchFamily="18" charset="0"/>
                <a:cs typeface="Times New Roman" panose="02020603050405020304" pitchFamily="18" charset="0"/>
              </a:rPr>
              <a:t>participants to </a:t>
            </a:r>
            <a:r>
              <a:rPr sz="1600" spc="15" dirty="0">
                <a:solidFill>
                  <a:schemeClr val="bg1"/>
                </a:solidFill>
                <a:latin typeface="Times New Roman" panose="02020603050405020304" pitchFamily="18" charset="0"/>
                <a:cs typeface="Times New Roman" panose="02020603050405020304" pitchFamily="18" charset="0"/>
              </a:rPr>
              <a:t>stay focused </a:t>
            </a:r>
            <a:r>
              <a:rPr sz="1600" spc="20" dirty="0">
                <a:solidFill>
                  <a:schemeClr val="bg1"/>
                </a:solidFill>
                <a:latin typeface="Times New Roman" panose="02020603050405020304" pitchFamily="18" charset="0"/>
                <a:cs typeface="Times New Roman" panose="02020603050405020304" pitchFamily="18" charset="0"/>
              </a:rPr>
              <a:t>on </a:t>
            </a:r>
            <a:r>
              <a:rPr sz="1600" spc="10" dirty="0">
                <a:solidFill>
                  <a:schemeClr val="bg1"/>
                </a:solidFill>
                <a:latin typeface="Times New Roman" panose="02020603050405020304" pitchFamily="18" charset="0"/>
                <a:cs typeface="Times New Roman" panose="02020603050405020304" pitchFamily="18" charset="0"/>
              </a:rPr>
              <a:t>objectives while </a:t>
            </a:r>
            <a:r>
              <a:rPr sz="1600" spc="-43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minimizing</a:t>
            </a:r>
            <a:r>
              <a:rPr sz="1600" spc="15" dirty="0">
                <a:solidFill>
                  <a:schemeClr val="bg1"/>
                </a:solidFill>
                <a:latin typeface="Times New Roman" panose="02020603050405020304" pitchFamily="18" charset="0"/>
                <a:cs typeface="Times New Roman" panose="02020603050405020304" pitchFamily="18" charset="0"/>
              </a:rPr>
              <a:t> miscommunication </a:t>
            </a:r>
            <a:r>
              <a:rPr sz="1600" spc="10" dirty="0">
                <a:solidFill>
                  <a:schemeClr val="bg1"/>
                </a:solidFill>
                <a:latin typeface="Times New Roman" panose="02020603050405020304" pitchFamily="18" charset="0"/>
                <a:cs typeface="Times New Roman" panose="02020603050405020304" pitchFamily="18" charset="0"/>
              </a:rPr>
              <a:t>during  </a:t>
            </a:r>
            <a:r>
              <a:rPr sz="1600" spc="15" dirty="0">
                <a:solidFill>
                  <a:schemeClr val="bg1"/>
                </a:solidFill>
                <a:latin typeface="Times New Roman" panose="02020603050405020304" pitchFamily="18" charset="0"/>
                <a:cs typeface="Times New Roman" panose="02020603050405020304" pitchFamily="18" charset="0"/>
              </a:rPr>
              <a:t>online </a:t>
            </a:r>
            <a:r>
              <a:rPr sz="1600" spc="10" dirty="0">
                <a:solidFill>
                  <a:schemeClr val="bg1"/>
                </a:solidFill>
                <a:latin typeface="Times New Roman" panose="02020603050405020304" pitchFamily="18" charset="0"/>
                <a:cs typeface="Times New Roman" panose="02020603050405020304" pitchFamily="18" charset="0"/>
              </a:rPr>
              <a:t>meetings,  webinars, </a:t>
            </a:r>
            <a:r>
              <a:rPr sz="1600" spc="15" dirty="0">
                <a:solidFill>
                  <a:schemeClr val="bg1"/>
                </a:solidFill>
                <a:latin typeface="Times New Roman" panose="02020603050405020304" pitchFamily="18" charset="0"/>
                <a:cs typeface="Times New Roman" panose="02020603050405020304" pitchFamily="18" charset="0"/>
              </a:rPr>
              <a:t> or</a:t>
            </a:r>
            <a:r>
              <a:rPr sz="1600" spc="-15"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collaborative</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workshops.</a:t>
            </a:r>
            <a:endParaRPr sz="16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8CD8007-9DEE-0A6F-9609-A76AEC0D646B}"/>
              </a:ext>
            </a:extLst>
          </p:cNvPr>
          <p:cNvPicPr>
            <a:picLocks noChangeAspect="1"/>
          </p:cNvPicPr>
          <p:nvPr/>
        </p:nvPicPr>
        <p:blipFill>
          <a:blip r:embed="rId3"/>
          <a:stretch>
            <a:fillRect/>
          </a:stretch>
        </p:blipFill>
        <p:spPr>
          <a:xfrm>
            <a:off x="7435305" y="1942591"/>
            <a:ext cx="4607226" cy="29728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449146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22B426D-2105-42CE-9F91-11549A40D88F}"/>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4E4316CA-137D-D1F8-8B8A-CABB81062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53" y="66370"/>
            <a:ext cx="1248463" cy="1248463"/>
          </a:xfrm>
          <a:prstGeom prst="rect">
            <a:avLst/>
          </a:prstGeom>
          <a:effectLst>
            <a:glow rad="127000">
              <a:schemeClr val="bg2"/>
            </a:glow>
          </a:effectLst>
        </p:spPr>
      </p:pic>
      <p:sp>
        <p:nvSpPr>
          <p:cNvPr id="13" name="TextBox 12">
            <a:extLst>
              <a:ext uri="{FF2B5EF4-FFF2-40B4-BE49-F238E27FC236}">
                <a16:creationId xmlns:a16="http://schemas.microsoft.com/office/drawing/2014/main" id="{F92CBEBF-6FB3-CCEB-F822-8206348DA326}"/>
              </a:ext>
            </a:extLst>
          </p:cNvPr>
          <p:cNvSpPr txBox="1"/>
          <p:nvPr/>
        </p:nvSpPr>
        <p:spPr>
          <a:xfrm>
            <a:off x="3350588" y="6319521"/>
            <a:ext cx="5471160" cy="482953"/>
          </a:xfrm>
          <a:prstGeom prst="rect">
            <a:avLst/>
          </a:prstGeom>
          <a:noFill/>
        </p:spPr>
        <p:txBody>
          <a:bodyPr wrap="square" rtlCol="0">
            <a:spAutoFit/>
          </a:bodyPr>
          <a:lstStyle/>
          <a:p>
            <a:pPr algn="ctr">
              <a:lnSpc>
                <a:spcPct val="150000"/>
              </a:lnSpc>
            </a:pPr>
            <a:r>
              <a:rPr lang="en-US" sz="900" b="1" dirty="0">
                <a:solidFill>
                  <a:schemeClr val="bg1"/>
                </a:solidFill>
                <a:latin typeface="Times New Roman" pitchFamily="18" charset="0"/>
                <a:cs typeface="Times New Roman" pitchFamily="18" charset="0"/>
              </a:rPr>
              <a:t>Major project Presentation 2025</a:t>
            </a:r>
          </a:p>
          <a:p>
            <a:pPr algn="ctr">
              <a:lnSpc>
                <a:spcPct val="150000"/>
              </a:lnSpc>
            </a:pPr>
            <a:r>
              <a:rPr lang="en-US" sz="900" b="1" dirty="0">
                <a:solidFill>
                  <a:schemeClr val="bg1"/>
                </a:solidFill>
                <a:latin typeface="Times New Roman" pitchFamily="18" charset="0"/>
                <a:cs typeface="Times New Roman" pitchFamily="18" charset="0"/>
              </a:rPr>
              <a:t>Organized by: Department of Computer Science &amp; Engineering, GIET, </a:t>
            </a:r>
            <a:r>
              <a:rPr lang="en-US" sz="900" b="1" dirty="0" err="1">
                <a:solidFill>
                  <a:schemeClr val="bg1"/>
                </a:solidFill>
                <a:latin typeface="Times New Roman" pitchFamily="18" charset="0"/>
                <a:cs typeface="Times New Roman" pitchFamily="18" charset="0"/>
              </a:rPr>
              <a:t>Baniatangi</a:t>
            </a:r>
            <a:r>
              <a:rPr lang="en-US" sz="900" b="1" dirty="0">
                <a:solidFill>
                  <a:schemeClr val="bg1"/>
                </a:solidFill>
                <a:latin typeface="Times New Roman" pitchFamily="18" charset="0"/>
                <a:cs typeface="Times New Roman" pitchFamily="18" charset="0"/>
              </a:rPr>
              <a:t>, 752060</a:t>
            </a:r>
            <a:endParaRPr lang="en-US" sz="700" b="1" dirty="0">
              <a:solidFill>
                <a:schemeClr val="bg1"/>
              </a:solidFill>
              <a:latin typeface="Times New Roman" pitchFamily="18" charset="0"/>
              <a:cs typeface="Times New Roman" pitchFamily="18" charset="0"/>
            </a:endParaRPr>
          </a:p>
        </p:txBody>
      </p:sp>
      <p:sp>
        <p:nvSpPr>
          <p:cNvPr id="4" name="object 18">
            <a:extLst>
              <a:ext uri="{FF2B5EF4-FFF2-40B4-BE49-F238E27FC236}">
                <a16:creationId xmlns:a16="http://schemas.microsoft.com/office/drawing/2014/main" id="{679556A9-CF27-9037-972B-4BE3C7360935}"/>
              </a:ext>
            </a:extLst>
          </p:cNvPr>
          <p:cNvSpPr txBox="1">
            <a:spLocks noGrp="1"/>
          </p:cNvSpPr>
          <p:nvPr>
            <p:ph type="title"/>
          </p:nvPr>
        </p:nvSpPr>
        <p:spPr>
          <a:xfrm>
            <a:off x="1321269" y="1051731"/>
            <a:ext cx="4182715" cy="442429"/>
          </a:xfrm>
          <a:prstGeom prst="rect">
            <a:avLst/>
          </a:prstGeom>
        </p:spPr>
        <p:txBody>
          <a:bodyPr vert="horz" wrap="square" lIns="0" tIns="11430" rIns="0" bIns="0" rtlCol="0">
            <a:spAutoFit/>
          </a:bodyPr>
          <a:lstStyle/>
          <a:p>
            <a:pPr marL="12700">
              <a:lnSpc>
                <a:spcPct val="100000"/>
              </a:lnSpc>
              <a:spcBef>
                <a:spcPts val="90"/>
              </a:spcBef>
            </a:pPr>
            <a:r>
              <a:rPr sz="2800" b="1" u="sng" spc="220" dirty="0">
                <a:solidFill>
                  <a:srgbClr val="000000"/>
                </a:solidFill>
                <a:uFill>
                  <a:solidFill>
                    <a:srgbClr val="000000"/>
                  </a:solidFill>
                </a:uFill>
                <a:latin typeface="Times New Roman" panose="02020603050405020304" pitchFamily="18" charset="0"/>
                <a:cs typeface="Times New Roman" panose="02020603050405020304" pitchFamily="18" charset="0"/>
              </a:rPr>
              <a:t>MEETING</a:t>
            </a:r>
            <a:r>
              <a:rPr lang="en-IN" sz="2800" b="1" u="sng" spc="-30" dirty="0">
                <a:solidFill>
                  <a:srgbClr val="000000"/>
                </a:solidFill>
                <a:uFill>
                  <a:solidFill>
                    <a:srgbClr val="000000"/>
                  </a:solidFill>
                </a:uFill>
                <a:latin typeface="Times New Roman" panose="02020603050405020304" pitchFamily="18" charset="0"/>
                <a:cs typeface="Times New Roman" panose="02020603050405020304" pitchFamily="18" charset="0"/>
              </a:rPr>
              <a:t> </a:t>
            </a:r>
            <a:r>
              <a:rPr sz="2800" b="1" u="sng" spc="180" dirty="0">
                <a:solidFill>
                  <a:srgbClr val="000000"/>
                </a:solidFill>
                <a:uFill>
                  <a:solidFill>
                    <a:srgbClr val="000000"/>
                  </a:solidFill>
                </a:uFill>
                <a:latin typeface="Times New Roman" panose="02020603050405020304" pitchFamily="18" charset="0"/>
                <a:cs typeface="Times New Roman" panose="02020603050405020304" pitchFamily="18" charset="0"/>
              </a:rPr>
              <a:t>SCHE</a:t>
            </a:r>
            <a:r>
              <a:rPr lang="en-IN" sz="2800" b="1" u="sng" spc="180" dirty="0">
                <a:solidFill>
                  <a:srgbClr val="000000"/>
                </a:solidFill>
                <a:uFill>
                  <a:solidFill>
                    <a:srgbClr val="000000"/>
                  </a:solidFill>
                </a:uFill>
                <a:latin typeface="Times New Roman" panose="02020603050405020304" pitchFamily="18" charset="0"/>
                <a:cs typeface="Times New Roman" panose="02020603050405020304" pitchFamily="18" charset="0"/>
              </a:rPr>
              <a:t>DU</a:t>
            </a:r>
            <a:r>
              <a:rPr sz="2800" b="1" u="sng" spc="180" dirty="0">
                <a:solidFill>
                  <a:srgbClr val="000000"/>
                </a:solidFill>
                <a:uFill>
                  <a:solidFill>
                    <a:srgbClr val="000000"/>
                  </a:solidFill>
                </a:uFill>
                <a:latin typeface="Times New Roman" panose="02020603050405020304" pitchFamily="18" charset="0"/>
                <a:cs typeface="Times New Roman" panose="02020603050405020304" pitchFamily="18" charset="0"/>
              </a:rPr>
              <a:t>LE</a:t>
            </a:r>
          </a:p>
        </p:txBody>
      </p:sp>
      <p:sp>
        <p:nvSpPr>
          <p:cNvPr id="5" name="object 19">
            <a:extLst>
              <a:ext uri="{FF2B5EF4-FFF2-40B4-BE49-F238E27FC236}">
                <a16:creationId xmlns:a16="http://schemas.microsoft.com/office/drawing/2014/main" id="{337465A7-C8BF-356C-CD8A-6F0B8B6F40D9}"/>
              </a:ext>
            </a:extLst>
          </p:cNvPr>
          <p:cNvSpPr txBox="1"/>
          <p:nvPr/>
        </p:nvSpPr>
        <p:spPr>
          <a:xfrm>
            <a:off x="1010857" y="1924686"/>
            <a:ext cx="5531597" cy="3316292"/>
          </a:xfrm>
          <a:prstGeom prst="rect">
            <a:avLst/>
          </a:prstGeom>
        </p:spPr>
        <p:txBody>
          <a:bodyPr vert="horz" wrap="square" lIns="0" tIns="10795" rIns="0" bIns="0" rtlCol="0">
            <a:spAutoFit/>
          </a:bodyPr>
          <a:lstStyle/>
          <a:p>
            <a:pPr marL="298450" marR="5080" indent="-285750" algn="just">
              <a:lnSpc>
                <a:spcPct val="150000"/>
              </a:lnSpc>
              <a:spcBef>
                <a:spcPts val="85"/>
              </a:spcBef>
              <a:buFont typeface="Wingdings" panose="05000000000000000000" pitchFamily="2" charset="2"/>
              <a:buChar char="Ø"/>
            </a:pPr>
            <a:r>
              <a:rPr sz="1600" spc="20" dirty="0">
                <a:solidFill>
                  <a:schemeClr val="bg1"/>
                </a:solidFill>
                <a:latin typeface="Times New Roman" panose="02020603050405020304" pitchFamily="18" charset="0"/>
                <a:cs typeface="Times New Roman" panose="02020603050405020304" pitchFamily="18" charset="0"/>
              </a:rPr>
              <a:t>A </a:t>
            </a:r>
            <a:r>
              <a:rPr sz="1600" spc="15" dirty="0">
                <a:solidFill>
                  <a:schemeClr val="bg1"/>
                </a:solidFill>
                <a:latin typeface="Times New Roman" panose="02020603050405020304" pitchFamily="18" charset="0"/>
                <a:cs typeface="Times New Roman" panose="02020603050405020304" pitchFamily="18" charset="0"/>
              </a:rPr>
              <a:t>meeting </a:t>
            </a:r>
            <a:r>
              <a:rPr sz="1600" spc="10" dirty="0">
                <a:solidFill>
                  <a:schemeClr val="bg1"/>
                </a:solidFill>
                <a:latin typeface="Times New Roman" panose="02020603050405020304" pitchFamily="18" charset="0"/>
                <a:cs typeface="Times New Roman" panose="02020603050405020304" pitchFamily="18" charset="0"/>
              </a:rPr>
              <a:t>schedule in </a:t>
            </a:r>
            <a:r>
              <a:rPr sz="1600" spc="20" dirty="0">
                <a:solidFill>
                  <a:schemeClr val="bg1"/>
                </a:solidFill>
                <a:latin typeface="Times New Roman" panose="02020603050405020304" pitchFamily="18" charset="0"/>
                <a:cs typeface="Times New Roman" panose="02020603050405020304" pitchFamily="18" charset="0"/>
              </a:rPr>
              <a:t>an </a:t>
            </a:r>
            <a:r>
              <a:rPr sz="1600" spc="15" dirty="0">
                <a:solidFill>
                  <a:schemeClr val="bg1"/>
                </a:solidFill>
                <a:latin typeface="Times New Roman" panose="02020603050405020304" pitchFamily="18" charset="0"/>
                <a:cs typeface="Times New Roman" panose="02020603050405020304" pitchFamily="18" charset="0"/>
              </a:rPr>
              <a:t>online meeting </a:t>
            </a:r>
            <a:r>
              <a:rPr sz="1600" spc="10" dirty="0">
                <a:solidFill>
                  <a:schemeClr val="bg1"/>
                </a:solidFill>
                <a:latin typeface="Times New Roman" panose="02020603050405020304" pitchFamily="18" charset="0"/>
                <a:cs typeface="Times New Roman" panose="02020603050405020304" pitchFamily="18" charset="0"/>
              </a:rPr>
              <a:t>service </a:t>
            </a:r>
            <a:r>
              <a:rPr sz="1600" spc="5" dirty="0">
                <a:solidFill>
                  <a:schemeClr val="bg1"/>
                </a:solidFill>
                <a:latin typeface="Times New Roman" panose="02020603050405020304" pitchFamily="18" charset="0"/>
                <a:cs typeface="Times New Roman" panose="02020603050405020304" pitchFamily="18" charset="0"/>
              </a:rPr>
              <a:t>is </a:t>
            </a:r>
            <a:r>
              <a:rPr sz="1600" spc="15" dirty="0">
                <a:solidFill>
                  <a:schemeClr val="bg1"/>
                </a:solidFill>
                <a:latin typeface="Times New Roman" panose="02020603050405020304" pitchFamily="18" charset="0"/>
                <a:cs typeface="Times New Roman" panose="02020603050405020304" pitchFamily="18" charset="0"/>
              </a:rPr>
              <a:t>a </a:t>
            </a:r>
            <a:r>
              <a:rPr sz="1600" spc="10" dirty="0">
                <a:solidFill>
                  <a:schemeClr val="bg1"/>
                </a:solidFill>
                <a:latin typeface="Times New Roman" panose="02020603050405020304" pitchFamily="18" charset="0"/>
                <a:cs typeface="Times New Roman" panose="02020603050405020304" pitchFamily="18" charset="0"/>
              </a:rPr>
              <a:t>planned </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timetable </a:t>
            </a:r>
            <a:r>
              <a:rPr sz="1600" spc="5" dirty="0">
                <a:solidFill>
                  <a:schemeClr val="bg1"/>
                </a:solidFill>
                <a:latin typeface="Times New Roman" panose="02020603050405020304" pitchFamily="18" charset="0"/>
                <a:cs typeface="Times New Roman" panose="02020603050405020304" pitchFamily="18" charset="0"/>
              </a:rPr>
              <a:t>that </a:t>
            </a:r>
            <a:r>
              <a:rPr sz="1600" spc="10" dirty="0">
                <a:solidFill>
                  <a:schemeClr val="bg1"/>
                </a:solidFill>
                <a:latin typeface="Times New Roman" panose="02020603050405020304" pitchFamily="18" charset="0"/>
                <a:cs typeface="Times New Roman" panose="02020603050405020304" pitchFamily="18" charset="0"/>
              </a:rPr>
              <a:t>outlines the </a:t>
            </a:r>
            <a:r>
              <a:rPr sz="1600" spc="15" dirty="0">
                <a:solidFill>
                  <a:schemeClr val="bg1"/>
                </a:solidFill>
                <a:latin typeface="Times New Roman" panose="02020603050405020304" pitchFamily="18" charset="0"/>
                <a:cs typeface="Times New Roman" panose="02020603050405020304" pitchFamily="18" charset="0"/>
              </a:rPr>
              <a:t>agenda, </a:t>
            </a:r>
            <a:r>
              <a:rPr sz="1600" spc="10" dirty="0">
                <a:solidFill>
                  <a:schemeClr val="bg1"/>
                </a:solidFill>
                <a:latin typeface="Times New Roman" panose="02020603050405020304" pitchFamily="18" charset="0"/>
                <a:cs typeface="Times New Roman" panose="02020603050405020304" pitchFamily="18" charset="0"/>
              </a:rPr>
              <a:t>timing, </a:t>
            </a:r>
            <a:r>
              <a:rPr sz="1600" spc="15" dirty="0">
                <a:solidFill>
                  <a:schemeClr val="bg1"/>
                </a:solidFill>
                <a:latin typeface="Times New Roman" panose="02020603050405020304" pitchFamily="18" charset="0"/>
                <a:cs typeface="Times New Roman" panose="02020603050405020304" pitchFamily="18" charset="0"/>
              </a:rPr>
              <a:t>and </a:t>
            </a:r>
            <a:r>
              <a:rPr sz="1600" spc="10" dirty="0">
                <a:solidFill>
                  <a:schemeClr val="bg1"/>
                </a:solidFill>
                <a:latin typeface="Times New Roman" panose="02020603050405020304" pitchFamily="18" charset="0"/>
                <a:cs typeface="Times New Roman" panose="02020603050405020304" pitchFamily="18" charset="0"/>
              </a:rPr>
              <a:t>participants for </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virtual gatherings</a:t>
            </a:r>
            <a:r>
              <a:rPr lang="en-US" sz="1600" spc="10" dirty="0">
                <a:solidFill>
                  <a:schemeClr val="bg1"/>
                </a:solidFill>
                <a:latin typeface="Times New Roman" panose="02020603050405020304" pitchFamily="18" charset="0"/>
                <a:cs typeface="Times New Roman" panose="02020603050405020304" pitchFamily="18" charset="0"/>
              </a:rPr>
              <a:t>.</a:t>
            </a:r>
          </a:p>
          <a:p>
            <a:pPr marL="298450" marR="5080" indent="-285750" algn="just">
              <a:lnSpc>
                <a:spcPct val="150000"/>
              </a:lnSpc>
              <a:spcBef>
                <a:spcPts val="85"/>
              </a:spcBef>
              <a:buFont typeface="Wingdings" panose="05000000000000000000" pitchFamily="2" charset="2"/>
              <a:buChar char="Ø"/>
            </a:pPr>
            <a:r>
              <a:rPr sz="1600" spc="10" dirty="0">
                <a:solidFill>
                  <a:schemeClr val="bg1"/>
                </a:solidFill>
                <a:latin typeface="Times New Roman" panose="02020603050405020304" pitchFamily="18" charset="0"/>
                <a:cs typeface="Times New Roman" panose="02020603050405020304" pitchFamily="18" charset="0"/>
              </a:rPr>
              <a:t>This </a:t>
            </a:r>
            <a:r>
              <a:rPr sz="1600" spc="15" dirty="0">
                <a:solidFill>
                  <a:schemeClr val="bg1"/>
                </a:solidFill>
                <a:latin typeface="Times New Roman" panose="02020603050405020304" pitchFamily="18" charset="0"/>
                <a:cs typeface="Times New Roman" panose="02020603050405020304" pitchFamily="18" charset="0"/>
              </a:rPr>
              <a:t> schedule </a:t>
            </a:r>
            <a:r>
              <a:rPr sz="1600" spc="5" dirty="0">
                <a:solidFill>
                  <a:schemeClr val="bg1"/>
                </a:solidFill>
                <a:latin typeface="Times New Roman" panose="02020603050405020304" pitchFamily="18" charset="0"/>
                <a:cs typeface="Times New Roman" panose="02020603050405020304" pitchFamily="18" charset="0"/>
              </a:rPr>
              <a:t>is </a:t>
            </a:r>
            <a:r>
              <a:rPr sz="1600" spc="10" dirty="0">
                <a:solidFill>
                  <a:schemeClr val="bg1"/>
                </a:solidFill>
                <a:latin typeface="Times New Roman" panose="02020603050405020304" pitchFamily="18" charset="0"/>
                <a:cs typeface="Times New Roman" panose="02020603050405020304" pitchFamily="18" charset="0"/>
              </a:rPr>
              <a:t>often shared </a:t>
            </a:r>
            <a:r>
              <a:rPr sz="1600" spc="5" dirty="0">
                <a:solidFill>
                  <a:schemeClr val="bg1"/>
                </a:solidFill>
                <a:latin typeface="Times New Roman" panose="02020603050405020304" pitchFamily="18" charset="0"/>
                <a:cs typeface="Times New Roman" panose="02020603050405020304" pitchFamily="18" charset="0"/>
              </a:rPr>
              <a:t>with </a:t>
            </a:r>
            <a:r>
              <a:rPr sz="1600" spc="15" dirty="0">
                <a:solidFill>
                  <a:schemeClr val="bg1"/>
                </a:solidFill>
                <a:latin typeface="Times New Roman" panose="02020603050405020304" pitchFamily="18" charset="0"/>
                <a:cs typeface="Times New Roman" panose="02020603050405020304" pitchFamily="18" charset="0"/>
              </a:rPr>
              <a:t>attendees via email or </a:t>
            </a:r>
            <a:r>
              <a:rPr sz="1600" spc="10" dirty="0">
                <a:solidFill>
                  <a:schemeClr val="bg1"/>
                </a:solidFill>
                <a:latin typeface="Times New Roman" panose="02020603050405020304" pitchFamily="18" charset="0"/>
                <a:cs typeface="Times New Roman" panose="02020603050405020304" pitchFamily="18" charset="0"/>
              </a:rPr>
              <a:t>integrated </a:t>
            </a:r>
            <a:r>
              <a:rPr sz="1600" spc="-43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directly</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into</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the</a:t>
            </a:r>
            <a:r>
              <a:rPr sz="1600" spc="15" dirty="0">
                <a:solidFill>
                  <a:schemeClr val="bg1"/>
                </a:solidFill>
                <a:latin typeface="Times New Roman" panose="02020603050405020304" pitchFamily="18" charset="0"/>
                <a:cs typeface="Times New Roman" panose="02020603050405020304" pitchFamily="18" charset="0"/>
              </a:rPr>
              <a:t> meeting</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platform,</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allowing</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participants</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to </a:t>
            </a:r>
            <a:r>
              <a:rPr sz="1600" spc="15" dirty="0">
                <a:solidFill>
                  <a:schemeClr val="bg1"/>
                </a:solidFill>
                <a:latin typeface="Times New Roman" panose="02020603050405020304" pitchFamily="18" charset="0"/>
                <a:cs typeface="Times New Roman" panose="02020603050405020304" pitchFamily="18" charset="0"/>
              </a:rPr>
              <a:t> prepare </a:t>
            </a:r>
            <a:r>
              <a:rPr sz="1600" spc="10" dirty="0">
                <a:solidFill>
                  <a:schemeClr val="bg1"/>
                </a:solidFill>
                <a:latin typeface="Times New Roman" panose="02020603050405020304" pitchFamily="18" charset="0"/>
                <a:cs typeface="Times New Roman" panose="02020603050405020304" pitchFamily="18" charset="0"/>
              </a:rPr>
              <a:t>in </a:t>
            </a:r>
            <a:r>
              <a:rPr sz="1600" spc="15" dirty="0">
                <a:solidFill>
                  <a:schemeClr val="bg1"/>
                </a:solidFill>
                <a:latin typeface="Times New Roman" panose="02020603050405020304" pitchFamily="18" charset="0"/>
                <a:cs typeface="Times New Roman" panose="02020603050405020304" pitchFamily="18" charset="0"/>
              </a:rPr>
              <a:t>advance. </a:t>
            </a:r>
            <a:endParaRPr lang="en-US" sz="1600" spc="15" dirty="0">
              <a:solidFill>
                <a:schemeClr val="bg1"/>
              </a:solidFill>
              <a:latin typeface="Times New Roman" panose="02020603050405020304" pitchFamily="18" charset="0"/>
              <a:cs typeface="Times New Roman" panose="02020603050405020304" pitchFamily="18" charset="0"/>
            </a:endParaRPr>
          </a:p>
          <a:p>
            <a:pPr marL="298450" marR="5080" indent="-285750" algn="just">
              <a:lnSpc>
                <a:spcPct val="150000"/>
              </a:lnSpc>
              <a:spcBef>
                <a:spcPts val="85"/>
              </a:spcBef>
              <a:buFont typeface="Wingdings" panose="05000000000000000000" pitchFamily="2" charset="2"/>
              <a:buChar char="Ø"/>
            </a:pPr>
            <a:r>
              <a:rPr sz="1600" spc="20" dirty="0">
                <a:solidFill>
                  <a:schemeClr val="bg1"/>
                </a:solidFill>
                <a:latin typeface="Times New Roman" panose="02020603050405020304" pitchFamily="18" charset="0"/>
                <a:cs typeface="Times New Roman" panose="02020603050405020304" pitchFamily="18" charset="0"/>
              </a:rPr>
              <a:t>A </a:t>
            </a:r>
            <a:r>
              <a:rPr sz="1600" spc="10" dirty="0">
                <a:solidFill>
                  <a:schemeClr val="bg1"/>
                </a:solidFill>
                <a:latin typeface="Times New Roman" panose="02020603050405020304" pitchFamily="18" charset="0"/>
                <a:cs typeface="Times New Roman" panose="02020603050405020304" pitchFamily="18" charset="0"/>
              </a:rPr>
              <a:t>well-structured </a:t>
            </a:r>
            <a:r>
              <a:rPr sz="1600" spc="15" dirty="0">
                <a:solidFill>
                  <a:schemeClr val="bg1"/>
                </a:solidFill>
                <a:latin typeface="Times New Roman" panose="02020603050405020304" pitchFamily="18" charset="0"/>
                <a:cs typeface="Times New Roman" panose="02020603050405020304" pitchFamily="18" charset="0"/>
              </a:rPr>
              <a:t>schedule ensures </a:t>
            </a:r>
            <a:r>
              <a:rPr sz="1600" spc="10" dirty="0">
                <a:solidFill>
                  <a:schemeClr val="bg1"/>
                </a:solidFill>
                <a:latin typeface="Times New Roman" panose="02020603050405020304" pitchFamily="18" charset="0"/>
                <a:cs typeface="Times New Roman" panose="02020603050405020304" pitchFamily="18" charset="0"/>
              </a:rPr>
              <a:t>efficient </a:t>
            </a:r>
            <a:r>
              <a:rPr sz="1600" spc="15" dirty="0">
                <a:solidFill>
                  <a:schemeClr val="bg1"/>
                </a:solidFill>
                <a:latin typeface="Times New Roman" panose="02020603050405020304" pitchFamily="18" charset="0"/>
                <a:cs typeface="Times New Roman" panose="02020603050405020304" pitchFamily="18" charset="0"/>
              </a:rPr>
              <a:t> use of </a:t>
            </a:r>
            <a:r>
              <a:rPr sz="1600" spc="10" dirty="0">
                <a:solidFill>
                  <a:schemeClr val="bg1"/>
                </a:solidFill>
                <a:latin typeface="Times New Roman" panose="02020603050405020304" pitchFamily="18" charset="0"/>
                <a:cs typeface="Times New Roman" panose="02020603050405020304" pitchFamily="18" charset="0"/>
              </a:rPr>
              <a:t>time, clear </a:t>
            </a:r>
            <a:r>
              <a:rPr sz="1600" spc="15" dirty="0">
                <a:solidFill>
                  <a:schemeClr val="bg1"/>
                </a:solidFill>
                <a:latin typeface="Times New Roman" panose="02020603050405020304" pitchFamily="18" charset="0"/>
                <a:cs typeface="Times New Roman" panose="02020603050405020304" pitchFamily="18" charset="0"/>
              </a:rPr>
              <a:t>communication, and </a:t>
            </a:r>
            <a:r>
              <a:rPr sz="1600" spc="10" dirty="0">
                <a:solidFill>
                  <a:schemeClr val="bg1"/>
                </a:solidFill>
                <a:latin typeface="Times New Roman" panose="02020603050405020304" pitchFamily="18" charset="0"/>
                <a:cs typeface="Times New Roman" panose="02020603050405020304" pitchFamily="18" charset="0"/>
              </a:rPr>
              <a:t>productive collaboration </a:t>
            </a:r>
            <a:r>
              <a:rPr sz="1600" spc="-43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during</a:t>
            </a:r>
            <a:r>
              <a:rPr sz="1600" spc="-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virtual</a:t>
            </a:r>
            <a:r>
              <a:rPr sz="1600" spc="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meetings.</a:t>
            </a:r>
            <a:endParaRPr sz="16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4C5EC04-A2B1-DE47-165F-58052F51A2E2}"/>
              </a:ext>
            </a:extLst>
          </p:cNvPr>
          <p:cNvPicPr>
            <a:picLocks noChangeAspect="1"/>
          </p:cNvPicPr>
          <p:nvPr/>
        </p:nvPicPr>
        <p:blipFill>
          <a:blip r:embed="rId3"/>
          <a:stretch>
            <a:fillRect/>
          </a:stretch>
        </p:blipFill>
        <p:spPr>
          <a:xfrm>
            <a:off x="7627445" y="1924686"/>
            <a:ext cx="4468785" cy="24036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134321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22B426D-2105-42CE-9F91-11549A40D88F}"/>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4E4316CA-137D-D1F8-8B8A-CABB81062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53" y="66370"/>
            <a:ext cx="1248463" cy="1248463"/>
          </a:xfrm>
          <a:prstGeom prst="rect">
            <a:avLst/>
          </a:prstGeom>
          <a:effectLst>
            <a:glow rad="127000">
              <a:schemeClr val="bg2"/>
            </a:glow>
          </a:effectLst>
        </p:spPr>
      </p:pic>
      <p:sp>
        <p:nvSpPr>
          <p:cNvPr id="13" name="TextBox 12">
            <a:extLst>
              <a:ext uri="{FF2B5EF4-FFF2-40B4-BE49-F238E27FC236}">
                <a16:creationId xmlns:a16="http://schemas.microsoft.com/office/drawing/2014/main" id="{F92CBEBF-6FB3-CCEB-F822-8206348DA326}"/>
              </a:ext>
            </a:extLst>
          </p:cNvPr>
          <p:cNvSpPr txBox="1"/>
          <p:nvPr/>
        </p:nvSpPr>
        <p:spPr>
          <a:xfrm>
            <a:off x="3350588" y="6319521"/>
            <a:ext cx="5471160" cy="482953"/>
          </a:xfrm>
          <a:prstGeom prst="rect">
            <a:avLst/>
          </a:prstGeom>
          <a:noFill/>
        </p:spPr>
        <p:txBody>
          <a:bodyPr wrap="square" rtlCol="0">
            <a:spAutoFit/>
          </a:bodyPr>
          <a:lstStyle/>
          <a:p>
            <a:pPr algn="ctr">
              <a:lnSpc>
                <a:spcPct val="150000"/>
              </a:lnSpc>
            </a:pPr>
            <a:r>
              <a:rPr lang="en-US" sz="900" b="1" dirty="0">
                <a:solidFill>
                  <a:schemeClr val="bg1"/>
                </a:solidFill>
                <a:latin typeface="Times New Roman" pitchFamily="18" charset="0"/>
                <a:cs typeface="Times New Roman" pitchFamily="18" charset="0"/>
              </a:rPr>
              <a:t>Major project Presentation 2025</a:t>
            </a:r>
          </a:p>
          <a:p>
            <a:pPr algn="ctr">
              <a:lnSpc>
                <a:spcPct val="150000"/>
              </a:lnSpc>
            </a:pPr>
            <a:r>
              <a:rPr lang="en-US" sz="900" b="1" dirty="0">
                <a:solidFill>
                  <a:schemeClr val="bg1"/>
                </a:solidFill>
                <a:latin typeface="Times New Roman" pitchFamily="18" charset="0"/>
                <a:cs typeface="Times New Roman" pitchFamily="18" charset="0"/>
              </a:rPr>
              <a:t>Organized by: Department of Computer Science &amp; Engineering, GIET, </a:t>
            </a:r>
            <a:r>
              <a:rPr lang="en-US" sz="900" b="1" dirty="0" err="1">
                <a:solidFill>
                  <a:schemeClr val="bg1"/>
                </a:solidFill>
                <a:latin typeface="Times New Roman" pitchFamily="18" charset="0"/>
                <a:cs typeface="Times New Roman" pitchFamily="18" charset="0"/>
              </a:rPr>
              <a:t>Baniatangi</a:t>
            </a:r>
            <a:r>
              <a:rPr lang="en-US" sz="900" b="1" dirty="0">
                <a:solidFill>
                  <a:schemeClr val="bg1"/>
                </a:solidFill>
                <a:latin typeface="Times New Roman" pitchFamily="18" charset="0"/>
                <a:cs typeface="Times New Roman" pitchFamily="18" charset="0"/>
              </a:rPr>
              <a:t>, 752060</a:t>
            </a:r>
            <a:endParaRPr lang="en-US" sz="700" b="1" dirty="0">
              <a:solidFill>
                <a:schemeClr val="bg1"/>
              </a:solidFill>
              <a:latin typeface="Times New Roman" pitchFamily="18" charset="0"/>
              <a:cs typeface="Times New Roman" pitchFamily="18" charset="0"/>
            </a:endParaRPr>
          </a:p>
        </p:txBody>
      </p:sp>
      <p:sp>
        <p:nvSpPr>
          <p:cNvPr id="3" name="object 19">
            <a:extLst>
              <a:ext uri="{FF2B5EF4-FFF2-40B4-BE49-F238E27FC236}">
                <a16:creationId xmlns:a16="http://schemas.microsoft.com/office/drawing/2014/main" id="{0A10FAB3-025B-A8AF-B374-FBFF6BEB19A0}"/>
              </a:ext>
            </a:extLst>
          </p:cNvPr>
          <p:cNvSpPr txBox="1">
            <a:spLocks/>
          </p:cNvSpPr>
          <p:nvPr/>
        </p:nvSpPr>
        <p:spPr>
          <a:xfrm>
            <a:off x="1564469" y="872404"/>
            <a:ext cx="2796516" cy="442429"/>
          </a:xfrm>
          <a:prstGeom prst="rect">
            <a:avLst/>
          </a:prstGeom>
        </p:spPr>
        <p:txBody>
          <a:bodyPr vert="horz" wrap="square" lIns="0" tIns="11430" rIns="0" bIns="0" rtlCol="0">
            <a:spAutoFit/>
          </a:bodyPr>
          <a:lstStyle>
            <a:lvl1pPr>
              <a:defRPr sz="2350" b="1" i="0">
                <a:solidFill>
                  <a:srgbClr val="1A4467"/>
                </a:solidFill>
                <a:latin typeface="Cambria"/>
                <a:ea typeface="+mj-ea"/>
                <a:cs typeface="Cambria"/>
              </a:defRPr>
            </a:lvl1pPr>
          </a:lstStyle>
          <a:p>
            <a:pPr marL="12700" marR="0" lvl="0" indent="0" defTabSz="914400" eaLnBrk="1" fontAlgn="auto" latinLnBrk="0" hangingPunct="1">
              <a:lnSpc>
                <a:spcPct val="100000"/>
              </a:lnSpc>
              <a:spcBef>
                <a:spcPts val="90"/>
              </a:spcBef>
              <a:spcAft>
                <a:spcPts val="0"/>
              </a:spcAft>
              <a:buClrTx/>
              <a:buSzTx/>
              <a:buFontTx/>
              <a:buNone/>
              <a:tabLst/>
              <a:defRPr/>
            </a:pPr>
            <a:r>
              <a:rPr kumimoji="0" lang="en-IN" sz="2800" b="1" i="0" u="sng" strike="noStrike" kern="0" cap="none" spc="165" normalizeH="0" baseline="0" noProof="0" dirty="0">
                <a:ln>
                  <a:noFill/>
                </a:ln>
                <a:solidFill>
                  <a:srgbClr val="000000"/>
                </a:solidFill>
                <a:effectLst/>
                <a:uLnTx/>
                <a:uFill>
                  <a:solidFill>
                    <a:srgbClr val="000000"/>
                  </a:solidFill>
                </a:uFill>
                <a:latin typeface="Times New Roman" panose="02020603050405020304" pitchFamily="18" charset="0"/>
                <a:cs typeface="Times New Roman" panose="02020603050405020304" pitchFamily="18" charset="0"/>
              </a:rPr>
              <a:t>RECORDINGS</a:t>
            </a:r>
          </a:p>
        </p:txBody>
      </p:sp>
      <p:pic>
        <p:nvPicPr>
          <p:cNvPr id="4" name="Picture 3">
            <a:extLst>
              <a:ext uri="{FF2B5EF4-FFF2-40B4-BE49-F238E27FC236}">
                <a16:creationId xmlns:a16="http://schemas.microsoft.com/office/drawing/2014/main" id="{41B1C2CD-E25A-80CE-0BC1-431FC974956A}"/>
              </a:ext>
            </a:extLst>
          </p:cNvPr>
          <p:cNvPicPr>
            <a:picLocks noChangeAspect="1"/>
          </p:cNvPicPr>
          <p:nvPr/>
        </p:nvPicPr>
        <p:blipFill>
          <a:blip r:embed="rId3"/>
          <a:srcRect l="1390" t="-443" r="396" b="30556"/>
          <a:stretch/>
        </p:blipFill>
        <p:spPr>
          <a:xfrm>
            <a:off x="7624729" y="1640816"/>
            <a:ext cx="4350393" cy="27493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object 20">
            <a:extLst>
              <a:ext uri="{FF2B5EF4-FFF2-40B4-BE49-F238E27FC236}">
                <a16:creationId xmlns:a16="http://schemas.microsoft.com/office/drawing/2014/main" id="{FED40883-62E3-B80A-4EF3-7D0432F673C4}"/>
              </a:ext>
            </a:extLst>
          </p:cNvPr>
          <p:cNvSpPr txBox="1"/>
          <p:nvPr/>
        </p:nvSpPr>
        <p:spPr>
          <a:xfrm>
            <a:off x="1070932" y="1726635"/>
            <a:ext cx="5145229" cy="2946961"/>
          </a:xfrm>
          <a:prstGeom prst="rect">
            <a:avLst/>
          </a:prstGeom>
        </p:spPr>
        <p:txBody>
          <a:bodyPr vert="horz" wrap="square" lIns="0" tIns="10795" rIns="0" bIns="0" rtlCol="0">
            <a:spAutoFit/>
          </a:bodyPr>
          <a:lstStyle/>
          <a:p>
            <a:pPr marL="298450" marR="5080" indent="-285750" algn="just">
              <a:lnSpc>
                <a:spcPct val="150000"/>
              </a:lnSpc>
              <a:spcBef>
                <a:spcPts val="85"/>
              </a:spcBef>
              <a:buFont typeface="Wingdings" panose="05000000000000000000" pitchFamily="2" charset="2"/>
              <a:buChar char="Ø"/>
            </a:pPr>
            <a:r>
              <a:rPr sz="1600" spc="15" dirty="0">
                <a:solidFill>
                  <a:schemeClr val="bg1"/>
                </a:solidFill>
                <a:latin typeface="Times New Roman" panose="02020603050405020304" pitchFamily="18" charset="0"/>
                <a:cs typeface="Times New Roman" panose="02020603050405020304" pitchFamily="18" charset="0"/>
              </a:rPr>
              <a:t>Recordings </a:t>
            </a:r>
            <a:r>
              <a:rPr sz="1600" spc="10" dirty="0">
                <a:solidFill>
                  <a:schemeClr val="bg1"/>
                </a:solidFill>
                <a:latin typeface="Times New Roman" panose="02020603050405020304" pitchFamily="18" charset="0"/>
                <a:cs typeface="Times New Roman" panose="02020603050405020304" pitchFamily="18" charset="0"/>
              </a:rPr>
              <a:t>in </a:t>
            </a:r>
            <a:r>
              <a:rPr sz="1600" spc="20" dirty="0">
                <a:solidFill>
                  <a:schemeClr val="bg1"/>
                </a:solidFill>
                <a:latin typeface="Times New Roman" panose="02020603050405020304" pitchFamily="18" charset="0"/>
                <a:cs typeface="Times New Roman" panose="02020603050405020304" pitchFamily="18" charset="0"/>
              </a:rPr>
              <a:t>an </a:t>
            </a:r>
            <a:r>
              <a:rPr sz="1600" spc="15" dirty="0">
                <a:solidFill>
                  <a:schemeClr val="bg1"/>
                </a:solidFill>
                <a:latin typeface="Times New Roman" panose="02020603050405020304" pitchFamily="18" charset="0"/>
                <a:cs typeface="Times New Roman" panose="02020603050405020304" pitchFamily="18" charset="0"/>
              </a:rPr>
              <a:t>online </a:t>
            </a:r>
            <a:r>
              <a:rPr sz="1600" spc="10" dirty="0">
                <a:solidFill>
                  <a:schemeClr val="bg1"/>
                </a:solidFill>
                <a:latin typeface="Times New Roman" panose="02020603050405020304" pitchFamily="18" charset="0"/>
                <a:cs typeface="Times New Roman" panose="02020603050405020304" pitchFamily="18" charset="0"/>
              </a:rPr>
              <a:t>meeting service </a:t>
            </a:r>
            <a:r>
              <a:rPr sz="1600" spc="5" dirty="0">
                <a:solidFill>
                  <a:schemeClr val="bg1"/>
                </a:solidFill>
                <a:latin typeface="Times New Roman" panose="02020603050405020304" pitchFamily="18" charset="0"/>
                <a:cs typeface="Times New Roman" panose="02020603050405020304" pitchFamily="18" charset="0"/>
              </a:rPr>
              <a:t>capture </a:t>
            </a:r>
            <a:r>
              <a:rPr sz="1600" spc="15" dirty="0">
                <a:solidFill>
                  <a:schemeClr val="bg1"/>
                </a:solidFill>
                <a:latin typeface="Times New Roman" panose="02020603050405020304" pitchFamily="18" charset="0"/>
                <a:cs typeface="Times New Roman" panose="02020603050405020304" pitchFamily="18" charset="0"/>
              </a:rPr>
              <a:t>the </a:t>
            </a:r>
            <a:r>
              <a:rPr sz="1600" spc="10" dirty="0">
                <a:solidFill>
                  <a:schemeClr val="bg1"/>
                </a:solidFill>
                <a:latin typeface="Times New Roman" panose="02020603050405020304" pitchFamily="18" charset="0"/>
                <a:cs typeface="Times New Roman" panose="02020603050405020304" pitchFamily="18" charset="0"/>
              </a:rPr>
              <a:t>audio, </a:t>
            </a:r>
            <a:r>
              <a:rPr sz="1600" spc="15" dirty="0">
                <a:solidFill>
                  <a:schemeClr val="bg1"/>
                </a:solidFill>
                <a:latin typeface="Times New Roman" panose="02020603050405020304" pitchFamily="18" charset="0"/>
                <a:cs typeface="Times New Roman" panose="02020603050405020304" pitchFamily="18" charset="0"/>
              </a:rPr>
              <a:t> video,</a:t>
            </a:r>
            <a:r>
              <a:rPr sz="1600" spc="44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and</a:t>
            </a:r>
            <a:r>
              <a:rPr sz="1600" spc="445"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shared</a:t>
            </a:r>
            <a:r>
              <a:rPr sz="1600" spc="44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content</a:t>
            </a:r>
            <a:r>
              <a:rPr sz="1600" spc="44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from</a:t>
            </a:r>
            <a:r>
              <a:rPr sz="1600" spc="45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virtual</a:t>
            </a:r>
            <a:r>
              <a:rPr sz="1600" spc="434"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meetings</a:t>
            </a:r>
            <a:r>
              <a:rPr sz="1600" spc="455"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for</a:t>
            </a:r>
            <a:r>
              <a:rPr sz="1600" spc="450"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future </a:t>
            </a:r>
            <a:r>
              <a:rPr sz="1600" spc="-434"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reference. </a:t>
            </a:r>
            <a:endParaRPr lang="en-US" sz="1600" spc="10" dirty="0">
              <a:solidFill>
                <a:schemeClr val="bg1"/>
              </a:solidFill>
              <a:latin typeface="Times New Roman" panose="02020603050405020304" pitchFamily="18" charset="0"/>
              <a:cs typeface="Times New Roman" panose="02020603050405020304" pitchFamily="18" charset="0"/>
            </a:endParaRPr>
          </a:p>
          <a:p>
            <a:pPr marL="298450" marR="5080" indent="-285750" algn="just">
              <a:lnSpc>
                <a:spcPct val="150000"/>
              </a:lnSpc>
              <a:spcBef>
                <a:spcPts val="85"/>
              </a:spcBef>
              <a:buFont typeface="Wingdings" panose="05000000000000000000" pitchFamily="2" charset="2"/>
              <a:buChar char="Ø"/>
            </a:pPr>
            <a:r>
              <a:rPr sz="1600" spc="15" dirty="0">
                <a:solidFill>
                  <a:schemeClr val="bg1"/>
                </a:solidFill>
                <a:latin typeface="Times New Roman" panose="02020603050405020304" pitchFamily="18" charset="0"/>
                <a:cs typeface="Times New Roman" panose="02020603050405020304" pitchFamily="18" charset="0"/>
              </a:rPr>
              <a:t>Recordings</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are</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stored</a:t>
            </a:r>
            <a:r>
              <a:rPr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in</a:t>
            </a:r>
            <a:r>
              <a:rPr sz="1600" spc="15" dirty="0">
                <a:solidFill>
                  <a:schemeClr val="bg1"/>
                </a:solidFill>
                <a:latin typeface="Times New Roman" panose="02020603050405020304" pitchFamily="18" charset="0"/>
                <a:cs typeface="Times New Roman" panose="02020603050405020304" pitchFamily="18" charset="0"/>
              </a:rPr>
              <a:t> the</a:t>
            </a:r>
            <a:r>
              <a:rPr sz="1600" spc="2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cloud</a:t>
            </a:r>
            <a:r>
              <a:rPr sz="1600" spc="15" dirty="0">
                <a:solidFill>
                  <a:schemeClr val="bg1"/>
                </a:solidFill>
                <a:latin typeface="Times New Roman" panose="02020603050405020304" pitchFamily="18" charset="0"/>
                <a:cs typeface="Times New Roman" panose="02020603050405020304" pitchFamily="18" charset="0"/>
              </a:rPr>
              <a:t> </a:t>
            </a:r>
            <a:r>
              <a:rPr sz="1600" spc="5" dirty="0">
                <a:solidFill>
                  <a:schemeClr val="bg1"/>
                </a:solidFill>
                <a:latin typeface="Times New Roman" panose="02020603050405020304" pitchFamily="18" charset="0"/>
                <a:cs typeface="Times New Roman" panose="02020603050405020304" pitchFamily="18" charset="0"/>
              </a:rPr>
              <a:t>or </a:t>
            </a:r>
            <a:r>
              <a:rPr sz="1600" spc="-43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locally, often with options for sharing, editing, </a:t>
            </a:r>
            <a:r>
              <a:rPr sz="1600" spc="15" dirty="0">
                <a:solidFill>
                  <a:schemeClr val="bg1"/>
                </a:solidFill>
                <a:latin typeface="Times New Roman" panose="02020603050405020304" pitchFamily="18" charset="0"/>
                <a:cs typeface="Times New Roman" panose="02020603050405020304" pitchFamily="18" charset="0"/>
              </a:rPr>
              <a:t>or </a:t>
            </a:r>
            <a:r>
              <a:rPr sz="1600" spc="10" dirty="0">
                <a:solidFill>
                  <a:schemeClr val="bg1"/>
                </a:solidFill>
                <a:latin typeface="Times New Roman" panose="02020603050405020304" pitchFamily="18" charset="0"/>
                <a:cs typeface="Times New Roman" panose="02020603050405020304" pitchFamily="18" charset="0"/>
              </a:rPr>
              <a:t>downloading.</a:t>
            </a:r>
            <a:r>
              <a:rPr lang="en-US" sz="1600" spc="10" dirty="0">
                <a:solidFill>
                  <a:schemeClr val="bg1"/>
                </a:solidFill>
                <a:latin typeface="Times New Roman" panose="02020603050405020304" pitchFamily="18" charset="0"/>
                <a:cs typeface="Times New Roman" panose="02020603050405020304" pitchFamily="18" charset="0"/>
              </a:rPr>
              <a:t> </a:t>
            </a:r>
          </a:p>
          <a:p>
            <a:pPr marL="298450" marR="5080" indent="-285750" algn="just">
              <a:lnSpc>
                <a:spcPct val="150000"/>
              </a:lnSpc>
              <a:spcBef>
                <a:spcPts val="85"/>
              </a:spcBef>
              <a:buFont typeface="Wingdings" panose="05000000000000000000" pitchFamily="2" charset="2"/>
              <a:buChar char="Ø"/>
            </a:pPr>
            <a:r>
              <a:rPr sz="1600" spc="15" dirty="0">
                <a:solidFill>
                  <a:schemeClr val="bg1"/>
                </a:solidFill>
                <a:latin typeface="Times New Roman" panose="02020603050405020304" pitchFamily="18" charset="0"/>
                <a:cs typeface="Times New Roman" panose="02020603050405020304" pitchFamily="18" charset="0"/>
              </a:rPr>
              <a:t>Recorded meetings are used </a:t>
            </a:r>
            <a:r>
              <a:rPr sz="1600" spc="5" dirty="0">
                <a:solidFill>
                  <a:schemeClr val="bg1"/>
                </a:solidFill>
                <a:latin typeface="Times New Roman" panose="02020603050405020304" pitchFamily="18" charset="0"/>
                <a:cs typeface="Times New Roman" panose="02020603050405020304" pitchFamily="18" charset="0"/>
              </a:rPr>
              <a:t>for </a:t>
            </a:r>
            <a:r>
              <a:rPr sz="1600" spc="10" dirty="0">
                <a:solidFill>
                  <a:schemeClr val="bg1"/>
                </a:solidFill>
                <a:latin typeface="Times New Roman" panose="02020603050405020304" pitchFamily="18" charset="0"/>
                <a:cs typeface="Times New Roman" panose="02020603050405020304" pitchFamily="18" charset="0"/>
              </a:rPr>
              <a:t>training, </a:t>
            </a:r>
            <a:r>
              <a:rPr sz="1600" spc="15" dirty="0">
                <a:solidFill>
                  <a:schemeClr val="bg1"/>
                </a:solidFill>
                <a:latin typeface="Times New Roman" panose="02020603050405020304" pitchFamily="18" charset="0"/>
                <a:cs typeface="Times New Roman" panose="02020603050405020304" pitchFamily="18" charset="0"/>
              </a:rPr>
              <a:t>compliance, </a:t>
            </a:r>
            <a:r>
              <a:rPr sz="1600" spc="20" dirty="0">
                <a:solidFill>
                  <a:schemeClr val="bg1"/>
                </a:solidFill>
                <a:latin typeface="Times New Roman" panose="02020603050405020304" pitchFamily="18" charset="0"/>
                <a:cs typeface="Times New Roman" panose="02020603050405020304" pitchFamily="18" charset="0"/>
              </a:rPr>
              <a:t> </a:t>
            </a:r>
            <a:r>
              <a:rPr sz="1600" spc="15" dirty="0">
                <a:solidFill>
                  <a:schemeClr val="bg1"/>
                </a:solidFill>
                <a:latin typeface="Times New Roman" panose="02020603050405020304" pitchFamily="18" charset="0"/>
                <a:cs typeface="Times New Roman" panose="02020603050405020304" pitchFamily="18" charset="0"/>
              </a:rPr>
              <a:t>or </a:t>
            </a:r>
            <a:r>
              <a:rPr lang="en-US" sz="1600" spc="15"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documentation,</a:t>
            </a:r>
            <a:r>
              <a:rPr lang="en-US" sz="1600" spc="10" dirty="0">
                <a:solidFill>
                  <a:schemeClr val="bg1"/>
                </a:solidFill>
                <a:latin typeface="Times New Roman" panose="02020603050405020304" pitchFamily="18" charset="0"/>
                <a:cs typeface="Times New Roman" panose="02020603050405020304" pitchFamily="18" charset="0"/>
              </a:rPr>
              <a:t> </a:t>
            </a:r>
            <a:r>
              <a:rPr sz="1600" spc="10" dirty="0">
                <a:solidFill>
                  <a:schemeClr val="bg1"/>
                </a:solidFill>
                <a:latin typeface="Times New Roman" panose="02020603050405020304" pitchFamily="18" charset="0"/>
                <a:cs typeface="Times New Roman" panose="02020603050405020304" pitchFamily="18" charset="0"/>
              </a:rPr>
              <a:t>promoting transparency </a:t>
            </a:r>
            <a:r>
              <a:rPr sz="1600" spc="15" dirty="0">
                <a:solidFill>
                  <a:schemeClr val="bg1"/>
                </a:solidFill>
                <a:latin typeface="Times New Roman" panose="02020603050405020304" pitchFamily="18" charset="0"/>
                <a:cs typeface="Times New Roman" panose="02020603050405020304" pitchFamily="18" charset="0"/>
              </a:rPr>
              <a:t>and </a:t>
            </a:r>
            <a:r>
              <a:rPr sz="1600" spc="10" dirty="0">
                <a:solidFill>
                  <a:schemeClr val="bg1"/>
                </a:solidFill>
                <a:latin typeface="Times New Roman" panose="02020603050405020304" pitchFamily="18" charset="0"/>
                <a:cs typeface="Times New Roman" panose="02020603050405020304" pitchFamily="18" charset="0"/>
              </a:rPr>
              <a:t>accountability. </a:t>
            </a:r>
            <a:r>
              <a:rPr sz="1600" spc="-430" dirty="0">
                <a:solidFill>
                  <a:schemeClr val="bg1"/>
                </a:solidFill>
                <a:latin typeface="Times New Roman" panose="02020603050405020304" pitchFamily="18" charset="0"/>
                <a:cs typeface="Times New Roman" panose="02020603050405020304" pitchFamily="18" charset="0"/>
              </a:rPr>
              <a:t> </a:t>
            </a:r>
            <a:endParaRPr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1591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TotalTime>
  <Words>1543</Words>
  <Application>Microsoft Office PowerPoint</Application>
  <PresentationFormat>Widescreen</PresentationFormat>
  <Paragraphs>132</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Berlin Sans FB Demi</vt:lpstr>
      <vt:lpstr>Calibri</vt:lpstr>
      <vt:lpstr>Calibri Light</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TEXTCHAT</vt:lpstr>
      <vt:lpstr>MEETING SCHEDULE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soumyaranjan panda</dc:creator>
  <cp:lastModifiedBy>Sunny Dutta</cp:lastModifiedBy>
  <cp:revision>16</cp:revision>
  <dcterms:created xsi:type="dcterms:W3CDTF">2025-04-15T10:40:24Z</dcterms:created>
  <dcterms:modified xsi:type="dcterms:W3CDTF">2025-05-11T05:27:13Z</dcterms:modified>
</cp:coreProperties>
</file>