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6"/>
  </p:notesMasterIdLst>
  <p:sldIdLst>
    <p:sldId id="256" r:id="rId2"/>
    <p:sldId id="273" r:id="rId3"/>
    <p:sldId id="257" r:id="rId4"/>
    <p:sldId id="275" r:id="rId5"/>
    <p:sldId id="274" r:id="rId6"/>
    <p:sldId id="259" r:id="rId7"/>
    <p:sldId id="260" r:id="rId8"/>
    <p:sldId id="261" r:id="rId9"/>
    <p:sldId id="262" r:id="rId10"/>
    <p:sldId id="276" r:id="rId11"/>
    <p:sldId id="277" r:id="rId12"/>
    <p:sldId id="279" r:id="rId13"/>
    <p:sldId id="280" r:id="rId14"/>
    <p:sldId id="272"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12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D5247F-A6BF-4B73-95CF-C96AE5D6E253}"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BA098864-0489-4F8F-8EBB-D0DB0EFFCBED}">
      <dgm:prSet/>
      <dgm:spPr/>
      <dgm:t>
        <a:bodyPr/>
        <a:lstStyle/>
        <a:p>
          <a:pPr algn="l" rtl="0"/>
          <a:r>
            <a:rPr lang="en-US" b="0" dirty="0" smtClean="0">
              <a:latin typeface="Arial" pitchFamily="34" charset="0"/>
              <a:cs typeface="Arial" pitchFamily="34" charset="0"/>
            </a:rPr>
            <a:t>Foreign Direct Investment plays a significant role in the long-term progress of a country not only as a source of capital but also for increasing competitiveness of the domestic economy through strengthening infrastructure, transfer of technology, generating new employment opportunities and raising productivity. India emerges as the 5th largest recipient of FDI across the globe and 2nd largest among all other developing countries (World Investment Report 2010). Foreign Direct Investment always helps to create employment in the nation and also provides support to the small scale industries and helps countries to put an impression on the worldwide level through globalization and liberalization.</a:t>
          </a:r>
          <a:endParaRPr lang="en-US" b="0" dirty="0">
            <a:latin typeface="Arial" pitchFamily="34" charset="0"/>
            <a:cs typeface="Arial" pitchFamily="34" charset="0"/>
          </a:endParaRPr>
        </a:p>
      </dgm:t>
    </dgm:pt>
    <dgm:pt modelId="{CD126853-65B2-4262-81A1-C3D847B820CB}" type="parTrans" cxnId="{DAE0B503-12EE-495B-9BA1-A61CCB60CDA1}">
      <dgm:prSet/>
      <dgm:spPr/>
      <dgm:t>
        <a:bodyPr/>
        <a:lstStyle/>
        <a:p>
          <a:endParaRPr lang="en-US"/>
        </a:p>
      </dgm:t>
    </dgm:pt>
    <dgm:pt modelId="{59EA78D1-6AE1-4E7E-96C3-1EE0BFEAECF6}" type="sibTrans" cxnId="{DAE0B503-12EE-495B-9BA1-A61CCB60CDA1}">
      <dgm:prSet/>
      <dgm:spPr/>
      <dgm:t>
        <a:bodyPr/>
        <a:lstStyle/>
        <a:p>
          <a:endParaRPr lang="en-US"/>
        </a:p>
      </dgm:t>
    </dgm:pt>
    <dgm:pt modelId="{A00AE115-AF03-4298-B577-9040D9BC9EB6}" type="pres">
      <dgm:prSet presAssocID="{52D5247F-A6BF-4B73-95CF-C96AE5D6E253}" presName="diagram" presStyleCnt="0">
        <dgm:presLayoutVars>
          <dgm:chPref val="1"/>
          <dgm:dir/>
          <dgm:animOne val="branch"/>
          <dgm:animLvl val="lvl"/>
          <dgm:resizeHandles/>
        </dgm:presLayoutVars>
      </dgm:prSet>
      <dgm:spPr/>
      <dgm:t>
        <a:bodyPr/>
        <a:lstStyle/>
        <a:p>
          <a:endParaRPr lang="en-US"/>
        </a:p>
      </dgm:t>
    </dgm:pt>
    <dgm:pt modelId="{14613DAD-5787-4D4C-A2BA-0A0D08ED43D1}" type="pres">
      <dgm:prSet presAssocID="{BA098864-0489-4F8F-8EBB-D0DB0EFFCBED}" presName="root" presStyleCnt="0"/>
      <dgm:spPr/>
    </dgm:pt>
    <dgm:pt modelId="{4924FCA6-9F21-4354-9CC2-4F8CD43A41A5}" type="pres">
      <dgm:prSet presAssocID="{BA098864-0489-4F8F-8EBB-D0DB0EFFCBED}" presName="rootComposite" presStyleCnt="0"/>
      <dgm:spPr/>
    </dgm:pt>
    <dgm:pt modelId="{1403FA45-F5A2-4BA8-98E5-37FAC1B9B402}" type="pres">
      <dgm:prSet presAssocID="{BA098864-0489-4F8F-8EBB-D0DB0EFFCBED}" presName="rootText" presStyleLbl="node1" presStyleIdx="0" presStyleCnt="1" custScaleX="107953"/>
      <dgm:spPr/>
      <dgm:t>
        <a:bodyPr/>
        <a:lstStyle/>
        <a:p>
          <a:endParaRPr lang="en-US"/>
        </a:p>
      </dgm:t>
    </dgm:pt>
    <dgm:pt modelId="{9C057A97-D71B-4CF7-A160-043E3533F9A9}" type="pres">
      <dgm:prSet presAssocID="{BA098864-0489-4F8F-8EBB-D0DB0EFFCBED}" presName="rootConnector" presStyleLbl="node1" presStyleIdx="0" presStyleCnt="1"/>
      <dgm:spPr/>
      <dgm:t>
        <a:bodyPr/>
        <a:lstStyle/>
        <a:p>
          <a:endParaRPr lang="en-US"/>
        </a:p>
      </dgm:t>
    </dgm:pt>
    <dgm:pt modelId="{C3A34269-3497-4D18-83B1-F57C54941CAA}" type="pres">
      <dgm:prSet presAssocID="{BA098864-0489-4F8F-8EBB-D0DB0EFFCBED}" presName="childShape" presStyleCnt="0"/>
      <dgm:spPr/>
    </dgm:pt>
  </dgm:ptLst>
  <dgm:cxnLst>
    <dgm:cxn modelId="{BF688ABB-CBB7-4924-A8B7-C5F168D832B0}" type="presOf" srcId="{BA098864-0489-4F8F-8EBB-D0DB0EFFCBED}" destId="{9C057A97-D71B-4CF7-A160-043E3533F9A9}" srcOrd="1" destOrd="0" presId="urn:microsoft.com/office/officeart/2005/8/layout/hierarchy3"/>
    <dgm:cxn modelId="{DAE0B503-12EE-495B-9BA1-A61CCB60CDA1}" srcId="{52D5247F-A6BF-4B73-95CF-C96AE5D6E253}" destId="{BA098864-0489-4F8F-8EBB-D0DB0EFFCBED}" srcOrd="0" destOrd="0" parTransId="{CD126853-65B2-4262-81A1-C3D847B820CB}" sibTransId="{59EA78D1-6AE1-4E7E-96C3-1EE0BFEAECF6}"/>
    <dgm:cxn modelId="{6F1CBABD-0451-41F5-8242-EB4E81B9C5D9}" type="presOf" srcId="{BA098864-0489-4F8F-8EBB-D0DB0EFFCBED}" destId="{1403FA45-F5A2-4BA8-98E5-37FAC1B9B402}" srcOrd="0" destOrd="0" presId="urn:microsoft.com/office/officeart/2005/8/layout/hierarchy3"/>
    <dgm:cxn modelId="{3E9BF7BC-3AA8-49D8-B3D3-00AEE104FCFC}" type="presOf" srcId="{52D5247F-A6BF-4B73-95CF-C96AE5D6E253}" destId="{A00AE115-AF03-4298-B577-9040D9BC9EB6}" srcOrd="0" destOrd="0" presId="urn:microsoft.com/office/officeart/2005/8/layout/hierarchy3"/>
    <dgm:cxn modelId="{BEC73997-178A-4A7A-AB3C-FE333CE1BCA2}" type="presParOf" srcId="{A00AE115-AF03-4298-B577-9040D9BC9EB6}" destId="{14613DAD-5787-4D4C-A2BA-0A0D08ED43D1}" srcOrd="0" destOrd="0" presId="urn:microsoft.com/office/officeart/2005/8/layout/hierarchy3"/>
    <dgm:cxn modelId="{B2538077-170F-4462-9AA6-232414BD37AE}" type="presParOf" srcId="{14613DAD-5787-4D4C-A2BA-0A0D08ED43D1}" destId="{4924FCA6-9F21-4354-9CC2-4F8CD43A41A5}" srcOrd="0" destOrd="0" presId="urn:microsoft.com/office/officeart/2005/8/layout/hierarchy3"/>
    <dgm:cxn modelId="{7A06328D-787B-4ADE-A0B8-CD5474196D47}" type="presParOf" srcId="{4924FCA6-9F21-4354-9CC2-4F8CD43A41A5}" destId="{1403FA45-F5A2-4BA8-98E5-37FAC1B9B402}" srcOrd="0" destOrd="0" presId="urn:microsoft.com/office/officeart/2005/8/layout/hierarchy3"/>
    <dgm:cxn modelId="{352053DE-F390-4736-B2F8-7D5C0A1C2B77}" type="presParOf" srcId="{4924FCA6-9F21-4354-9CC2-4F8CD43A41A5}" destId="{9C057A97-D71B-4CF7-A160-043E3533F9A9}" srcOrd="1" destOrd="0" presId="urn:microsoft.com/office/officeart/2005/8/layout/hierarchy3"/>
    <dgm:cxn modelId="{4639B53F-0A66-4410-A870-0DCFA235E855}" type="presParOf" srcId="{14613DAD-5787-4D4C-A2BA-0A0D08ED43D1}" destId="{C3A34269-3497-4D18-83B1-F57C54941CAA}" srcOrd="1" destOrd="0" presId="urn:microsoft.com/office/officeart/2005/8/layout/hierarchy3"/>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77267B6-3345-4DA3-9AFA-5F16591811C7}" type="datetimeFigureOut">
              <a:rPr lang="en-US" smtClean="0"/>
              <a:pPr/>
              <a:t>31/07/2024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0BB426A-F93D-418F-B64B-5BC7437ED4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B426A-F93D-418F-B64B-5BC7437ED4CF}"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31/07/2024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subTitle" idx="1"/>
          </p:nvPr>
        </p:nvSpPr>
        <p:spPr>
          <a:xfrm>
            <a:off x="1981200" y="3733802"/>
            <a:ext cx="8163560" cy="1821011"/>
          </a:xfrm>
          <a:prstGeom prst="rect">
            <a:avLst/>
          </a:prstGeom>
        </p:spPr>
        <p:txBody>
          <a:bodyPr vert="horz" wrap="square" lIns="0" tIns="12700" rIns="0" bIns="0" rtlCol="0">
            <a:spAutoFit/>
          </a:bodyPr>
          <a:lstStyle/>
          <a:p>
            <a:pPr marL="6985" algn="ctr">
              <a:lnSpc>
                <a:spcPts val="6980"/>
              </a:lnSpc>
              <a:spcBef>
                <a:spcPts val="100"/>
              </a:spcBef>
            </a:pPr>
            <a:r>
              <a:rPr lang="en-IN" sz="3600" spc="-85" dirty="0" smtClean="0">
                <a:latin typeface="Times New Roman" panose="02020603050405020304" pitchFamily="18" charset="0"/>
                <a:cs typeface="Times New Roman" panose="02020603050405020304" pitchFamily="18" charset="0"/>
              </a:rPr>
              <a:t>Foreign Direct Investment Analytics Project</a:t>
            </a:r>
          </a:p>
          <a:p>
            <a:pPr marL="6985" algn="ctr">
              <a:lnSpc>
                <a:spcPts val="6980"/>
              </a:lnSpc>
              <a:spcBef>
                <a:spcPts val="100"/>
              </a:spcBef>
            </a:pPr>
            <a:r>
              <a:rPr lang="en-IN" sz="3600" spc="-85" dirty="0" smtClean="0">
                <a:latin typeface="Times New Roman" panose="02020603050405020304" pitchFamily="18" charset="0"/>
                <a:cs typeface="Times New Roman" panose="02020603050405020304" pitchFamily="18" charset="0"/>
              </a:rPr>
              <a:t>By Subhamoy Panja</a:t>
            </a:r>
            <a:endParaRPr sz="3600" spc="-60" dirty="0">
              <a:latin typeface="Times New Roman" panose="02020603050405020304" pitchFamily="18" charset="0"/>
              <a:cs typeface="Times New Roman" panose="02020603050405020304" pitchFamily="18" charset="0"/>
            </a:endParaRPr>
          </a:p>
        </p:txBody>
      </p:sp>
      <p:pic>
        <p:nvPicPr>
          <p:cNvPr id="9" name="Picture 8" descr="download.jfif"/>
          <p:cNvPicPr>
            <a:picLocks noChangeAspect="1"/>
          </p:cNvPicPr>
          <p:nvPr/>
        </p:nvPicPr>
        <p:blipFill>
          <a:blip r:embed="rId2">
            <a:lum bright="1000"/>
          </a:blip>
          <a:stretch>
            <a:fillRect/>
          </a:stretch>
        </p:blipFill>
        <p:spPr>
          <a:xfrm>
            <a:off x="3352800" y="838200"/>
            <a:ext cx="5410200" cy="2971800"/>
          </a:xfrm>
          <a:prstGeom prst="rect">
            <a:avLst/>
          </a:prstGeom>
          <a:ln>
            <a:solidFill>
              <a:schemeClr val="tx1"/>
            </a:solidFill>
            <a:round/>
          </a:ln>
          <a:effectLst>
            <a:outerShdw blurRad="292100" dist="25400" dir="5400000" algn="ctr" rotWithShape="0">
              <a:srgbClr val="000000">
                <a:alpha val="47000"/>
              </a:srgbClr>
            </a:outerShdw>
            <a:reflection blurRad="6350" stA="52000" endA="300" endPos="35000" dir="5400000" sy="-100000" algn="bl" rotWithShape="0"/>
            <a:softEdge rad="127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609600"/>
            <a:ext cx="7010400" cy="533400"/>
          </a:xfrm>
        </p:spPr>
        <p:txBody>
          <a:bodyPr>
            <a:normAutofit/>
          </a:bodyPr>
          <a:lstStyle/>
          <a:p>
            <a:r>
              <a:rPr lang="en-US" sz="3200" u="sng" dirty="0" smtClean="0"/>
              <a:t>Top-5 Sector/Companies with highest FDI</a:t>
            </a:r>
            <a:endParaRPr lang="en-US" sz="3200" u="sng" dirty="0"/>
          </a:p>
        </p:txBody>
      </p:sp>
      <p:sp>
        <p:nvSpPr>
          <p:cNvPr id="4098" name="AutoShape 2" descr="data:image/png;base64,iVBORw0KGgoAAAANSUhEUgAAAskAAAMXCAYAAADIdsgGAAAAOXRFWHRTb2Z0d2FyZQBNYXRwbG90bGliIHZlcnNpb24zLjcuMSwgaHR0cHM6Ly9tYXRwbG90bGliLm9yZy/bCgiHAAAACXBIWXMAAA9hAAAPYQGoP6dpAADDa0lEQVR4nOzdeXwN9/7H8fdJIouQRMgigtiDWGMLpaiKlrZKF10UVbqgtbRaXWxXUa2WWtrbWy1VbpWWLooqtdUWIZYgliC2RIKsJJHk/P7oL3NlLLWEk+X1fDzOoz0z3zPzOWckeZ/vfOc7FqvVahUAAAAAg52tCwAAAAAKGkIyAAAAYEJIBgAAAEwIyQAAAIAJIRkAAAAwISQDAAAAJoRkAAAAwISQDAAAAJgQkgEAAAATQjIAFAGzZ8+WxWLR0aNHbV3KPwoICFDv3r1vuG2XLl1uaT9Hjx6VxWLRRx999I9tR48eLYvFckv7yX1tQkLCLb0eQMFESAaKEYvFckOPNWvW2KyWiRMn3vA2Dh8+rBdffFFVq1aVs7Oz3Nzc1KpVK02dOlUXL168g9UjP+3du1ejR48uFAG/IBk/fryWLFlyQ21zvzBc7dGiRQujXe/evfOsK1WqlKpWrarHHntMP/zwg3Jycq7Ydtu2bRUUFJRfbwsoMBxsXQCAu2fu3Ll5nn/zzTdauXLlFctr1659V+q5//779dxzz+VZ1qhRoxt67dKlS/X444/LyclJzz33nIKCgpSZmakNGzbojTfeUGRkpL744os7UXaB1LNnT/Xo0UNOTk62LuUfRUVFyc7uf300e/fu1ZgxY9S2bVsFBATYpKZ3331Xb731lk32favGjx+vxx57TF27dr3h1zz11FN68MEH8yzz8vLK89zJyUlffvmlJOnixYs6duyYfvnlFz322GNq27atfvrpJ7m5ud12/UBBR0gGipFnn302z/PNmzdr5cqVVyy/W2rWrHlL+z5y5Ih69OihypUra/Xq1SpfvryxbsCAATp06JCWLl2an6UWePb29rK3t7d1GTekIAZ5BwcHOTgU/T+JjRs3/sefOQcHhyvajBs3ThMnTtSIESPUr18/LViw4E6WCRQIDLcAkEdaWpqGDRumihUrysnJSbVq1dJHH30kq9Wap53FYtHAgQM1b9481apVS87OzgoODta6detuan8XL15Uenr6Tb1m0qRJSk1N1axZs/IE5FzVq1fXa6+9ZjzPysrSv/71L1WrVk1OTk4KCAjQ22+/rYyMjDyvyx3/umbNGjVp0kQuLi6qV6+eMfzkxx9/VL169Yz3umPHjjyv7927t0qVKqXo6GiFhobK1dVVfn5+Gjt27BWf30cffaSWLVuqbNmycnFxUXBwsBYtWnTFe8n9nJcsWaKgoCA5OTmpbt26Wr58eZ521xqTvGzZMrVu3Vqurq4qXbq0OnfurMjIyDxtYmNj1adPH/n7+8vJyUnly5fXI488ct3hDz///LMsFot27dplLPvhhx9ksVjUrVu3PG1r166tJ598Ms/nnDsmefbs2Xr88cclSe3atbvmkJ8NGzaoWbNmcnZ2VtWqVfXNN99cs7ar+eKLL4zj37RpU4WFheVZf7UxyRcvXtSrr76qcuXKqXTp0nr44Yd18uRJWSwWjR49+op9JCYmqnfv3vLw8JC7u7v69OmjCxcuXNHu22+/VXBwsFxcXOTp6akePXro+PHjedocPHhQ3bt3l6+vr5ydneXv768ePXooKSlJ0t//LtLS0jRnzhzjM7vRcd636q233lLHjh21cOFCHThw4I7uCygICMkADFarVQ8//LA++eQTderUSR9//LFq1aqlN954Q0OHDr2i/dq1azV48GA9++yzGjt2rM6ePatOnTppz549N7S/2bNny9XVVS4uLqpTp47mz59/Q6/75ZdfVLVqVbVs2fKG2r/wwgsaOXKkGjdurE8++UT33nuvJkyYoB49elzR9tChQ3r66af10EMPacKECTp//rweeughzZs3T0OGDNGzzz6rMWPG6PDhw3riiSeuGKOZnZ2tTp06ycfHR5MmTVJwcLBGjRqlUaNG5Wk3depUNWrUSGPHjtX48ePl4OCgxx9//Ko94Bs2bNArr7yiHj16aNKkSUpPT1f37t119uzZ677vuXPnqnPnzipVqpQ++OADvffee9q7d6/uueeePAG4e/fuWrx4sfr06aOZM2fq1VdfVUpKimJiYq657XvuuUcWiyXPl6L169fLzs5OGzZsMJbFx8dr//79atOmzVW306ZNG7366quSpLfffltz587V3Llz8wz5OXTokB577DHdf//9mjx5ssqUKaPevXtfEfavZf78+frwww/14osvaty4cTp69Ki6deumS5cuXfd1vXv31rRp0/Tggw/qgw8+kIuLizp37nzN9k888YRSUlI0YcIEPfHEE5o9e7bGjBmTp83777+v5557TjVq1NDHH3+swYMHa9WqVWrTpo0SExMlSZmZmQoNDdXmzZs1aNAgzZgxQ/3791d0dLTRZu7cuXJyclLr1q2Nz+zFF1/8x8/iwoULSkhIyPP4p8/hcj179pTVatXKlStv+DVAoWUFUGwNGDDAevmvgSVLllglWceNG5en3WOPPWa1WCzWQ4cOGcskWSVZt23bZiw7duyY1dnZ2froo4/+475btmxpnTJlivWnn36yfvbZZ9agoCCrJOvMmTOv+7qkpCSrJOsjjzxyQ+8xIiLCKsn6wgsv5Fn++uuvWyVZV69ebSyrXLmyVZJ148aNxrIVK1ZYJVldXFysx44dM5b/+9//tkqy/vnnn8ayXr16WSVZBw0aZCzLycmxdu7c2ero6GiNj483ll+4cCFPPZmZmdagoCBr+/bt8yyXZHV0dMzz2e/cudMqyTpt2jRj2ddff22VZD1y5IjVarVaU1JSrB4eHtZ+/frl2V5sbKzV3d3dWH7+/HmrJOuHH3549Q/wOurWrWt94oknjOeNGze2Pv7441ZJ1n379lmtVqv1xx9/tEqy7ty502hXuXJla69evYznCxcuvOKzvLytJOu6deuMZWfOnLE6OTlZhw0bdt36jhw5YpVkLVu2rPXcuXPG8p9++skqyfrLL78Yy0aNGpXnZyE8PNwqyTp48OA82+zdu7dVknXUqFFXvPb555/P0/bRRx+1li1b1nh+9OhRq729vfX999/P02737t1WBwcHY/mOHTuskqwLFy687vtzdXXN8zleT+5ncbWH+d+wq6vrNbeTW9uQIUOMZffee6+1bt26N1QHUJjQkwzA8Ntvv8ne3t7o2cs1bNgwWa1WLVu2LM/ykJAQBQcHG88rVaqkRx55RCtWrFB2dvZ19/XXX3/ptdde08MPP6yXXnpJ4eHhCgoK0ttvv33dmSmSk5MlSaVLl77h9yTpip7wYcOGSdIVPbd16tRRSEiI8bx58+aSpPbt26tSpUpXLI+Ojr5inwMHDjT+P3e4RGZmpv744w9juYuLi/H/58+fV1JSklq3bq3t27dfsb0OHTqoWrVqxvP69evLzc3tqvvOtXLlSiUmJuqpp57K02tob2+v5s2b688//zTqcHR01Jo1a3T+/Plrbu9qWrdurfXr10uSUlJStHPnTvXv31/lypUzlq9fv14eHh63NftBnTp11Lp1a+O5l5eXatWqdd33f7knn3xSZcqUyVO3dPVjlyt3OMsrr7ySZ/mgQYOu+ZqXXnopz/PWrVvr7Nmzxr/ZH3/8UTk5OXriiSfyHBNfX1/VqFHDOCbu7u6SpBUrVlx1uMbt6N+/v1auXJnn0aBBgxt+falSpST9fbyBoo6QDMBw7Ngx+fn5XRFAc099Hzt2LM/yGjVqXLGNmjVr6sKFC4qPj7+pfTs6OmrgwIFKTExUeHj4NdvlXlV/o3+kjx07Jjs7O1WvXj3Pcl9fX3l4eFzxni4PwtL/AkvFihWvutwcLO3s7FS1atU8y2rWrClJeYY4/Prrr2rRooWcnZ3l6ekpLy8vffbZZ8aY0+vVJEllypS5bqg9ePCgpL/DvZeXV57H77//rjNnzkj6+yK6Dz74QMuWLZOPj4/atGmjSZMmKTY29prbztW6dWudPn1ahw4d0saNG2WxWBQSEpInPK9fv16tWrXKM5vFzbqV93+91+cG5uu9PvffTZUqVfIsN/87upn9HDx4UFarVTVq1LjimOzbt884JlWqVNHQoUP15Zdfqly5cgoNDdWMGTOu+m/jZtWoUUMdOnTI87j8C8Q/SU1NlXTjX1KBwqzoX8oLoNDIDaLnzp27Zhs3Nzf5+fnd8LjnXDd6o4hrzRBxreVW0wV5N2L9+vV6+OGH1aZNG82cOVPly5dXiRIl9PXXX191XPat7Dt3rPTcuXPl6+t7xfrLZ3IYPHiwHnroIS1ZskQrVqzQe++9pwkTJmj16tXXnZLvnnvukSStW7dO0dHRaty4sVxdXdW6dWt9+umnSk1N1Y4dO/T+++9fcxs34nY/+/w8drezn5ycHFksFi1btuyqbXN7aSVp8uTJ6t27t3766Sf9/vvvevXVVzVhwgRt3rxZ/v7++Vr3zcj9ubvelwWgqCAkAzBUrlxZf/zxh1JSUvL0FO3fv99Yf7nc3srLHThwQCVLlrxi7tUbkXv6+59e26VLF33xxRfatGlTnqERV1O5cmXl5OTo4MGDeS4Gi4uLU2Ji4hXv6Xbl5OQoOjra6D2WZMwEkDsH8A8//CBnZ2etWLEiz3RoX3/9db7VkTs8w9vbWx06dLih9sOGDdOwYcN08OBBNWzYUJMnT9a33357zddUqlRJlSpV0vr16xUdHW0MY2jTpo2GDh2qhQsXKjs7+5oX7eW61Tvd3Um5/26OHDmS54zJoUOHbnmb1apVk9VqVZUqVfL8+7iWevXqqV69enr33Xe1ceNGtWrVSp9//rnGjRsnyTaf29y5c2WxWHT//fff9X0DdxvDLQAYHnzwQWVnZ2v69Ol5ln/yySeyWCx64IEH8izftGlTnjG0x48f108//aSOHTted87eqw3FSElJ0ZQpU1SuXLk845yvZvjw4XJ1ddULL7yguLi4K9YfPnxYU6dONd6TJE2ZMiVPm48//liSrjtbwa26/POzWq2aPn26SpQoofvuu0/S3z2OFoslz7jto0eP3vDd025EaGio3NzcNH78+KvOXpB7DC5cuHDFFHzVqlVT6dKlr5gi72pat26t1atXa+vWrUZIbtiwoUqXLq2JEyca09tdj6urqyQZMzcUBKGhoZKkmTNn5lk+bdq0W95mt27dZG9vrzFjxlzRi221Wo3ZSpKTk5WVlZVnfb169WRnZ5fnmLi6ut7Vz2zixIn6/fff9eSTT151qBVQ1NCTDMDw0EMPqV27dnrnnXd09OhRNWjQQL///rt++uknDR48OM/FY5IUFBSk0NBQvfrqq3JycjIChXnaK7MZM2ZoyZIleuihh1SpUiWdPn1aX331lWJiYjR37lw5Ojpe9/XVqlXT/Pnz9eSTT6p27dp57ri3ceNGLVy40JgztkGDBurVq5e++OILJSYm6t5779XWrVs1Z84cde3aVe3atbv1D+wqnJ2dtXz5cvXq1UvNmzfXsmXLtHTpUr399ttGD3nnzp318ccfq1OnTnr66ad15swZzZgxQ9WrV88z7/DtcHNz02effaaePXuqcePG6tGjh7y8vBQTE6OlS5eqVatWmj59ug4cOKD77rtPTzzxhOrUqSMHBwctXrxYcXFxV50iz6x169aaN2+eLBaLMfzC3t5eLVu21IoVK9S2bdt/PJ4NGzaUvb29PvjgAyUlJcnJyUnt27eXt7d3vnwWtyI4OFjdu3fXlClTdPbsWbVo0UJr1641zgrcSi9utWrVNG7cOI0YMUJHjx5V165dVbp0aR05ckSLFy9W//799frrr2v16tUaOHCgHn/8cdWsWVNZWVmaO3eu7O3t1b179zw1/vHHH/r444/l5+enKlWqGBeU3o6srCzjDEJ6erqOHTumn3/+Wbt27VK7du2K1Z0sUczZaFYNAAWAeQo4q/XvqcOGDBli9fPzs5YoUcJao0YN64cffmjNycnJ006SdcCAAdZvv/3WWqNGDauTk5O1UaNGV53Gy+z333+33n///VZfX19riRIlrB4eHtaOHTtaV61adVP1HzhwwNqvXz9rQECA1dHR0Vq6dGlrq1atrNOmTbOmp6cb7S5dumQdM2aMtUqVKtYSJUpYK1asaB0xYkSeNlbr39ONde7c+Yr95L7Xy+VOqXX51Gm502cdPnzY2rFjR2vJkiWtPj4+1lGjRlmzs7PzvH7WrFnG5xYYGGj9+uuvr5iG7Fr7zq318um/zFPA5frzzz+toaGhVnd3d6uzs7O1WrVq1t69extT9yUkJFgHDBhgDQwMtLq6ulrd3d2tzZs3t37//fdX+cSvFBkZaZVkrV27dp7l48aNs0qyvvfee/9Yu9Vqtf7nP/+xVq1a1Wpvb59nWrJrHZN7773Xeu+99163tqsdo1y6xjRul0tLS7MOGDDA6unpaS1VqpS1a9eu1qioKKsk68SJE6947eVT/Fmt1z4mP/zwg/Wee+6xurq6Wl1dXa2BgYHWAQMGWKOioqxWq9UaHR1tff75563VqlWzOjs7Wz09Pa3t2rWz/vHHH3m2s3//fmubNm2sLi4uVknXnQ7uep/F5XKnMcx9lCxZ0hoQEGDt3r27ddGiRVf8O7ZamQIORZfFas3nKxcAFAsWi0UDBgy4YmhGcda7d28tWrTImAEARU9ERIQaNWqkb7/9Vs8884ytywFwBzEmGQCAq7jafN1TpkyRnZ3dP16MCKDwY0wyAABXMWnSJIWHh6tdu3ZycHDQsmXLtGzZMvXv3/+KebMBFD2EZAAArqJly5ZauXKl/vWvfyk1NVWVKlXS6NGj9c4779i6NAB3AWOSAQAAABPGJAMAAAAmDLfIJzk5OTp16pRKly5dIO8eBQAAUNxZrValpKTIz89PdnbX7ysmJOeTU6dOcSEHAABAIXD8+HH5+/tftw0hOZ+ULl1a0t8fupubm42rAQAAgFlycrIqVqxo5LbrISTnk9whFm5uboRkAACAAuxGhsZy4R4AAABgQkgGAAAATAjJAAAAgAkhGQAAADAhJAMAAAAmhGQAAADAhJAMAAAAmBCSAQAAABNCMgAAAGBCSAYAAABMCMkAAACACSEZAAAAMLF5SD558qSeffZZlS1bVi4uLqpXr562bdtmrLdarRo5cqTKly8vFxcXdejQQQcPHsyzjXPnzumZZ56Rm5ubPDw81LdvX6WmpuZps2vXLrVu3VrOzs6qWLGiJk2adEUtCxcuVGBgoJydnVWvXj399ttvd+ZNAwAAoECzaUg+f/68WrVqpRIlSmjZsmXau3evJk+erDJlyhhtJk2apE8//VSff/65tmzZIldXV4WGhio9Pd1o88wzzygyMlIrV67Ur7/+qnXr1ql///7G+uTkZHXs2FGVK1dWeHi4PvzwQ40ePVpffPGF0Wbjxo166qmn1LdvX+3YsUNdu3ZV165dtWfPnrvzYQAAAKDAsFitVqutdv7WW2/pr7/+0vr166+63mq1ys/PT8OGDdPrr78uSUpKSpKPj49mz56tHj16aN++fapTp47CwsLUpEkTSdLy5cv14IMP6sSJE/Lz89Nnn32md955R7GxsXJ0dDT2vWTJEu3fv1+S9OSTTyotLU2//vqrsf8WLVqoYcOG+vzzz//xvSQnJ8vd3V1JSUlyc3O7rc8FAAAA+e9m8ppNe5J//vlnNWnSRI8//ri8vb3VqFEj/ec//zHWHzlyRLGxserQoYOxzN3dXc2bN9emTZskSZs2bZKHh4cRkCWpQ4cOsrOz05YtW4w2bdq0MQKyJIWGhioqKkrnz5832ly+n9w2ufsxy8jIUHJycp4HAAAAigabhuTo6Gh99tlnqlGjhlasWKGXX35Zr776qubMmSNJio2NlST5+PjkeZ2Pj4+xLjY2Vt7e3nnWOzg4yNPTM0+bq23j8n1cq03uerMJEybI3d3deFSsWPGm3z8AAAAKJpuG5JycHDVu3Fjjx49Xo0aN1L9/f/Xr1++GhjfY2ogRI5SUlGQ8jh8/buuSAAAAkE9sGpLLly+vOnXq5FlWu3ZtxcTESJJ8fX0lSXFxcXnaxMXFGet8fX115syZPOuzsrJ07ty5PG2uto3L93GtNrnrzZycnOTm5pbnAQAAgKLBwZY7b9WqlaKiovIsO3DggCpXrixJqlKlinx9fbVq1So1bNhQ0t8Drrds2aKXX35ZkhQSEqLExESFh4crODhYkrR69Wrl5OSoefPmRpt33nlHly5dUokSJSRJK1euVK1atYyZNEJCQrRq1SoNHjzYqGXlypUKCQm5Y+9fkoLf+OaObh83LvzD52xdAgAAKCBs2pM8ZMgQbd68WePHj9ehQ4c0f/58ffHFFxowYIAkyWKxaPDgwRo3bpx+/vln7d69W88995z8/PzUtWtXSX/3PHfq1En9+vXT1q1b9ddff2ngwIHq0aOH/Pz8JElPP/20HB0d1bdvX0VGRmrBggWaOnWqhg4datTy2muvafny5Zo8ebL279+v0aNHa9u2bRo4cOBd/1wAAABgWzbtSW7atKkWL16sESNGaOzYsapSpYqmTJmiZ555xmgzfPhwpaWlqX///kpMTNQ999yj5cuXy9nZ2Wgzb948DRw4UPfdd5/s7OzUvXt3ffrpp8Z6d3d3/f777xowYICCg4NVrlw5jRw5Ms9cyi1bttT8+fP17rvv6u2331aNGjW0ZMkSBQUF3Z0PAwAAAAWGTedJLkpudZ5khlsUHAy3AACgaCs08yQDAAAABRE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GLTkDx69GhZLJY8j8DAQGN9enq6BgwYoLJly6pUqVLq3r274uLi8mwjJiZGnTt3VsmSJeXt7a033nhDWVlZedqsWbNGjRs3lpOTk6pXr67Zs2dfUcuMGTMUEBAgZ2dnNW/eXFu3br0j7xkAAAAFn817kuvWravTp08bjw0bNhjrhgwZol9++UULFy7U2rVrderUKXXr1s1Yn52drc6dOyszM1MbN27UnDlzNHv2bI0cOdJoc+TIEXXu3Fnt2rVTRESEBg8erBdeeEErVqww2ixYsEBDhw7VqFGjtH37djVo0EChoaE6c+bM3fkQAAAAUKBYrFar1VY7Hz16tJYsWaKIiIgr1iUlJcnLy0vz58/XY489Jknav3+/ateurU2bNqlFixZatmyZunTpolOnTsnHx0eS9Pnnn+vNN99UfHy8HB0d9eabb2rp0qXas2ePse0ePXooMTFRy5cvlyQ1b95cTZs21fTp0yVJOTk5qlixogYNGqS33nrrht5LcnKy3N3dlZSUJDc3txv+DILf+OaG2+LOCv/wOVuXAAAA7qCbyWs270k+ePCg/Pz8VLVqVT3zzDOKiYmRJIWHh+vSpUvq0KGD0TYwMFCVKlXSpk2bJEmbNm1SvXr1jIAsSaGhoUpOTlZkZKTR5vJt5LbJ3UZmZqbCw8PztLGzs1OHDh2MNleTkZGh5OTkPA8AAAAUDTYNyc2bN9fs2bO1fPlyffbZZzpy5Ihat26tlJQUxcbGytHRUR4eHnle4+Pjo9jYWElSbGxsnoCcuz533fXaJCcn6+LFi0pISFB2dvZV2+Ru42omTJggd3d341GxYsVb+gwAAABQ8DjYcucPPPCA8f/169dX8+bNVblyZX3//fdycXGxYWX/bMSIERo6dKjxPDk5maAMAABQRNh8uMXlPDw8VLNmTR06dEi+vr7KzMxUYmJinjZxcXHy9fWVJPn6+l4x20Xu839q4+bmJhcXF5UrV0729vZXbZO7jatxcnKSm5tbngcAAACKhgIVklNTU3X48GGVL19ewcHBKlGihFatWmWsj4qKUkxMjEJCQiRJISEh2r17d55ZKFauXCk3NzfVqVPHaHP5NnLb5G7D0dFRwcHBedrk5ORo1apVRhsAAAAULzYNya+//rrWrl2ro0ePauPGjXr00Udlb2+vp556Su7u7urbt6+GDh2qP//8U+Hh4erTp49CQkLUokULSVLHjh1Vp04d9ezZUzt37tSKFSv07rvvasCAAXJycpIkvfTSS4qOjtbw4cO1f/9+zZw5U99//72GDBli1DF06FD95z//0Zw5c7Rv3z69/PLLSktLU58+fWzyuQAAAMC2bDom+cSJE3rqqad09uxZeXl56Z577tHmzZvl5eUlSfrkk09kZ2en7t27KyMjQ6GhoZo5c6bxent7e/366696+eWXFRISIldXV/Xq1Utjx4412lSpUkVLly7VkCFDNHXqVPn7++vLL79UaGio0ebJJ59UfHy8Ro4cqdjYWDVs2FDLly+/4mI+AAAAFA82nSe5KGGe5MKPeZIBACjaCtU8yQAAAEBBQ0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FJiQPHHiRFksFg0ePNhYlp6ergEDBqhs2bIqVaqUunfvrri4uDyvi4mJUefOnVWyZEl5e3vrjTfeUFZWVp42a9asUePGjeXk5KTq1atr9uzZV+x/xowZCggIkLOzs5o3b66tW7feibcJAACAQqBAhOSwsDD9+9//Vv369fMsHzJkiH755RctXLhQa9eu1alTp9StWzdjfXZ2tjp37qzMzExt3LhRc+bM0ezZszVy5EijzZEjR9S5c2e1a9dOERERGjx4sF544QWtWLHCaLNgwQINHTpUo0aN0vbt29WgQQOFhobqzJkzd/7NAwAAoMCxWK1Wqy0LSE1NVePGjTVz5kyNGzdODRs21JQpU5SUlCQvLy/Nnz9fjz32mCRp//79ql27tjZt2qQWLVpo2bJl6tKli06dOiUfHx9J0ueff64333xT8fHxcnR01JtvvqmlS5dqz549xj579OihxMRELV++XJLUvHlzNW3aVNOnT5ck5eTkqGLFiho0aJDeeuutG3ofycnJcnd3V1JSktzc3G74/Qe/8c0Nt8WdFf7hc7YuAQAA3EE3k9ds3pM8YMAAde7cWR06dMizPDw8XJcuXcqzPDAwUJUqVdKmTZskSZs2bVK9evWMgCxJoaGhSk5OVmRkpNHGvO3Q0FBjG5mZmQoPD8/Txs7OTh06dDDaXE1GRoaSk5PzPAAAAFA0ONhy59999522b9+usLCwK9bFxsbK0dFRHh4eeZb7+PgoNjbWaHN5QM5dn7vuem2Sk5N18eJFnT9/XtnZ2Vdts3///mvWPmHCBI0ZM+bG3igAAAAKFZv1JB8/flyvvfaa5s2bJ2dnZ1uVcctGjBihpKQk43H8+HFblwQAAIB8YrOQHB4erjNnzqhx48ZycHCQg4OD1q5dq08//VQODg7y8fFRZmamEhMT87wuLi5Ovr6+kiRfX98rZrvIff5Pbdzc3OTi4qJy5crJ3t7+qm1yt3E1Tk5OcnNzy/MAAABA0WCzkHzfffdp9+7dioiIMB5NmjTRM888Y/x/iRIltGrVKuM1UVFRiomJUUhIiCQpJCREu3fvzjMLxcqVK+Xm5qY6deoYbS7fRm6b3G04OjoqODg4T5ucnBytWrXKaAMAAIDixWZjkkuXLq2goKA8y1xdXVW2bFljed++fTV06FB5enrKzc1NgwYNUkhIiFq0aCFJ6tixo+rUqaOePXtq0qRJio2N1bvvvqsBAwbIyclJkvTSSy9p+vTpGj58uJ5//nmtXr1a33//vZYuXWrsd+jQoerVq5eaNGmiZs2aacqUKUpLS1OfPn3u0qcBAACAgsSmF+79k08++UR2dnbq3r27MjIyFBoaqpkzZxrr7e3t9euvv+rll19WSEiIXF1d1atXL40dO9ZoU6VKFS1dulRDhgzR1KlT5e/vry+//FKhoaFGmyeffFLx8fEaOXKkYmNj1bBhQy1fvvyKi/kAAABQPNh8nuSignmSCz/mSQYAoGgrVPMkAwAAAAUNIRkAAAAwISQDAAAAJoRkAAAAwISQDAAAAJgQkgEAAAATQjIAAABgQkgGAAAATAjJAAAAgAkhGQAAADAhJAMAAAAmhGQAAADAhJAMAAAAmBCSAQAAABNCMgAAAGBCSAYAAABMCMkAAACACSEZAAAAMCEkAwAAACaEZAAAAMCEkAwAAACYEJIBAAAAE0IyAAAAYEJIBgAAAEwIyQAAAIAJIRkAAAAwISQDAAAAJoRkAAAAwISQDAAAAJgQkgEAAAAThxtt+Omnn95Qu1dfffWWiwEAAAAKghsOyZ988sk/trFYLIRkAAAAFHo3HJKPHDlyJ+sAAAAACgzGJAMAAAAmN9yTLEk5OTmaPXu2fvzxRx09elQWi0VVqlTRY489pp49e8pisdypOgEAAIC75oZ7kq1Wqx5++GG98MILOnnypOrVq6e6devq2LFj6t27tx599NE7WScAAABw19xwT/Ls2bO1bt06rVq1Su3atcuzbvXq1eratau++eYbPffcc/leJAAAAHA33XBP8n//+1+9/fbbVwRkSWrfvr3eeustzZs3L1+LAwAAAGzhhkPyrl271KlTp2uuf+CBB7Rz5858KQoAAACwpRsOyefOnZOPj8811/v4+Oj8+fP5UhQAAABgSzcckrOzs+XgcO0hzPb29srKysqXogAAAABbuuEL96xWq3r37i0nJ6errs/IyMi3ogAAAABbuuGQ/Nxzz/3jPMjMbAEAAICi4KamgAMAAACKgxsekxwdHS2r1XonawEAAAAKhBsOyTVq1FB8fLzx/Mknn1RcXNwdKQoAAACwpZu6LfXlfvvtN6WlpeV7QQAAAICt3XBIBgAAAIqLGw7JFovlitkt/mm2CwAAAKAwuuV5ktPT0/XSSy/J1dU1T7sff/wxfysEAAAA7rIbDsm9evXK8/zZZ5/N92IAAACAguCGQ/LXX399J+sAAAAACgwu3AMAAABMCMkAAACACSEZAAAAMCEkAwAAACaEZAAAAMDkhma3+Pnnn294gw8//PAtFwMAAAAUBDcUkrt27XpDG7NYLMrOzr6degAAAACbu6GQnJOTc6frAAAAAAoMxiQDAAAAJjd8x73LpaWlae3atYqJiVFmZmaeda+++mq+FAYAAADYyk2H5B07dujBBx/UhQsXlJaWJk9PTyUkJKhkyZLy9vYmJAMAAKDQu+nhFkOGDNFDDz2k8+fPy8XFRZs3b9axY8cUHBysjz766Ka29dlnn6l+/fpyc3OTm5ubQkJCtGzZMmN9enq6BgwYoLJly6pUqVLq3r274uLi8mwjJiZGnTt3NkL6G2+8oaysrDxt1qxZo8aNG8vJyUnVq1fX7Nmzr6hlxowZCggIkLOzs5o3b66tW7fe1HsBAABA0XHTITkiIkLDhg2TnZ2d7O3tlZGRoYoVK2rSpEl6++23b2pb/v7+mjhxosLDw7Vt2za1b99ejzzyiCIjIyX9Hch/+eUXLVy4UGvXrtWpU6fUrVs34/XZ2dnq3LmzMjMztXHjRs2ZM0ezZ8/WyJEjjTZHjhxR586d1a5dO0VERGjw4MF64YUXtGLFCqPNggULNHToUI0aNUrbt29XgwYNFBoaqjNnztzsxwMAAIAiwGK1Wq038wIvLy9t3LhRNWrUUM2aNTVt2jSFhoZq//79Cg4OVlpa2m0V5OnpqQ8//FCPPfaYvLy8NH/+fD322GOSpP3796t27dratGmTWrRooWXLlqlLly46deqUfHx8JEmff/653nzzTcXHx8vR0VFvvvmmli5dqj179hj76NGjhxITE7V8+XJJUvPmzdW0aVNNnz5d0t+zeVSsWFGDBg3SW2+9dUN1Jycny93dXUlJSXJzc7vh9xv8xjc33BZ3VviHz9m6BAAAcAfdTF676Z7kRo0aKSwsTJJ07733auTIkZo3b54GDx6soKCgW6tYf/cKf/fdd0pLS1NISIjCw8N16dIldejQwWgTGBioSpUqadOmTZKkTZs2qV69ekZAlqTQ0FAlJycbvdGbNm3Ks43cNrnbyMzMVHh4eJ42dnZ26tChg9HmajIyMpScnJznAQAAgKLhpkPy+PHjVb58eUnS+++/rzJlyujll19WfHy8/v3vf990Abt371apUqXk5OSkl156SYsXL1adOnUUGxsrR0dHeXh45Gnv4+Oj2NhYSVJsbGyegJy7Pnfd9dokJyfr4sWLSkhIUHZ29lXb5G7jaiZMmCB3d3fjUbFixZt+7wAAACiYbnp2iyZNmhj/7+3tbQxZuFW1atVSRESEkpKStGjRIvXq1Utr1669rW3eDSNGjNDQoUON58nJyQRlAACAIuKme5Lbt2+vxMTEK5YnJyerffv2N12Ao6OjqlevruDgYE2YMEENGjTQ1KlT5evrq8zMzCv2FRcXJ19fX0mSr6/vFbNd5D7/pzZubm5ycXFRuXLlZG9vf9U2udu4GicnJ2NWjtwHAAAAioabDslr1qy54gYi0t/Tta1fv/62C8rJyVFGRoaCg4NVokQJrVq1ylgXFRWlmJgYhYSESJJCQkK0e/fuPLNQrFy5Um5ubqpTp47R5vJt5LbJ3Yajo6OCg4PztMnJydGqVauMNgAAAChebni4xa5du4z/37t3b57xutnZ2Vq+fLkqVKhwUzsfMWKEHnjgAVWqVEkpKSmaP3++1qxZoxUrVsjd3V19+/bV0KFD5enpKTc3Nw0aNEghISFq0aKFJKljx46qU6eOevbsqUmTJik2NlbvvvuuBgwYICcnJ0nSSy+9pOnTp2v48OF6/vnntXr1an3//fdaunSpUcfQoUPVq1cvNWnSRM2aNdOUKVOUlpamPn363NT7AQAAQNFwwyG5YcOGslgsslgsVx1W4eLiomnTpt3Uzs+cOaPnnntOp0+flru7u+rXr68VK1bo/vvvlyR98sknsrOzU/fu3ZWRkaHQ0FDNnDnTeL29vb1+/fVXvfzyywoJCZGrq6t69eqlsWPHGm2qVKmipUuXasiQIZo6dar8/f315ZdfKjQ01Gjz5JNPKj4+XiNHjlRsbKwaNmyo5cuXX3ExHwAAAIqHG54n+dixY7Jarapataq2bt0qLy8vY52jo6O8vb1lb29/xwot6JgnufBjnmQAAIq2m8lrN9yTXLlyZUl/j9cFAAAAirKbngJOkg4fPqwpU6Zo3759kqQ6derotddeU7Vq1fK1OAAAAMAWbnp2ixUrVqhOnTraunWr6tevr/r162vLli2qW7euVq5ceSdqBAAAAO6qm+5JfuuttzRkyBBNnDjxiuVvvvmmcdEdAAAAUFjddE/yvn371Ldv3yuWP//889q7d2++FAUAAADY0k2HZC8vL0VERFyxPCIiQt7e3vlREwAAAGBTNzzcYuzYsXr99dfVr18/9e/fX9HR0WrZsqUk6a+//tIHH3ygoUOH3rFCAQAAgLvlhudJtre31+nTp+Xl5aUpU6Zo8uTJOnXqlCTJz89Pb7zxhl599VVZLJY7WnBBxTzJhR/zJAMAULTdkXmSc7O0xWLRkCFDNGTIEKWkpEiSSpcufRvlAgAAAAXLTc1uYe4lJhwDAACgKLqpkFyzZs1/HE5x7ty52yoIAAAAsLWbCsljxoyRu7v7naoFAAAAKBBuKiT36NGDad4AAABQ5N3wPMnFddYKAAAAFD83HJJvcKY4AAAAoNC74eEWOTk5d7IOAAAAoMC46dtSAwAAAEUdIRkAAAAwISQDAAAAJoRkAAAAwISQDAAAAJgQkgEAAAATQjIAAABgQkgGAAAATAjJAAAAgAkhGQAAADAhJAMAAAAmhGQAAADAhJAMAAAAmBCSAQAAABNCMgAAAGBCSAYAAABMHGxdAFCcxIytZ+sS8P8qjdxt6xIAAAUYPckAAACACSEZAAAAMGG4BQDcIa2mtbJ1Cfh/fw36y9YlAChk6EkGAAAATOhJBgAgH6xtc6+tS8D/u3fdWluXgCKAnmQAAADAhJAMAAAAmBCSAQAAABNCMgAAAGBCSAYAAABMCMkAAACACSEZAAAAMCEkAwAAACaEZAAAAMCEkAwAAACYEJIBAAAAE0IyAAAAYEJIBgAAAEwIyQAAAIAJIRkAAAAwISQDAAAAJoRkAAAAwISQDAAAAJgQkgEAAAATQjIAAABgQkgGAAAATAjJAAAAgAkhGQAAADAhJAMAAAAmhGQAAADAxKYhecKECWratKlKly4tb29vde3aVVFRUXnapKena8CAASpbtqxKlSql7t27Ky4uLk+bmJgYde7cWSVLlpS3t7feeOMNZWVl5WmzZs0aNW7cWE5OTqpevbpmz559RT0zZsxQQECAnJ2d1bx5c23dujXf3zMAAAAKPpuG5LVr12rAgAHavHmzVq5cqUuXLqljx45KS0sz2gwZMkS//PKLFi5cqLVr1+rUqVPq1q2bsT47O1udO3dWZmamNm7cqDlz5mj27NkaOXKk0ebIkSPq3Lmz2rVrp4iICA0ePFgvvPCCVqxYYbRZsGCBhg4dqlGjRmn79u1q0KCBQkNDdebMmbvzYQAAAKDAsFitVquti8gVHx8vb29vrV27Vm3atFFSUpK8vLw0f/58PfbYY5Kk/fv3q3bt2tq0aZNatGihZcuWqUuXLjp16pR8fHwkSZ9//rnefPNNxcfHy9HRUW+++aaWLl2qPXv2GPvq0aOHEhMTtXz5cklS8+bN1bRpU02fPl2SlJOTo4oVK2rQoEF66623/rH25ORkubu7KykpSW5ubjf8noPf+OaG2+LOCv/wuTu+j5ix9e74PnBjKo3cfcf30Wpaqzu+D9yYvwb9dcf3sbbNvXd8H7gx965ba+sSUEDdTF4rUGOSk5KSJEmenp6SpPDwcF26dEkdOnQw2gQGBqpSpUratGmTJGnTpk2qV6+eEZAlKTQ0VMnJyYqMjDTaXL6N3Da528jMzFR4eHieNnZ2durQoYPRxiwjI0PJycl5HgAAACgaCkxIzsnJ0eDBg9WqVSsFBQVJkmJjY+Xo6CgPD488bX18fBQbG2u0uTwg567PXXe9NsnJybp48aISEhKUnZ191Ta52zCbMGGC3N3djUfFihVv7Y0DAACgwCkwIXnAgAHas2ePvvvuO1uXckNGjBihpKQk43H8+HFblwQAAIB84mDrAiRp4MCB+vXXX7Vu3Tr5+/sby319fZWZmanExMQ8vclxcXHy9fU12phnocid/eLyNuYZMeLi4uTm5iYXFxfZ29vL3t7+qm1yt2Hm5OQkJyenW3vDAAAAKNBs2pNstVo1cOBALV68WKtXr1aVKlXyrA8ODlaJEiW0atUqY1lUVJRiYmIUEhIiSQoJCdHu3bvzzEKxcuVKubm5qU6dOkaby7eR2yZ3G46OjgoODs7TJicnR6tWrTLaAAAAoPiwaU/ygAEDNH/+fP30008qXbq0Mf7X3d1dLi4ucnd3V9++fTV06FB5enrKzc1NgwYNUkhIiFq0aCFJ6tixo+rUqaOePXtq0qRJio2N1bvvvqsBAwYYPb0vvfSSpk+fruHDh+v555/X6tWr9f3332vp0qVGLUOHDlWvXr3UpEkTNWvWTFOmTFFaWpr69Olz9z8YAAAA2JRNQ/Jnn30mSWrbtm2e5V9//bV69+4tSfrkk09kZ2en7t27KyMjQ6GhoZo5c6bR1t7eXr/++qtefvllhYSEyNXVVb169dLYsWONNlWqVNHSpUs1ZMgQTZ06Vf7+/vryyy8VGhpqtHnyyScVHx+vkSNHKjY2Vg0bNtTy5cuvuJgPAAAARZ9NQ/KNTNHs7OysGTNmaMaMGddsU7lyZf3222/X3U7btm21Y8eO67YZOHCgBg4c+I81AQAAoGgrMLNbAAAAAAUFIRkAAAAwISQDAAAAJoRkAAAAwISQDAAAAJgQkgEAAAATQjIAAABgQkgGAAAATAjJAAAAgAkhGQAAADAhJAMAAAAmhGQAAADAhJAMAAAAmBCSAQAAABNCMgAAAGBCSAYAAABMCMkAAACAiYOtCwAAAChspg/7xdYl4P8NnPzQHdkuPc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Ng0JK9bt04PPfSQ/Pz8ZLFYtGTJkjzrrVarRo4cqfLly8vFxUUdOnTQwYMH87Q5d+6cnnnmGbm5ucnDw0N9+/ZVampqnja7du1S69at5ezsrIoVK2rSpElX1LJw4UIFBgbK2dlZ9erV02+//Zbv7xcAAACFg01Dclpamho0aKAZM2Zcdf2kSZP06aef6vPPP9eWLVvk6uqq0NBQpaenG22eeeYZRUZGauXKlfr111+1bt069e/f31ifnJysjh07qnLlygoPD9eHH36o0aNH64svvjDabNy4UU899ZT69u2rHTt2qGvXruratav27Nlz5948AAAACiwHW+78gQce0AMPPHDVdVarVVOmTNG7776rRx55RJL0zTffyMfHR0uWLFGPHj20b98+LV++XGFhYWrSpIkkadq0aXrwwQf10Ucfyc/PT/PmzVNmZqa++uorOTo6qm7duoqIiNDHH39shOmpU6eqU6dOeuONNyRJ//rXv7Ry5UpNnz5dn3/++V34JAAAAFCQFNgxyUeOHFFsbKw6dOhgLHN3d1fz5s21adMmSdKmTZvk4eFhBGRJ6tChg+zs7LRlyxajTZs2beTo6Gi0CQ0NVVRUlM6fP2+0uXw/uW1y93M1GRkZSk5OzvMAAABA0VBgQ3JsbKwkycfHJ89yHx8fY11sbKy8vb3zrHdwcJCnp2eeNlfbxuX7uFab3PVXM2HCBLm7uxuPihUr3uxbBAAAQAFVYENyQTdixAglJSUZj+PHj9u6JAAAAOSTAhuSfX19JUlxcXF5lsfFxRnrfH19debMmTzrs7KydO7cuTxtrraNy/dxrTa566/GyclJbm5ueR4AAAAoGgpsSK5SpYp8fX21atUqY1lycrK2bNmikJAQSVJISIgSExMVHh5utFm9erVycnLUvHlzo826det06dIlo83KlStVq1YtlSlTxmhz+X5y2+TuBwAAAMWLTUNyamqqIiIiFBERIenvi/UiIiIUExMji8WiwYMHa9y4cfr555+1e/duPffcc/Lz81PXrl0lSbVr11anTp3Ur18/bd26VX/99ZcGDhyoHj16yM/PT5L09NNPy9HRUX379lVkZKQWLFigqVOnaujQoUYdr732mpYvX67Jkydr//79Gj16tLZt26aBAwfe7Y8EAAAABYBNp4Dbtm2b2rVrZzzPDa69evXS7NmzNXz4cKWlpal///5KTEzUPffco+XLl8vZ2dl4zbx58zRw4EDdd999srOzU/fu3fXpp58a693d3fX7779rwIABCg4OVrly5TRy5Mg8cym3bNlS8+fP17vvvqu3335bNWrU0JIlSxQUFHQXPgUAAAAUNDYNyW3btpXVar3meovForFjx2rs2LHXbOPp6an58+dfdz/169fX+vXrr9vm8ccf1+OPP379ggEAAFAsFNgxyQAAAICt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STGTNmKCAgQM7OzmrevLm2bt1q65IAAABwlxGSL7NgwQINHTpUo0aN0vbt29WgQQOFhobqzJkzti4NAAAAd5GDrQsoSD7++GP169dPffr0kSR9/vnnWrp0qb766iu99dZbedpmZGQoIyPDeJ6UlCRJSk5Ovql9ZmdcvM2qkV9u9tjdipT07Du+D9yYu3G8sy5m3fF94MbcjeOdlsXxLijuxvG+mHHhju8DN+ZmjnduW6vV+o9tLdYbaVUMZGZmqmTJklq0aJG6du1qLO/Vq5cSExP1008/5Wk/evRojRkz5i5XCQAAgNt1/Phx+fv7X7cNPcn/LyEhQdnZ2fLx8cmz3MfHR/v377+i/YgRIzR06FDjeU5Ojs6dO6eyZcvKYrHc8XoLiuTkZFWsWFHHjx+Xm5ubrcvBHcbxLl443sULx7t4Ka7H22q1KiUlRX5+fv/YlpB8i5ycnOTk5JRnmYeHh22KKQDc3NyK1Q9ZccfxLl443sULx7t4KY7H293d/YbaceHe/ytXrpzs7e0VFxeXZ3lcXJx8fX1tVBUAAABsgZD8/xwdHRUcHKxVq1YZy3JycrRq1SqFhITYsDIAAADcbQy3uMzQoUPVq1cvNWnSRM2aNdOUKVOUlpZmzHaBKzk5OWnUqFFXDD1B0cTxLl443sULx7t44Xj/M2a3MJk+fbo+/PBDxcbGqmHDhvr000/VvHlzW5cFAACAu4iQDAAAAJgwJhkAAAAwISQDAAAAJoRkAAAAwISQDADIN8uWLdPx48dtXQaAfHC1Ow4XJ4Rk3BFWq1XZ2dnKzs6+6joARdMrr7yiAwcO2LoMALfp2LFj6tGjh86cOSPp73tHFDeEZNwRFotF9vb2sre3z7M8JydHFovFRlWhIOjZs6cSEhKM58nJyTasBvnt2LFjCgwMtHUZuAPCwsK0atUqpaWl5Vl+8uRJnTx50kZV4U5xcHBQ6dKl1aVLF508eVJ2dnbKysqydVl3FSEZ+S41NVXjx4/XsGHD9MMPPyglJcVYZ2dnpy1btmjKlCm6dOmSDauELcTExGjRokUqXbq0JOnixYt666238gTljIwMbdiwwVYl4jZERkaqVKlSqlChgq1LwR3w3nvv6dtvv80TlD744AP16NFD3bt316RJk/i9XkRYrVZVqFBBy5YtU5kyZXTvvfdq9+7dcnAoXvegIyQjX506dUrPP/+8pkyZoh9++EGPP/64ZsyYoYsXL2rMmDFq3LixXnjhBX3++ecqUaKErcvFXbZt2zb5+voad3jatm2bFi1aJGdnZ6PNli1b9Oijj9qqRNyGyMhIpaam6pNPPtHPP/+sqKgoJSYmFsvTtEXNhQsXFB4erqFDh8rd3V2StHjxYr3zzjuqWbOmmjZtqrfffluLFi2ycaXIDxaLRVlZWSpVqpRWrFihVq1a6aWXXtKqVasUFxd3xdmEoqp4fSXAHbds2TIdO3ZM8+fPV7ly5TRgwAC99957Wr9+vZycnPTMM8+oWrVqCgkJsXWpsIG//vpL9erVM56HhYWpbt26cnR0lNVqlcViUVhYmKpUqWLDKnGrNmzYoFKlSumrr77S4cOHlZGRIU9PT1WrVk316tVTcHCwqlevrkaNGqls2bK2Lhc3YdeuXXJ0dFSdOnUkSXFxcZo1a5Z69eqlWbNmSZLc3Nz0/fff66mnnrJlqcgnl/ca9+zZUx07dtTzzz+vZs2ayc/PT9WrV1eZMmX08MMPy83NzYaV3jmEZOSrFStWKDg4WB06dJAkNWnSRLGxsRo1apSCg4OvGKOM4iUsLEwPP/yw8TwiIkINGjSQJGVnZ8vBwUFbt25VkyZNbFUibsP69ev10UcfqX///kpMTNSxY8e0Z88ehYeHKyIiQr///ruOHz+uKVOm6NVXX7V1ubgJR44ckb+/v1JSUuTh4aGwsDBFR0dr6NChRpvKlStr1apVNqwS+en8+fMKCwvT5MmTtX37dr344osKCAhQZGSktmzZol9//VVnz55V586dbV3qHUNIRr7asWOHPvjgA+P57t279fLLL6tZs2aS/h5varFY5OjoaKsSYUPHjx/X77//Lnt7ezVq1Ejr16/XsGHDJP2v12Lfvn0aPny4LcvELYqKilJQUJAkycPDQx4eHmrQoIGeeeYZSX+Pc4yNjVWpUqVsWSZuQa1atWS1WrV48WI99dRTmjx5smrXrq22bdsabXbs2KGqVavarkjkmwMHDuj555/X3r179eijj+qjjz5SzZo1jaFy0t8X4kdHR6tMmTI2rPTOIiQjX8XHx2vSpElau3atgoODFR4ern79+hnrL/8BQ/HTpk0bxcfHa/Hixfr++++VnJysb7/9Vhs3blSFChVUtWpV7dmzx/hShcIjLS1Njo6OqlGjhnJycmRnd+UlLxaLReXLl7dBdbhdjRs31r333qsXX3xRffv2VaNGjfTBBx8Yx/nQoUPat2+fnn32WRtXivwQExMjPz8/LVmyROXKlTOWZ2VlyWq1yt7eXnZ2dqpevboNq7zzLFYmrUU+ycjI0OjRoxUfH6+TJ08qPj5ep0+flqurqzw9PVWxYkXVqlVLgYGB/CItpqxWq86cOaPjx4/r2LFjOnnypKKjoxUbG6tz584pKSlJp06d4mYUhVB2drYOHz6smjVrGsusVqtycnKM8eZ2dnZMAVnIbdu2TWfPnlXdunXl5+cni8Uii8WiESNGKCIiQjNnzuSagkIu9+dV+vuCzZIlSxrLJV3xM3x5+6KGkIx8l5iYqDNnzuj8+fOKjY1VTEyMjh8/rpMnTyomJkZOTk76448/bF0mCpD09HTj30d2drYxph2Fx59//qlly5YpODhYQUFBqlmzJjPYFBE5OTk6ffq03NzcjOkbzf7880+VLVtW9evXv8vV4U44ffq0pk2bpu3bt8vJyUnDhg1TmzZtJP3dy3zy5EmNGzdOr7zySpEek0xIxl1x6dIlnT17VgkJCcrOzjYu1kLxlJGRcc2hN9c6VY+CbdasWfrkk08k/f1F2cHBQV5eXqpevbrq1q2rFi1aqE6dOvLz87NxpbhZW7ZsUf/+/dWqVStVrVpVVatWVfny5eXt7S03NzeVKlVKLi4uti4T+eiZZ57RunXrFBgYqK1bt8rNzU1fffWVVqxYobVr12rfvn1q1KiRvvnmmyJ95oCQjHyVkpKir7/+WqtXr5a9vb38/Px07733qlu3bgSfYu7MmTMaNmyY/vrrL1WtWlV9+vQxLug6d+6cFixYoDlz5ujNN99knuRCKDk5WXFxcUpISNDp06d16tQpHTp0SPHx8Tp37px27NihM2fOaNGiRerWrZuty8VN2LNnj8aPH6+TJ0/q0KFDSklJkZOTk8qVK6fAwEDVq1dPXl5eatGihZo2bWrrcnGb4uLiVKdOHa1atUoNGzbUTz/9pEcffVQPPvigfHx89OCDD+qhhx5STk5OnjnuiyIu3EO+OXXqlLp27arIyEjVq1dPDg4OCgsL04wZM1SlShV98803atWqla3LhI0MGDBAUVFR6tq1q3788UcNGDBAZcqU0eLFi7Vw4UIFBgbKx8enyF8IUlS5ubnJzc1NNWrUyLP8u+++07x584zn1apVu9ul4TYFBQVp/vz5xvO4uDgdOHBAhw8f1qJFizRp0iRlZmZq9OjRhOQiYOvWrfL09FTDhg0lSd7e3nJxcdHLL79cpIdWXA0hGfnmlVdeUalSpbR27VoFBATI3d1daWlp2rJli95880316dNHq1evlr+/v61LxV2WmppqjFlt1KiRQkND9cADD2jo0KHq27evNmzYIBcXFwJUEXDq1CnFx8frp59+0nfffSc7Ozv5+Pjo2Wef1fPPP2/cjAKFR2ZmphwcHGRnZ6ecnBz5+PjowoUL2rVrlwICAlSlShWlpaWpXbt2ti4V+SAsLEzu7u5KTEyUh4eHIiIi1KxZs2IXkCVCMvLJwYMHtWnTJq1du1aBgYHGcg8PD4WGhiooKEht27bVr7/+qpdeesmGlcIWwsPDZW9vb/QyVa5cWS4uLvruu++M3gqpaF8lXZSlp6dr48aNWrt2rcLDw40hNc8//7waNWqkkJAQ4wp5FD6Ojo5KSEjQyZMntXr1an3xxRdKTk6Wv7+/6tatq1mzZql58+bcLKqIiImJ0ZEjR9S/f3/5+/tr1apVKlOmjNasWSMvLy/5+vrK09OzWPyuJiQjX4SFhcnb21uBgYHKzs6+4pdlhQoV9Nxzz+mHH34gJBdDW7ZsUaVKlYzn+/btU4MGDYyAnJWVZUwRhsJn9uzZeuWVV+Ti4qJOnTpp9erVatSoka3LQj44f/68Pv30U0VFRWn9+vVydXVVr1691KxZMzVs2JDbixdBI0aMUFBQkA4cOKC9e/fKzs5OZ86c0VtvvSVXV1f5+vqqRIkSeuedd64YXlXUEJKRLxISEuTv76+kpCS5u7tfNSjTS1h8JSYmKjw8XD4+PqpZs6ZOnDghDw8P7dmzRwEBAdyBrZDbs2ePJCk4OFiurq769NNP5e/vr/Lly8vPz08BAQHy9vaWr68vX4QKmT/++ENjxoxRiRIl9OGHH6pPnz7XnAYORcPKlSv1+uuvG8/Pnz+v6Oho7du3T1FRUTp69Kj27NlTLM4OMbsF8sWWLVvUo0cPvf/++3r66aevWJ+SkqInn3xSTZs21ZgxY2xQIWwpJiZG0dHROnTokCIiInT69Gnt2bNH0dHRslqtqlixojw8PDRr1iw1btzY1uXiJp08eVJRUVHas2eP9u/fr+PHj+vs2bNKT0+Xvb293N3dlZWVpU8//ZR5dAuZNWvW6NNPP1VsbKx27NihzMxMlS1bVjVq1FCTJk3UokUL1a1bV3Xq1DFuLY/CK/fC+/T0dNnZ2RX7Y1q83z3yhdVqVfPmzRUSEqJ+/fopMjJSDz30kCpUqCAPDw/Z2dlpwIABOnfunLp27WrrcmEDlSpVUqVKldS2bVtZrValpqYqLS1NZ8+e1bFjxxQZGal169bRQ1VIVahQQRUqVFD79u2NZampqTpy5IgOHDigAwcOKDw8XN7e3jasEreiTZs2aty4sS5cuKCUlBTj53XXrl3aunWrfvjhB506dUofffSRhg4dautycZvCwsIUFBQkR0dHY5n5zpnFaWgcPcnIF1arVZmZmRo0aJAWL14sR0dH+fv7y2KxaNeuXXJxcdH333+v9u3bM+SimGPYTdESHR2t0aNH6+uvv5adnZ2ysrIkibvtFUHmG/1cuHDBuJV8QEAA45OLgJdfflnx8fFatGiRsrKyin1PMiEZt+3EiRPauHGjnnjiCSUlJWnDhg36448/tHv3bjk5Oal169Z6/PHHmd4LBqvVquPHj6tEiRLatWuXlixZopycHP373/+2dWm4SbNmzdLHH3+syMhISX8PvVqwYIEmT54sq9UqOzs7nTx5UhkZGapataqNq8WtOHTokDZs2KB9+/YpJydHAQEBatmyJRdnFkGdOnVSWFiYevTooWrVqikwMFAVKlRQuXLl5ObmJmdn52L1Bbh4f0VAvpg7d66+++47PfHEE3J3d1fnzp2vOp8itxsuni5cuKCsrCylpqbqt99+06ZNm2RnZ6edO3dq586d8vb2Vu3atdWiRQtbl4pbsGnTpjzjyH/99VcdOHAgz9mCjz/+WJs2bdLGjRttUSJuw/LlyzVkyBAdOnRIbm5uSk9PV0ZGhnx9fTV48GC98sorxeICruJi27Ztat26tXbt2qUFCxbo3LlzKlGihPz8/FSjRg3Vr19flSpV0nPPPScPDw9bl3vHEZJx2yIiItS2bVtJ0qVLl5STkyNJxqD/3D+WBOTi6aOPPtJnn30mR0dHNW3aVB4eHqpWrZrWrFmjfv36acyYMcrJyVGZMmVsXSpuQXh4uHr37m0837FjR565ryXpwIEDecYro3BYt26dxo8fr+rVq+uHH35QnTp1lJKSot27d2vWrFkaO3asXFxcNGDAAFuXinyQO3xmyZIlxrKLFy9q9+7d2rJli7Zs2aIVK1YoMjJSTz31lO0KvYsIybhtu3btMkLy1U7DWK1W47Qrip9ly5apdevW+uijj+Tv72/8O/j+++9VuXJlxjEWcocPH1anTp2M51FRUerTp4+kv+e/LlGihCIiIpgfvRD65ptvVLFiRf3nP/9RyZIllZ2drdKlS6tly5Zq2bKlrFarZs2apUcffVR+fn62Lhe3aceOHXJ2dpb0d4eXvb29XFxc1KxZMzVr1kyDBg2ycYV3H6kFt+3UqVOaPXu2evXqpREjRujLL7/UmjVrdOzYMV26dKlYXQmLK02fPl0ZGRkKDg7W6NGjdfToUUl/hyvGNBZuFy5cUGpqqiZMmKBp06Zp1apVOnnypIKCgiT970tzfHy8goODbVkqbsHGjRvVqVMnlSxZUlar1Zj7Pvds4ejRo+Xg4KBt27bZskzkkxMnTqhLly6SZNyGXPr7eGdmZiozM9O4MLe4oCcZtyU+Pl4pKSlq3LixEhISFBYWprVr1yonJ0eOjo5yd3dX+fLlVaFCBb333nuE5WIoODhYP/30k1atWqXPPvtMr7zyirp06aILFy6oevXqeYbnoHBJTk5Wjx49lJiYqHnz5ikxMVElSpTQU089pYoVK6pOnTpydnbWpUuX5Ovra+tycZPs7OyMnsXLx5jb2dnp0qVLqlSpkk6cOCEvLy9blYh81LlzZ4WGhkq68nhfPiVccUJIxm3ZunWrqlSpos8++0ypqamKjY1VTEyMjh49qmPHjunUqVM6ceKEEhISCEHFXPv27VW+fHnNnTtXkyZNUvny5RUfH6+AgABbl4Zb5Ovrq5kzZ+rcuXOKi4tTbGysTp8+rRMnTujEiRPasWPHFcMxUDhkZWWpY8eOmjJlijp27Ch3d3dJ/5szt0SJEtqzZ49SUlLUoEEDG1eL/PDbb7/p1KlT6tWrV55rRMLDw5WQkKBmzZoVu2tHmAIOt2XYsGEKDw/XmjVrrtkmISFBKSkpqlKlyt0rDAXCxo0b5eLicsWwivXr12vcuHH6888/1aVLF7333nsMvShCsrKydP78eSUkJCgmJkblypVjuEUhtGXLFj300EN66KGH9M477yggIMDo7Pjrr7/0/vvvy8XFRT/88IONK0V+aNKkidq3b68xY8bIxcVFkvTQQw9p69atKlu2rFq2bKmJEyeqXLlyNq707qEnGbft8ccfl/R3D8Pl/829M0+5cuWK1Q8V/ufTTz/V8uXL9dxzz6lHjx5q2bKlJKl169ZasWKFVq9erRdeeEHh4eGE5ELotdde07lz51S9enVVr15dderUUdWqVeXu7i4vLy95eXmpdu3ati4Tt6hp06YaN26c3nnnHS1atEiBgYFyd3fXhQsXdPjwYVWrVk1TpkyxdZnIB3FxcYqOjtaSJUvk4uKinJwcffzxx/rrr7/073//WwkJCXrrrbfUtGlTvfjii7Yu966hJxm3JTY2VvHx8apXr9412zA/cvF16NAhLViwQN9++62OHTumFi1aqGfPnmrfvr38/f1lb2+vffv2qWzZstyyuBAqVaqUXF1dde+99+rcuXM6f/68HB0dVa5cOVWsWFG1atVSpUqV1Llz52I7prEo2Lp1q/773/8awyvKlSunFi1a6LnnnlOlSpW4i2YRsGLFCg0aNEhRUVGyWCyKjo5W37591bp1a40dO1aSNGHCBK1evVorV660cbV3Dz3JuC2//fab3n//fW3YsEHly5e/ahsCcvFVvXp1vfPOOxoxYoR++eUX/ec//9GHH36on376ST179lT37t3paSykLl26pJdfflmzZs3SoUOH1LVrV5UvX17Hjx/X8ePHdezYMe3atUvJyclXvbkQCrZz586pZMmScnZ2NqYAy8nJMZZffgMRAnLhFxcXJy8vLyUmJqpMmTJauXKlEhIS9OijjxptSpYsqUuXLtmwyruPnmTcsmPHjql79+4aM2bMVf8IxsfHq0OHDlqwYIECAwNtUCEKmuzsbP3555/65JNPtGzZMlWoUEH9+/fXe++9Z+vScAtycnK0efNmzZ07V1lZWerWrZseeOABZWRk6OTJk4qNjdX58+cJyYWQm5ubKlSooKCgINWvX18NGjRQ7dq15e/vb4xXRdFx9OhRPfroo2rQoIFxnUjHjh01depUo83TTz+tMmXKaMaMGTas9O4iJOOWfffdd5o8ebK2bNly1d7iixcvasSIESpTpoxGjRplgwphSwkJCYqLi5Obm5vOnz+vyMhInTlzxjhF/9tvv+nbb79VcHCwwsLCbF0ubsPRo0c1c+ZMLVy4UMHBwRo1atR1h2ChYMvOztbvv/+u8PBwhYeHa8+ePTpx4oQyMzNVpkwZ1ahRQ0FBQWrcuLFefvllW5eLfDJ37lzNnDlT0dHRat26tT788EPjgvs1a9Zo+PDheuedd/TII4/YuNK7h5CMWzZ06FDFxMRo0aJF12wzevRoRUdH65tvvrmLlaEgeOONNzR58mQ5OTmpSpUqatCggRwcHHTy5EllZWUpKChIVapUUbNmzXTvvffaulzcAvNY1MOHD2vSpElasmSJPvzwQz333HOMVy2EckPx5VP3JSUl6ejRo9q9e7e2b9+uTZs2qUSJElq3bp0NK0V+O3r0qNLT042zv7nXFI0cOVIJCQn617/+VazuksqYZNyy3N7j5ORkubm5GX8ML/+juG3bNubQLKYcHBxUrVo1PfLII3rggQfUokULubq65mnDRZ2FV+6xW79+vTZu3KikpCSdP39ey5YtU3x8vNzc3GxdIm7R9OnTlZ2drU6dOhnH2d3dXQ0aNFCDBg307LPP2rpE5KOUlBQtW7ZMAQEBqlixosqWLavMzEw5Ojoav58feOABVapUqVgFZImQjNvQpUsXdevWTZGRkQoJCTGCce5/d+zYoUOHDmngwIG2LBM2MmHCBHXq1Enz5s3TCy+8IB8fH/Xo0UP33XefatWqlecXMAqf0NBQHThwQC1btlTp0qWVmpqqevXqafHixSpbtqy8vLzoRS6kwsLC9OSTT0r6e+iFxAXYRdmmTZv0zDPPKDAwUGXKlFFAQICqVKmiKlWqqF69egoODlZISIity7QJhlvglmVlZemBBx7Qjh07NG7cOLVt21aenp7KyspSSkqKnn76afn7++ubb74x7taE4uPyXuLTp09r3rx5CgsLU+nSpXXfffepW7ducnJysnGVuBXR0dGqXr26ypYtq+rVq6tLly567LHH5O3tXezuyFUUubm5KSwsTLVq1cqzPCcnx7iNvMVikb29vS3KQz7Lzs7W7t27tX//fu3YsUN79uzRsWPHlJCQoIyMDLVr104TJ05UzZo1bV3qXUdIxi3J7SE6c+aMnnrqKf3555/y9vZWhQoVJP09pq169er6/fffjWUoni4Py1FRUZo+fbq++eYbWSwWvfbaaxozZoyNK8TNiomJ0bRp05SZmamTJ08qJiZG58+fl52dndzc3OTv76+AgAC1bdu2WF3kUxSkp6erZMmSat68uYKDg41HYGAgc10XM2fPnlVYWJhef/113XfffZoyZUqxOzNESEa+2Lx5s5YvX64jR44oLS1Nbdu2VZ8+fa4Yg4riYevWrdq+fbucnJwUGxurgwcPKiEhQSVLlpSbm5tiY2P166+/6r777itWE9MXNRcvXlRaWppOnjypI0eO6MSJEzp58qROnTqlvXv3qkOHDpowYYKty8RN2LJli0JCQvTiiy9q3759xhcgq9UqLy8vBQYGqn79+mrZsiVT+xUhVqtVOTk5RgfY5WcJfvjhB40fP17ffvttsZvXnpCMWzJ37lzVrl1bTZo0sXUpKICGDx+uL774QiVKlFCZMmVUq1YtlS5dWtnZ2bJYLKpUqZJq1qypZs2aqX79+rYuF7fgxIkT2r17tySpZcuWxpCq7OxsJSYmKjY2Vu7u7vL397dlmbhJH3/8sb7//ntt3rxZJ0+eVGJios6cOaMTJ07o8OHDOnjwoCIiIhQQEKClS5faulzkk8uH0VzeW5yTk6OkpCTVrl1bO3fulI+Pj61KtAlCMm6Jl5eXxo0bZ9zD/f3331e7du3UsmVLZWVlycHBQUlJSYxFLqZ27dolR0dHYxqhs2fPysHBgX8PRcSSJUv04osvKj4+XqVKlVKzZs00ffp0bhpUBHTv3l3+/v55biKR69KlS0pLS1NCQoIcHR1VqVIlG1SI/JT79/p6Nm/erC5duighIeEuVVVwcLkqbsnFixfVsmVL4/nnn3+u5ORkSTJO09SpU4ebRBRT9evXV2BgoFJTUyVJZcuWzROQ+W5eeF28eFHDhw9Xly5dtGXLFk2dOlUHDx7UxIkTjd4oiWNcWEVGRiooKEjS3wEqKyvLWFeiRAl5eHioevXqBOQi4ttvv5WdnZ2Cg4P13HPPadq0adq4caPOnj2rixcvasWKFRo9erS6du1q61Jtgp5k3LS4uDj5+/vr7NmzcnNzU0ZGhsqWLavdu3cbd+dJTEyUp6enkpKSVLp0aRtXjLstMzNTP/30k7777jvt3btXdnZ2atiwoTp37qxOnTrJ09PT1iXiFm3cuFGPP/649u/fb/xsf/3113rzzTd15swZpn0rAjIyMq4588zx48e1bt06PfrooypZsuRdrgz57ejRo/r99991+PBhRUREaP/+/YqNjVVOTo4cHBzk4eGh0NBQvffee6pWrZqty73rmCcZN23btm0KCAgwbhawe/duubm5qVy5csapm/3798vV1ZWAXAxlZGRo8uTJeu+991S3bl0FBwfrwoUL2rlzp1auXKlu3brpk08+kbOzM2GqENq4caMqV66c52e7bNmy8vb2lvS/HmSObeGVG5DDw8ON8eVr167Vhg0bJP09A0b37t1tWSLySUBAgPr376/s7GzZ2dnp4sWLio2N1YkTJ5SamioHBwc1b9682A6VIyTjpm3fvl1xcXFas2aNWrRooR07digwMDDPH82IiIhi+a0Tf49X/emnn/TJJ5/o1VdfVXZ2tpKSknTq1Cn9/PPPGjdunDw9PTV+/Hh6HQuhXbt2KSUlRT/++KNcXFzUuHFjLV261JhTl5tOFF5xcXFatGiRfvnlF507d05eXl46efKkTpw4ITs7O73++usqX768/Pz85OzsbOtykY/s7e0VExMjOzs7lS9fXlWrVrV1SQUCIRk3rXz58vL391fPnj2VlJRknJp74YUXVL9+fbVv315//vmnGjVqZOtSYQPz5s3T/fffr759+0r6+5evp6enPD09FRQUpJSUFP311186deqU/Pz8bFwtblb58uX1559/asiQIbJYLPLz89PevXtVu3ZtTZs2TX5+fvLw8FDTpk25NXUhM2vWLH3yySeaMWOGSpYsKUdHR3Xs2FH//e9/NW7cOA0fPtzWJSKfZWVl6auvvtJXX32lxMREubu7q3Llymrfvr169+5d7L8MMSYZN+3s2bM6e/askpOTFRsbq2PHjunw4cOKjIzU0aNHlZiYqPj4eM2fP189evSwdbm4y8qVK6cFCxbovvvuy7M8Oztb9vb2Cg8P14ABA/Tvf/9bDRo0sFGVuF2nT5/W7t27tX37dh09elS7d+/W6dOnlZOTo5SUFG3evFk1atSwdZm4Cb/99pv69eunqlWr6l//+pfatm0rSerXr5+SkpL0/fffKycn54ppwlA4ZWRkaOrUqXr33XfVqVMnVaxYUSdPnlRkZKQOHz6sZs2aac6cOVfcebE4ISTjtuXk5CgtLc04rX7y5EkdOnRIDz/8sDw8PGxdHu6i1NRUlS1bVhkZGcay3Enqc8XGxqpBgwbav3+/ypUrZ4sycRsuv4OimdVq1eHDh7Vr1y498sgj3La4EEpJSdHMmTP1xx9/KDAwUGPHjlX79u312GOP6Z133mGIVBGyePFiTZkyRQ899JBef/31POvWr1+vPn36qGXLlvrmm2+K7XEnJOOmpKWlafHixQoICNA999yTZ93x48fl5uZWbAf4Q9q0aZNatWqlxYsXq3r16qpevfoVV8lHRUWpcePGSktLs1GVuF0nTpzQf//7X0VFRcnHx0ctWrRQ8+bNjYv3ULilpaVpxYoVmjJlihwcHLRmzRqtX79erVq1snVpyEfPPvusPD099cEHH8jFxUWZmZmyt7eX1WqVg4ODpkyZogULFmjOnDmqWbOmrcu1Ca6wwE3ZvHmzpk2bpujoaGPZ/v37FRoaqrZt26pXr17GFdAoftLT0xUYGKh//etf6t69u5o2bar77rtP/fv318cff6wNGzbol19+YSxyITZt2jQFBgZqzJgxWr9+vb744gs98cQTeuihh7Rq1SpJf990AoWT1WqVq6urunXrpnXr1umRRx5RhQoV1KNHD02dOlXx8fG2LhH5ZP369WrXrp1cXFyUk5OjEiVKyN7e3ri5yEMPPSTp7w6w4oqeZNyU4cOH69ixY5ozZ46cnZ114sQJDRw4UAcOHFDfvn01d+5clShRQsuXL1fZsmVtXS7uspSUFB0+fFjx8fE6efKkcWX8yZMnFR8fr4sXLyoyMlJ9+/bV559/butycZO++OILTZ48WU8//bSeffZZZWZm6ty5c9q5c6f+/e9/68iRI/rpp5/Url27Ynt6tjDLHUpjtVpltVqNYTUXLlzQRx99pK+//lohISGaP3++jStFfsid0aJChQpXrLNarUpNTVWNGjW0Zs2aYns3TWa3wE3ZvHmzHnnkEeOK159//lnnzp3TlClT1LFjR3Xp0kXPPvus1qxZwzyaxVDp0qXVsGHDPMvS0tJ07tw5xcbG6tSpU4qOjjYuCELhMmPGDA0YMEAvvvhinmE0rVq10iuvvKLWrVtr7ty5CgkJKfZXxRc28fHxGjt2rKpWrWrMXCL9HZxLliypkSNHKiQkRHv37rVxpcgPhw8fltVq1apVq1S+fHn5+voad0Z1dXWVxWJRenq6zp49W2wDskRIxk1KT09XmTJljOffffedGjRooKZNm0qSatSoofT0dLm6utqqRBQA6enpcnBwkIODg1xdXeXq6qqKFSvauizcpgMHDqhLly5GQM49EZmTkyN7e3u99dZbGjFihM6fP6/y5cvbslTcpMmTJys5OVn333+/JBlnAnLD8tSpU1W3bl299tprtiwT+eTs2bPy9PTUqFGjJEmenp6qUKGCAgICFBAQoOrVq2v//v3y8vKycaW2RUjGTenataumTJmi6tWr68KFC/rrr7/00UcfGcH57NmzOnLkiOrVq2fjSmEL+/bt08yZM5WRkaGQkBD16dPHWHfgwAEdPnxYq1at0gcffMDMB4XMsWPH5OPjo8zMTGNZboDKPZa1atVSdHQ0AbkQWrJkiSZNmqSgoCBJV94xMTs7W//973/VuHFjbitfyFmtVjVr1kwJCQk6ffq0IiMjFRERod27dyssLEy//vqrcnJyFBMToy5duti6XJsiJOOm9OjRQ6tXr9arr76q06dPq1evXmrWrJmkv3+J/vLLL6pYseJVxzihaNu7d69effVV7d+/X25ubvryyy+1ceNGvf322xo8eLDOnTunqKgoVa9enYBcCDk5OSkwMFCzZs3Shx9+eNU2W7ZsYYaLQig9PV1Hjx69YqiU9L+w3KlTJ82ZM0dcxlT4WSwW4yZg5cuXV/ny5dWhQwdjvdVq1cGDBxUREaEqVarYsFLbIyTjplStWlVffvml/vzzT1WrVk1t2rQx1h07dkwrVqzQk08+acMKYStLlixRZmam1qxZIy8vL/Xo0UOzZs1SYmKiqlWrps6dO6tz5858gSqkfH19FRoaqmHDhsnNzU39+/eXj4+PsrOzZbFYtGrVKs2YMYOf/0IoOjpaFSpUUHJysiRd9aLLzMxMHT9+nAuyi4ipU6fK09NTlStXlpeXl8qUKaPSpUvL1dVVTk5OqlmzZrGd9u1yhGTctICAgDyn0XNZLBZ17949T3BG8fHHH38oNDRU1atXlyS5u7urbdu2GjVqlHEKF4Xbq6++qgMHDmjUqFH66quvVL9+ffn7+2vfvn1as2aN+vbte8VNCVDwubq6ytfXV4sXL1ZQUNAVATkrK0tr1qzhuoIiIisrS1988YXOnTunnJwceXh4qGLFiqpWrZpq1aqlqlWrysfHR56enqpXr16xnqWGkIyblnu6zfyDU6VKlWJ/aqY4i4qK0rBhw4zn+/bt06BBg4yAfL07taFwsLe312effaYnn3xSixYt0q5du3To0CE5Oztr9uzZ6tatm0qVKmXrMnETrFarKleurFatWmnChAmqXLmycRxzf2b/+OMPzZkzh7MERYSDg4MOHTqknJwcRUVFKSwsTNu3b9eBAwe0du1apaSkqFSpUqpUqZLWrVtn63JtinmSkW+YF7V4s7OzU926ddW8eXM1bdpUQ4cO1X//+1/df//9cnFxsXV5yGcXL15UamqqSpUqJRcXF126dEknTpxQQEAAvwcKodTUVPXo0UMrVqxQixYt1LhxY/n7+2vLli368ccf1b9/f40fP56L9oqAnJwcWa3WK64NSU1NVUREhN555x2tX79e7du31x9//GGjKgsGQjJu2LV6kIFLly7pxx9/1LZt2xQeHq6DBw/q/PnzysjIUPny5RUYGKh69eqpcePGeuaZZ2xdLu6A1atXq3///jp06JCtS8Etunjxor799lstXrxYUVFRSkpKUunSpfXGG2/o6aefloeHh61LxG0yd2bFxcVp7ty5CgsLU1hYmM6ePaunnnpKDz/8sGrXrl3szw4TkpFv6ElGrpycHMXHx+vQoUOKiIjQtm3btHnzZnl4eGjTpk22Lg/5ICcnR5KMITQff/yxPv30Ux09etSGVeFmZWdnKzY2Vl5eXnJ0dDSWnTt3Ti4uLipVqhS/24uYY8eOKSIiQjNmzND27dvl7++vqlWr6tFHH9Xjjz8uJycnjvf/IyTjhkRGRmrlypVq166dGjRoYCzPPcVaoUIF4xcsii+r1WqMY7zaL9ns7GymfyuELl68KIvFct0/nj179lRmZqYWLFhwl6vD7di5c6deffVVBQUFydvbW5UrV1ZAQID8/f3l6empMmXKEJiKGC8vL509e1b9+vVTz549FRQUdMVZgkuXLqlEiRK2KbAA4cI93JBvvvlGMTExCg0NNZb95z//0cSJE3X+/Hm1bt1aEyZMUJ06dWxYJWwpNwCbQ3B8fLx27Nih3bt3q3PnzsX6FqeF1WuvvaYLFy6oWbNmqlGjhipUqKBy5cqpVKlSKlmypCRpz549evbZZ21cKW5WRkaGypYtq6NHj2rbtm3KzMyUg4OD3Nzc5OXlpQoVKsjDw0OtW7fmdvJFQEpKikqWLKnMzEx99dVX2r59u2rVqqW6deuqWbNmqlevnry9vQnI/4+eZNyQoKAgDR48WM8//7zs7Oy0fv169ejRQw8//LDat2+v4cOHq0uXLvr444/54SrGIiMjdeLECSUlJWnr1q1at26dccviyMhI/fbbb0wRWAgNHjxYGzZs0JEjR3T+/Hk5OjrKz89PNWvWVFBQkKpUqaJhw4Zp7dq1at68ua3LxQ0yD6M4c+aMDh06pAMHDigqKkpHjhxRQkKCDh06pGHDhmnQoEE2rBb5ISsrS0ePHlViYqKio6MVERGhPXv2aP/+/Tp58qRxk5E2bdpo2bJlti7X5gjJuCFubm7aunWratWqJYvFor59++r8+fOaNWuWypQpo++//17jxo3TsmXLuFlEMZOZmamXXnpJ0dHRRo9USkqKQkNDNWPGDE2YMEFNmjRRo0aNuDK+CEhLS9POnTu1detWbd26VTt27FBMTIwuXryotLQ0ZjIpZGJiYlSqVKlr/mzm5OTo8OHDcnd3526KRYzValV2drYuXbqkCxcuKDExUadOndLOnTtlsVg0YMAAW5doc4Rk/KOTJ0+qbdu2+vnnn1W7dm0lJSWpbt26ev/999WrVy9Jf9+xKfde8ChewsLC1Lx5c2N8W9OmTeXk5KTDhw+rQYMGio+PJzgVYqdOndLx48fVpEmTa441l6SEhASVK1fuLleH2/Xwww/Ly8tLlStXVvny5eXn5ycfHx95e3vL09OTea+LmF9//VUlSpRQ48aN5eXlddU25otyizPGJOMflSxZUvXr19egQYP07rvv6ocffpCdnZ26d+9utNm5cydBqJiqVauWJk6cqLCwMK1YsUKurq5q1KiRduzYoXLlyslqtXJ1fCE2Z84cHT9+3BhGcfjwYaWlpSkoKMgYSmO1Wo1jzXEuPFJSUlSuXDmdPn1a4eHhSk9Pl4ODg0qXLq0KFSqocuXK8vb2VsWKFfX000/bulzkg5kzZ2r58uWyt7dX6dKlVaNGDTVs2FDNmjVTo0aNVLt2bf6WX4aeZFxX7h+9devWadSoUUpISJC9vb2GDBli9CKfOXNG7777rjIyMjRnzhwbVwxbSEtL07JlyzRnzhxlZmZq7NixWrRokfbu3aulS5dyt71CrE2bNmrdurXef/99SVK/fv1Uvnx5jR071vj9MGHCBJUvX169e/e2bbG4ZdnZ2Tp06JCio6N17NgxrV+/Xtu3b1dUVJQaNmyo7du327pE5IPExESdPXtWJ0+e1P79+7Vr1y7t2bNHBw8e1JkzZ4yLrw8ePCg/Pz9bl2tz9CTjunJ7hdq0aaMpU6Zo7969at68uapWrWr8gVy5cqViY2P18ssv27ha2Iqrq6see+wxdejQQZ9++qm6du2quLg4vfDCC5I4bVeYHTp0SMOHDzeeb968Wa+88kqeNvPmzdPrr79+t0vDbcrOzpbFYpGdnZ3s7e1Vq1Yt+fv7648//lC1atW0efNmOTs764knnrB1qcgnHh4e8vDwULVq1dSmTRvl5OQoIyNDKSkpio+P17Fjx7R3714C8v+jJxn/6Oeff9Z9990nV1fXq67fsWOHMjMz1bBhQzk5Od3l6lAQZGdnKycnx5jZJDk5WRMnTtS8efPUqFEj9evXT6GhoXJw4Ht5YePg4KDY2FhjvHG5cuX0yy+/KCQkxBi7mHthL1NAFh65nRzp6elKTk7WunXrNG3aNJ06dUqSVKlSJb322mtq1aqVXF1d5ezsbOOKgbuPkIzrSk9Pl7u7u06dOiVPT09ZLBYtWbJEDzzwQJ5AHBsbK19fXxtWioLm4sWL2rBhgz766CMdPnxY+/btY3rAQiYqKkq1a9fWrl27VLlyZaWmpqp27do6ffq0MW7x9OnT8vf3V3Z2to2rxc36/vvvtXbtWi1cuFAlSpRQt27d1KRJE3Xs2FHly5e3dXmAzdGtg+vatWuXXFxcVLZsWUnSwYMH1a1bN507d84IydHR0Xrttdf0yy+/2LJU2MDOnTv19ttvq1GjRqpcubJq1KihqlWrqnz58nJxcdH999+ve+65R4sWLSIgF0KHDx+WJA0fPlxly5ZVamqq7O3ttXjxYlWsWFHVqlXTxo0bmdWiEEpPT1ePHj0kSUOHDlXPnj1VuXLlK+68hqKDa0NuHiEZ17Vx40bVqlXLeL5jxw7Vr18/zy/SjRs3asuWLTaoDrZ29uxZZWRkKCwsTOvWrVNiYqKcnZ3l4+MjHx8fBQQEqFatWrr//vttXSpuQcuWLTVv3jzt2bNHhw8f1vnz51W+fHlNnjxZTk5O8vHx0e7du7mBSCGUkpKizp0768SJE5o2bZpmzpypsmXLqlq1amrUqJEaN26swMBAVapUST4+PrYuF/nAHJAJzf+MkIzr2rx5s4KDg43nYWFhqlmzpqT//YDt2LFDLVu2tFWJsKH27durefPmOnHihLKzs9W7d2/l5OSoQoUKOn36tI4cOaKvvvpKb7zxBhd2FkJ79uzRU089ZTy3Wq06efKkoqKiFBUVpUOHDikxMVFPPvmkDavErfDy8tIvv/wiq9WqhIQEHThwQDt37lR4eLg2bNigb7/9VmfPnlWrVq20fv16W5eL23Tp0iXNnj1bzz//vOzt7SVxQfWNICTjuvbs2aPOnTvr2LFjqly5srZt22b0Cub+gIWHhys0NNSWZcKGXF1djbMN2dnZGjJkiJ599lmdO3dOp06d0v79+/N80ULh8dprr8nT01NvvfWWWrZsKRcXF/n7+8vf31/33Xef0Y5LWwqf1NRUSZKzs7O8vLzk5eWlVq1aGeszMjJ08uRJpaen26pE5KMtW7boxRdfVL9+/SRJcXFx+uyzz/TOO+8YQ+Gys7NltVq5wPoyfI3AdSUmJurDDz9U48aN1axZM61du1b79u3Tzz//rLCwMJ0+fVpRUVH0JBdzuRdtHTlyRNWrV5ckeXp6KigoSI899piqVKliy/Jwi0aNGqWsrCy9/PLL+vDDD3Xp0iVjXWZmprKysiSJG4gUQq+88oqeeuopffDBB/rhhx8UFhamI0eOKDk5WZLk5OSkqlWrMmNJEREeHp7n7/SaNWv0888/57lWZMGCBWrTpo0tyiuw+LqA6zpx4oSOHj2qiIgIbd68WRUrVtSqVas0b9482dvbq1y5coqLi6OnsJizt7dXQkKCsrOzjZBstVqNKcJyT++hcHn44YcVEhKiGTNm6OOPP9YXX3yhd955R/3795ejo6Oty8NtqFGjhtasWaPPPvtMp0+flsViUbly5RQUFKQHHnhAPXv2lLe3t63LRD7ZuHGjgoKCjOdbtmxRjRo1JP1vOsCtW7eqTJkytiqxQGIKOFzXtW4zm5OTo8jISG3evFlxcXF69913bVAdbOnAgQMKDw9XjRo1VLNmTa1cuVJvv/22IiMjOV1XRFz+83/u3DnjToq1a9fWsGHD1LZtW+bPLSL27dunrVu3avXq1Vq5cqUCAwP1888/q1SpUrYuDfmgZs2amjRpkrp27SpJuvfeexUaGqq3335bly5dUokSJdSmTRt17txZb775pm2LLUAIybim5ORkTZo0Sc7Oznr33XeNU6t2dnZXDPi/VphG0TV+/Hi9++67xmwWuWMcx48fr8qVK8vf318eHh4qW7YsN5kpxHJ/7h0cHJSenq7169drzpw5OnnypB599FH169fPmDMZhcf1fp/v2rVLTz/9tF566SUNHDjQFuUhn9nZ2WncuHF6/PHHVaNGDQUEBOiHH37IcxbY29tbCxcu1L333mvDSgsWQjKuaeLEiYqIiNBrr72mkJAQIwjn/veLL75QyZIl9eyzz9q6VNxluf8GsrOzjTMKkZGRCgsL0549e5Samio3NzdJ0uzZs43eCxQe5i++2dnZsre3V1pamr755ht98MEHiomJ0Zdffqnnn3/ehpXiZlmtVmVnZ+cJyLnDo3KHRo0ZM0b79+/Xf//7X1uWinxw4cIFdenSRUeOHNG5c+dkb2+vxMRE3X///WrTpo2aNm2qSpUqKSgoSImJiZw9uAznRHFNP/zwgwYOHKiQkBBJV16ck5WVpT/++EOhoaHy8vKyRYmwkdwvS/b29qpfv77q16+fZ31iYqJ27typP/74wxj3hsLFYrFo9+7dOnLkiGJjY7V9+3atWrVKycnJqlixovz8/OTt7Z1nRgQUfLlffsxDonJycpSTkyOLxSI7OztFR0dzY5EiwsnJSbNmzVJqaqpiY2MVExOjmJgY7dmzR4sWLdL06dN17tw5eXh4EJBNCMm4psjISDVp0uSK5blhuWPHjpo1a5bS0tIIycVQ7r+D3B6o3D++dnZ28vDw0L333stpu0Lq3Llzql+/vlxcXJSVlaULFy6obt26evbZZ1WrVi15eHgoODiYn/tCyGKxaPjw4fLw8FDLli0VFBSkcuXKyd7e3uhF3rZtmw4cOKChQ4fauFrkB3t7e2OGoXr16kn6+46LFy5cUFJSkhISEhQTE8O1JFfBJ4KrOnHihLy9vZWRkWHMgWruSba3t9ehQ4dUuXJlW5SIAsJisVx19orc4MzMFoVPamqqevTooXr16qlmzZrG2STzHbq4Y1fhdPDgQR08eFBTpkxRenq6SpcurSpVqqhmzZry8vLSzz//rCZNmqhdu3a2LhX5xDx8ytnZWc7OzvL09FSVKlVUsWJFY4gc/oeQjKuys7NTlSpVtGjRIjVu3PiK9Tk5OVq/fr08PT25YA9XRXgqvDIyMjRo0KArvgDb2dkZp+Rzzxqg8JkxY4ZSUlJ09uxZxcbG6ujRozpw4ICOHDmivXv3KjQ0VO+//75cXV1tXSryydX+TucG5/T0dDVr1kwTJ07U008/bYPqCi5CMq5gtVrl5+entm3bavz48apVq5a6d++uUqVKGT9U27Zt04wZM/TYY4/ZulwA+eyNN95Qhw4djJkNoqKi5OPjIw8PDyMYp6SkqGTJkpwpKIT8/PzyPL906ZLS0tIkiXHIxUhucE5OTlZCQoIxFAP/QzcArpD7g/P666+rc+fO6tevnx555BG99dZbmjlzpvr27as2bdqocuXKGjJkiI2rRUGQkJCQ5zmT5hRuGzZskL+/v/G8c+fOWrhwoaT/Hdv3339fO3bssEl9uHVff/21+vTpoy+//FKbN29Wenq6SpQoIQ8PDwJyEZV7U6drOXHihDIyMgjJV8EUcLiu1NRUffPNN/rxxx914MABJSYmysXFRYMGDdILL7wgX19fW5cIG8o9s/Dwww+rUaNG6tu3rypVqiRJ2rFjh2rXrs3NJgohBwcHHT582Bhu4e3trZ9//lktWrSQJGOs+a5du/LcxQsFX+PGjRURESFPT09lZWUpOTlZZcqUUWBgoJo0aaJWrVqpfv36CgwMtHWpyAcrVqzQoEGD1LFjR9WrV09BQUGqXLmyypYta8xv/u233+r1119XbGysjasteAjJuKr4+Hh5enoap1IvXbqk+Ph4OTo6qmzZsnnm00Txk5GRYdwgxGq16u2339Yvv/yi8uXLa/LkyVq9erXGjx+v48ePcyORQmb//v1q0qSJcXOYs2fPqmrVqjpw4IB8fHwkScePH1fVqlV16dIlW5aKW/Df//5XX375pTw8PNStWzd5eHho//792rlzp/bv368TJ04oNjZWK1eu1H333WfrcnGbIiIi9MknnygmJkb79u1TQkKCHBwc5OfnZ3wxWrt2rRwdHbVy5Upbl1vgMCYZVzhy5Ij69++vOnXqyMfHR5UrV1aVKlXk5+enUqVKXXM2AxQP0dHR+vXXX9W6dWs1atRIFotFEyZM0NixY9WrVy81bNhQVatW1bBhwwjIhdD27dvl7e2t8+fPq0yZMtqyZYu8vb3l7e1ttNm7d688PT1tWCVu1VNPPSVfX199/PHH+uijj9SrVy8NGzZM0t/jzBMSEnTq1KmrTv+Jwqdhw4aaM2eOpL+HXcTGxurAgQPasWOHtm/frqVLl2rHjh2aMGGCjSstmAjJuEJ6erpKlSql/fv3a+PGjcrKypKjo6Pc3d3l7e2tChUqqGzZsmrSpInat29v63Jxl3333XfatGmTnnnmGWNZZmam/vOf/2jfvn1ydnZWhQoVGK9eSO3evVtHjx5Vq1atFBgYaJwN2LRpkzw9PRUQEKANGzaobt26ti4Vt6hdu3Zq166dFi5cqEmTJmnKlCkaM2aMnnnmGVWpUsWYUxeFX3p6ujHkzc7OTn5+fsaF+blSU1OZI/kaGG6BK6Smphp33Tlx4oT+r707D4uyXv84/h52FGSXRVCURVREBQW33FIzzRbNNLPS1Cw7P7VOueRSabZqqeVSnUzbND2aLea+Ie6sgqAsMrIqCAjINsPM/P7wYk6onZNLPQ7cr+vij5lnxI8+LPd8l/ubkZFBamoq586dQ61WU1RUhFqtZuLEicybN0/htOLvNmTIELp168aiRYsAyM/P5/XXX+fo0aPMmTOHiIgI5s6dy/PPP8+QIUMUTitulUajITo6mpMnT3LkyBHS09NJS0ujsrISe3t7goKCOHXqFK+//jpvv/220nHFLbq+t7XBYOC7777j/fffZ8SIEbz11ls39NQVpkmj0eDv70+HDh3o3LkznTp1on379nh6euLo6IilpaXSEe958tZB3GDatGkEBQUxc+ZMvL298fb2rndymkajISMjQ46vbKQsLS0pKioC4MSJE7z99ts4ODjwyy+/EBgYiMFgIC0tjbKyMoWTitthZWVFz5496dmzJzNmzDA+n5OTQ1xcHKdOncLe3p6HH35YuZDitmm1Wk6cOEFRURFXrlxhx44dnDp1ipycHGMbONEwaLVaXnjhBc6dO8eOHTtYtWoV5eXl2Nvb06pVK4KDgwkJCSE0NJTBgwcrHfeeJCPJ4gbTp09nzZo1BAcHM3fuXEaMGGG8JiMMYuPGjUyePBlXV1cuXbrE4MGD2bZtm/F6Tk6OcTNI27ZtlQsq7khRURHZ2dk4Ojri7e0t07ENwNSpU8nMzMTV1ZVz585hZ2fHkCFDaN++PQ4ODgQFBclR4w1YZWUlubm5JCUlERMTQ0JCAidPnsTPz4+jR48qHe+eJEWyuKnExEQWLVrEzp07GTJkCNOnT6dXr17G61IsN25btmwxdrhYvHgx//jHP7jvvvuwsbFh6tSplJaWEhkZqXRMcRvKyspYunQpv/76K1evXqVJkyZ4eXkxcOBAnn32WZydndFqtTJVa4LqlllEREQwc+ZMIiIicHNzk3vZyFVVVRnbwYn6pEgWN9DpdJibm6PVatmxYwdLly6lqqqK8ePHM3HiRKytraVIFsC1N0tvvPEGW7ZswcbGhjNnztC6dWu2bt1Ku3btlI4nbtGVK1d4/fXX+f777xk+fDiOjo6UlpaSmJhIQkICgwYNYvXq1bRp00bpqOIW1dbW8tlnn5GRkcGpU6dITEykrKwMW1tbvLy8CAkJISIigi5dujBo0CCl44q7ZMOGDVy4cIFevXrRu3dvVCoV58+fp6ioiJCQEOlA9D9IkSz+p9OnT/PZZ5+xdetW2rZty4IFCxgwYIAUysJox44dJCUl0bZtW3r06IGbm5t8fZigTz/9lK1btzJx4sR63UsA9uzZw8SJExk1ahRLly6V+2uCampq0Gq1aDQarl69SmFhIenp6SQlJRnfCNUVUcL0vfHGG6xfv56mTZtSXl7OTz/9xKJFi9izZw9Nmzbl8ccfZ+HChdLO8b+QIln8aXv37uW9995j//79fP7550yaNEnpSEKIu6hv374MHTqU1157DTMzM7RaLRYWFsZieN68eZw4cYK1a9fi4+OjcFpxN+j1empra9FqtVRWVqLVavHy8lI6lrhDRUVFdO7cmTfffJPBgwfz0UcfsWXLFvz8/HjhhRdITEzkgw8+YNWqVfK7/L+QnRjCqG5kqKqqCktLS4qLizl06BAxMTEUFBSQk5NDTEwMAM2aNVM4rbiX6PV6VCqVjCyauLi4OJYuXYqZmRl6vb5egQzwxBNPGNcqC9MydepUjhw5Qo8ePejQoQPdu3c3TrdbWVlhZWVF06ZNlY4p7pKTJ0+iUqmYOHEicO0QmX/961989tlnBAYGMnr0aCorK/n++++lSP4vpEgWRiqVisWLF5OWlsaxY8dQq9V4e3vj4uKCnZ0dHTt25JVXXiEoKEhGGkQ9v++7KkzTxYsXqa6uNp60dv091ev1ODo6cuHCBVq1aqVERHEHtm/fTnZ2NhYWFhw/fpw5c+ZQWVmJi4sLQUFBRERE0KFDB5544gkplhuAI0eO0KlTJ+PjhIQEOnbsSGBgIBqNBisrK/z8/Dh+/LiCKe99UiQLo0uXLrFy5Urat2/P+PHj6d69O82aNcPLywtPT0+l44l7UN0mT2H6kpOTqa2tZc2aNbi6uuLj44OXlxdubm7Y2NhgZmZGaWkpBoOBJk2aKB1X3KIvvviClStXUlxczBNPPEGnTp0oLS3lzJkzJCcnExUVxUcffUSvXr0IDAxUOq64Q2fOnOHq1ascOnSI9u3bs2/fPuMpmVZWVsC1mSNp0/nfSZEsjJycnEhLS7vpKEJtba30SW3k9u3bR0VFRb1DJKRAbjiqq6sJDAxk3bp1aLVamjRpgqOjI+7u7nh6ehIYGMjBgwfx8/NTOqq4DYMHD6ZFixZ89dVXbNmyhdLSUmbMmMHw4cPRarWUlZVRWloqnUsaCHNzcy5cuMDs2bNxcHAgOjqakJAQlixZgru7O+3atePgwYPMmjVL6aj3NNm4J+pJSEjg9OnTWFlZMXDgQFxcXIzXqqurOXv2LMXFxQwYMEDBlEIJAwcOxNvbm3Xr1gGwatUq7O3tefrpp42vycvLw9bWFicnJ4VSijuh0Wi4cOECaWlpnD17lrS0NLKysigqKsJgMJCUlMS0adN49913lY4q7sCOHTt4//33SUpKYt68eUyZMkX65DYwpaWlpKenk5yczNmzZ8nLy+PChQuUlZWh1+tp0qQJR48eJTk5maCgIKXj3rOkSBZGP/30E7NmzSI9PR29Xk/79u355ZdfKCgoYM+ePezcuZOjR4/y4Ycf8s9//lPpuOJvFhQUxPz5842twXr16sVDDz3EnDlzjJs+77//fsaOHWvcLCIahtLSUjIzM0lOTqZbt24EBAQoHUncIYPBwIYNG5gxYwbPPfcc7733nrT1awTUajUZGRmkp6eTlZXF4sWLlY50T5MiWRiFhYXRvXt3Zs6cybZt25g9ezY9evTAwcGBoqIihg4dysMPP0yrVq1kY0cjZG1tTXR0NB07dgTAy8uL9evXM2jQIOMvV2dnZ7Zt20afPn0UTitul8FgMH6oVCrZlNlAZGVlsXv3blJTU9FqtRw/fpyUlBSaNWvGwoULGT9+vBTJDUxZWRm7du0CoEWLFnTu3Fn2E9wiKZIFcG2a1cHBgczMTDw8PNBoNDRt2pRx48YxZ84c2cjRyOXn5+Pn50dlZSUAlZWVuLu7k5CQQOvWrVGpVBQXF+Pm5kZ5ebn8IG6A6gpnKZpNT1hYGFqtlu7du1NbW4ujoyMDBgygc+fOADg7O8v3bAOzceNG3nrrLbKzs6mtrTV2tHjwwQd55513aNeunWy8/hNkJ5YArp2qZ2dnh4eHB3BtbWnTpk1ZunQpzs7O8s3UyCUkJFBdXc3PP/9M165duXDhAi4uLvU2+Zw7d46mTZvKL9sGSvpgmyatVktcXBwAVVVVTJo0iR49etCqVSu8vb0VTif+Chs2bGDevHl0796dBQsW4OLiwpUrV4iOjuarr75iwoQJbNy4EV9fX6Wj3vOkSBYAREdHU1RUxKpVqwgNDSUmJoaWLVsaN2BJgdy4NWnShE6dOjF58mQKCwtRqVQYDAaeeOIJunTpQr9+/dizZ4+sVRXiHqPX69m2bRs5OTlER0fzzTff8Pbbb1NRUYGNjQ2+vr506NCB3r17M336dKXjirtgyZIlPPPMM8ybN6/e7+4RI0Ywbtw4HnjgATZu3Mjs2bMVTGkaZLmFAGD//v288847qNVqsrKyqK2tBa4dU9uhQwfCwsLw9/enY8eOODo6KhtW/O20Wi0VFRVUVFRw6dIlMjMzSU1N5fjx45w7d478/HzKy8t5+eWXWbp0qdJxxS06ceIEjo6OtGrVChsbG6XjiL9AbW2tcSaguLiYrKwsUlNTSU5O5vjx49jb27N161aFU4o7VVNTQ7NmzTh//jwtWrS46WmodUdU79ixQ07P/R+kSBY3KC4uRq1Wk5SUxLFjxzh9+jRqtZr8/Hw+//xzOcJSANdGqGpra7l69SpXrlwhMzOTwMBAfHx8lI4mblG7du04d+4cDg4O+Pr6EhISQpcuXejcuTNt27bF1dUVS0tLpWOKO1ReXk5hYSEODg44OzujUqmora2ltrYWg8EgbeAagMTERIYPH05cXBzNmjXDzMzshmVScXFxDBo0iMuXLyuU0nTIcgsBXBtJ6ty5M9bW1jg7O+Ps7ExoaCjPPPMMcG0UIi8vT0aRG7GqqiqqqqpwdHTEzMwMMzMzrKysjF8vcgiB6YqMjCQvL4+UlBTi4+OJiYkhKiqKgoICqqurCQoKwtfXlx9++EHWnJug6OholixZwunTp1GpVDRv3pyIiAimTJlC69at5aCoBkSlUuHq6srPP//Ms88+e9PXJCUl1TsDQfwxGUkWFBcXM3DgQI4cOWIcSUhOTqZt27bG9UzSGqjx0uv1REZG8vnnn3PlyhXCwsKYPXu2sQ3g8ePHycjI4IcffuDnn39WOK24W0pKSkhLS2PdunWsWbMGuPa1IEzL/v37GTVqFN7e3nTv3p3y8nLOnj3LmTNnsLKyYu3atYwaNUrpmOIuqPs9PWXKFP7973/z5Zdf0rdvX5o1a2Zs53j69GmmT59O165d+fDDD5WOfM+Tt4+C48ePo1arjQVybGws48aNIzY21lgkp6ens3LlSpYtW6ZgUqGEkydPMmvWLK5cuYK9vT2LFy9GrVYzbtw4li9fTm5uLllZWYwZM0bpqOIuSE9PZ/v27cTGxrJ9+3ZsbW2ZNWsW/fv3VzqauEWlpaXMnj2bcePGMXfuXJo3b268lp+fz//93//x8ssvEx4eTqtWrRRMKu6GuoGshQsXkp6ezrPPPssDDzxAWFgYTk5OHDt2jM2bN/PQQw/x0ksvKZzWNEiRLDh58iRdu3Y1Po6OjsbW1hYbGxvjO9M9e/awb98+BVMKpfzwww80b96co0ePYm5uzsiRI/nuu++ws7OjU6dOzJ8/nx49eigdU9ym8vJyysvL2bt3L5988glFRUXY2tri5+fHxo0b6datG02bNsXCwkJmlEzMiRMnuHz5MosWLaJZs2bGDdkqlQpPT0+WLFnCmDFj2LJlC6+88orCacXd4u7uzpo1a/jqq6/Yvn07e/bsobS0FE9PT6ZPn84//vEPPD09lY5pEqRIFhw/fpzu3bsbH588eZLQ0FDg2vSqubk50dHRxudE4xIZGcnzzz9vnFWoqqpi+PDhzJ8/Hy8vL+Da14kcMmGa5s+fz4oVK2jbti0TJ04kNDSUAQMG1HuNTqeTe2yCYmJi8Pf3NxbI16899vX1ZdCgQRw4cECK5Aai7vs0ICCAd955h3feeYdLly5hYWGBRqOR4vgWSZEsSE1NZejQoZSUlODk5ER8fDzPP/888J/+yL9/TjQuarUaOzs749dHWloaS5cuNRbIgBRPJuzHH3/E1tYWCwsLYmJisLKyorS0lMDAQPz9/bG2tpY+6SasSZMmXLlyBUdHR7RarbFQrpsRyMvLw93dXcmI4i5JTEzk9ddfJzg4GDc3N/z9/fH398fLy0s23d8mKZIFOTk5rF27lqNHjxIQEEBqaiolJSXExMTg5OSEs7Mz6enpMqXeCFVXV1NSUsInn3zC9u3bad26Nbm5ueTk5BATE4OrqyuOjo7Y2dlJIWWCdDod77//Pnl5eeTn56NWq9m4cSNlZWVotVqsra1xd3fH29ubf/3rX3KPTcxDDz3EsmXLWL16NXPmzLmhjV96ejpxcXEyitxAREZGsn37diorK7Gzs2PLli2YmZnh7Oxs/D728PAgIiKCTp06KR3XJEh3i0ZOr9fz22+/ERsbS2JiIhkZGVy6dAkAR0dHPD09cXFxYfPmzeh0OlmP2MhotVp++eUX4uPjOX36NJmZmcapOycnJ7y8vGjRogXt2rXjtddeUzquuANVVVWUl5dTUlJi3IyZm5tLZmYmWq2W9evXKx1R3IZZs2axbNkyHnvsMR599FHatWtHy5YtOXnyJNOmTaNjx46sWrWq3qY+YZr279/PCy+8QEFBASNHjqRPnz6UlpaSlJREXl4eFRUVZGdn88orrzB16lSl45oEKZLFDaqrqzlz5gzx8fEkJCSQlJSEra0t27dvVzqauAdcvXqV5ORk49dHbGwsPj4+bNq0Selo4g6VlJSgUqnqTc2Wl5dTXV2Nm5ubcsHEbaupqWHVqlWsWrWKsrIy4Np9rq2tZdCgQXz22Wf4+voqG1LcNXq9nvXr17Nr1y58fX2ZMGECbdu2paamhpycHFJTU2nbtq30tf+TpEhu5EpLS8nJycHDwwMnJydZWypuoNPpjLMIcupaw1HXqSIxMZFly5axfft2LCwsjNOxzz77LOHh4UrHFHdAq9ViaWlJbW0t8fHxREdHk52djYuLCxEREbRr1w5nZ2elY4q7pO57uqqqioMHD7Jy5Uqqq6sZO3Yszz33nNLxTJIUyY3csmXLyMzMZMaMGbRu3RqAjIwM1q9fT35+Pg8//DADBw6U40obqes7GtQ9rq6u5ujRoxQWFhITE8Po0aMJCwtTMKm4HSdOnGDUqFEYDAZGjBiBg4MDqampnDhxgpycHNasWcPEiROVjiluQ0lJCcuWLcPDw4MXX3zxD1+n0+lkrXkDtnjxYpYvX46Pjw9RUVFYW1vLYNgtkI17jdz69esZO3YsHh4eABQWFjJixAgqKipwdXVl586drF+//oaWUKJxMDMzIysri3PnzlFTU0NycjI//fQTlZWVODg4kJ+fT0FBAU8//bTSUcVtmDFjBoMHD2blypVYWFgYi6WMjAwWLVrElClT6NKli7R/NEErVqwgNTWVESNGAFBbW2vcU2Jubs7q1atp1aoVQ4cOVTKmuEs0Gg1arZba2lp27txJVFQUtbW1VFdXGzua2NraIuOit0ZGkhsxjUaDo6MjKSkpxtOWFixYwJYtW9iwYQMuLi688MILNGnShHXr1slociNz5coVxowZQ6tWrcjLyyMhIYHevXsTHh7OK6+8wmeffcaDDz6It7e30lHFbUhNTaVHjx6cPXv2D9cbDxkyhA4dOrB06dK/OZ24Ux06dGDhwoWMHDmy3vN1U/IfffQR58+f5+2335b2YA3Ahg0bmD17NrW1tdx33334+Pig0Wjo2rUr/fr1w9nZmaZNm0q/81skI8mN2Llz53B1dTX+giwsLOTXX3/lueeeIyQkBIB//vOfTJ48WQrkRiguLo7du3fz8MMPs3jxYuPXRGxsLI6Ojjz77LNYWVnJD10TFR8fT4sWLW5aINcVUo8//jhr1qxRIJ24ExqNhvPnz9OtW7cbrtWNJt9///18//33xlP4hGnbuHEj2dnZ9O3bF0tLS9q3b0/v3r1xdnbG0dHROEskP6tvjRTJjVhVVRVubm789ttvPP7442zevJnLly/zyCOPGF+Tm5sr69UaqZ49e7J27VqioqL44YcfAAgJCSE+Ph53d3fjtJ380DVNGo0GBwcH0tLSCAgIQKfTYWZmhsFgMN7T3NxcHBwcFE4qblV6ejru7u5UVFT84WvMzMzIzMzE1dX1b0wm/irDhg3D3d2d8vJyiouLWbNmDZ9++ilNmjTB2dkZb29vnJycmDZtmrT7uwVSJDdi4eHhREREMHfuXLZu3cqRI0cYO3Ys/v7+wLU1bMeOHaNr164KJxVKsLa25umnn6Z58+Z89NFHbNiwgbfffpvt27fTo0cPrK2tlY4o7sCAAQN45513WLt2Le+++67xzXDdSGNGRgZHjx6V/QgmyMbGBm9vb3799VfatWtXr8e9mZkZer2egwcPyhHFDcjzzz/P888/z5UrV8jNzTUeDpSZmUl+fj45OTkcP36cl19+WemoJkWK5Ebutddew9bWlqNHj/LKK68wYcIE47VNmzYRGxvL9OnTFUwolGRubs7QoUMZOnQoW7du5e233yY+Pp4RI0aQn58vv2RNmJeXF+PHj2f27NnExMQwatQo/Pz8aNq0KRUVFbz++uvY29szatQopaOKW9SmTRu6du3Ke++9R3BwMA8++GC96wcPHuTbb7+9Yb2yMH2Ojo44OjrSoUOHes8XFhaSn5+Pi4uLQslMk2zcE39ozZo1XL58mRdeeEGm5BqhvXv3MnDgwHrPaTQa1q5dy8aNG7G3t+eFF15g2LBhCiUUd6K2thYLCws+++wzli5dSnp6Ovb29tjb23Px4kU6duzI5s2bjTNLwrRcunSJkSNHcuLECfr27Ut4eDht2rQhPj6eL7/8klGjRvHhhx/i7u6udFRxF1y9epVdu3bxySefUFZWhre3N+Hh4YwcOZJ27dopHc9kSZEshLiBWq2mTZs29OvXjyeffJKBAwfSsmVLzM3NqaysJCoqihUrVnD06FGKi4uVjivuUHFxMTExMcTFxVFRUUG3bt146KGHlI4l7lB1dTWrVq1iy5YtnD9/nurqaszNzZk+fTovvPCCnKLYQJSUlDBt2jS+++47wsLCaNOmDRcvXiQxMZGqqiqWLl3K1KlTZZP1bZAiWQhxU7/99hvr16/n9OnTtG7dmtGjRzN27Nh6p+7t2rWLBx54QMGU4nYcO3aM48eP07dvX4KCgmjSpMlNXye/VE2PRqMhNTWV4OBg4NqMQXl5OVlZWVhZWdGuXTvjptu6dcrCtE2bNo0TJ06wZMkSwsPD0Wg0aDQa1Gq1cT/Jjz/+WG9TvvhzpEgWQvyhwsJCDhw4wNdff82uXbtwdHRkxIgRPPHEE/Tv318KKBO1atUq5s2bh4WFBTU1NTg7O+Pn50fnzp3p2rUr3bp1w8/PD/hPOzhhGvbv38+8efM4evQoAGVlZWRkZNClSxeFk4m/iru7O19//fUfDlg8/vjj2NjYsGbNGuzs7P7mdKZNimQhxJ+Sl5fHN998w+HDh9Hr9YSEhDB9+nTZvGeC1Go1ZWVlXLlyhZycHNLT00lNTSU9PZ3c3FyqqqooLi5m8+bNsrnLxMybN4/jx4+zd+9eANatW8eOHTv44YcfjG94tm3bRlxcHG+99ZbCacWdunz5Mr6+vmRlZeHs7FzvWt39joyMZPz48SQlJf3hrJG4OeluIYS4qYsXL5KcnExZWRnOzs6Ym5vTrFkzAHbu3MnOnTvp37+/FMkm6I033mD58uXGA2K0Wi2VlZWUlZVRVFREQUEBKSkpdO/eXeGk4lZFR0fXO0TkwIED2NjY1HvNTz/9JIeINBC5ubn4+vqiVqtxdnZGr9ffMPNjaWlJSUmJFMi3QYpkIUQ91dXV+Pj40LVrV9q3b09ubi5HjhyhSZMmdO3alS5dutCxY0eKi4vp0aOH0nHFLbp48SLffPMNK1asMK45trS0xMHBAQcHB3x8fAAYPHiwwknF7UhMTKzXtvPMmTPG1p56vR5zc3Pi4uJ48cUXlYoo7iIfHx+8vb355JNP+Oqrr25YAlddXc3u3buNb4jFrZEiWQhRz8WLF43thCwtLZkyZQobN24Erk3tqVQq6bVpwmJjY2nTpk29k/T0ej16vR64dtiErDU3Xfn5+TRp0sTY4i8nJ4c+ffoAGA+MOX/+vMwSNAAGgwFnZ2dGjx7NxIkTKSkpYfLkybRp04YmTZpgaWnJF198webNm5k1a5bScU2SFMlCiHp8fX3Jzs5m9+7dHDx4kC1btpCbm8tTTz1Vr1923S9hYVri4+OxsLAgMzOTZs2a4eLiIoVxA1FXIC9YsMA4M1BQUEBUVBRVVVW0bt2a2tpaKisrZWSxAahbVjFhwgQ0Gg1z585lx44deHt74+joSEZGBpWVlaxcuZJx48YpnNY0ycY9IcQfSkhI4LfffuPbb78lNzeXYcOG8eSTTzJkyBApkE3U6NGj2b59O926dcPc3Bw3Nze8vb1p06YNfn5++Pn54eXlha2trdJRxS0qKSlh06ZNXLp0iezsbC5dusTFixcxMzNDpVJhZ2dHWVkZWVlZ5OfnKx1X3AUffPABL730Ek2bNqWgoIDdu3cTHR1Nbm4u/v7+TJkyBV9fX6VjmiwpkoUQf0p0dDT79u0jJiYGR0dHFixYgLe3t9KxxC1q2bIlTzzxBL6+vqSnp3Px4kWKi4upqKhAp9Nha2trHH3q2rWr0nHFHSguLiY/P5/MzEzUajU5OTmkpKTQsWNH3n77baXjiTt07tw52rVrR01NDRYWFtKq8S8gQ0FCiHpiY2M5f/48mZmZVFZWolKpKC8vJzs7m1OnTpGZmQnAxIkTpUg2QZcuXWLu3Lk4OTkB1zb2XLx4kezsbNRqNVlZWaSkpNCiRQuFk4pbZTAYjG2/VCoVzs7OODs706FDB6Wjib9ATEwMHTt2NB7wpNfrjV8DBoNBCue7QIpkIYRRUVERXbt2xd3dnZYtW1JVVYVGozGe1PXYY4/h6uqKRqMhNDRU6bjiFqWkpKDVarGxsUGn02Fubo6NjQ2+vr74+vpy3333KR1R3IG64vj3DAaDsYtJVVUVI0aMYNGiRfXaxAnTFB0djZubm/EERdlXcPdJkSyEMCovL+frr7+mT58+lJaW4ubmhoeHB3Ctl65Op7uh56owHSqVio8//hhbW1uuX2lXV0zBf7ogCNOi0+lQqVT1iiWVSmW8n0VFRezZs4fPP/9cqYjiLkpJSeHMmTM899xzODk54e3tjbe3Nz4+Pnh5edG8eXPZW3CHZE2yEMLo1VdfJTU1lZ9//tn4XN2PiLoRqrqpPBm1MD0ajYavv/6akJAQwsPDlY4j/mI6nc64/MLc3JzIyEgGDhyIRqNROpq4C9zd3enTpw+Wlpbk5uZy9epVAGxtbXF0dMTT0xNbW1tmzpwpS+Nuk4wkCyGMEhISiIiIAK4VVObm5sad8XVuNqUrTMP69ev55ptvePnll296PS4ujlatWt1wvK2490VFRbFnzx4GDBhAhw4dcHV1vWFGICkpyXhYjDBtGo2GkpISfvjhB8zMzKitrSUrK4u0tDTOnj1LWloa2dnZZGZmsmDBAqXjmiwZSRZCGHl6erJu3ToeeOCBG67VjSCDrH0zVd26dWP69Ok89dRT9d7o1I02jhw5krZt27Jo0SJZcmFivvjiCxYsWIBKpeLq1avY29vj6+tLSEgIXbt2JTw8nA8//JCysjK2bdumdFxxh44dO0avXr2ora3FYDD84ffr1atXsbOz+5vTNRwykiyEMCoqKmLNmjUcPnyY1q1b4+/vT+vWrfHy8pKd0iaupqaG5ORk+vTpc8N9rHs8ffp03njjDcrLy3F0dFQgpbhdY8aMoV+/fhQXF5Obm0tmZiapqamcO3eOPXv2UFZWxuXLl1m+fLnSUcVdUFVVxbRp0+oNWNQtr4H/nJwpBfKdkSJZCAFAeno6tbW1WFpacuzYMfbv349er8fKysq4vq1ly5b4+/szevRopeOKW3T27FmcnZ2Nm/Zu9obH3t6e9PR0KZBNkI2NDQEBAcbHWq2W6upqKioqKCkpoaCggNTUVB566CEFU4q7pXnz5owaNYqKigqsra2xsLCQ2Z+/gBTJQggAjhw5Qvv27dm0aROpqanGvrkXLlwgLy+PS5cukZCQQMuWLaVINkE1NTU4Oztz5MgRHn30UePzv9+YGR0dTdOmTRVKKG5XSUkJzz33HBs2bDB2n7G0tMTS0hJ7e3s8PDxo164dffv2VTipuFs+/vhj42EirVq1omXLlsaBjFatWkkXortEimQhBACRkZEEBwcDEBgYSGBgYL3rRUVFXLhw4YbWYcI0hIeH4+3tzYcffkh4eDhubm5YWloaR5TPnTvHli1bePDBBxVOKm7V0aNH2bNnj7Ewio2NZdKkSRw9ehRra2tUKhX5+fkcO3aMESNGKJxW3A39+vXD1taW1NRUDh8+THl5OdbW1jg6OtKlSxdeeeUVOUTmLpAiWQgBQEFBAQMHDgSundyk0+mM69pUKhUuLi64uLgonFLciVmzZjF27FiGDx/O+PHj6dChAzY2NqSkpPDRRx/h4eHBxIkTlY4pbtGpU6fo1auX8XF0dDQGgwEbGxvjm9otW7bwxRdfSJHcQDz99NM8/fTTxseXLl3izJkzHDt2jG3btvHQQw8RFRUlJ2feIeluIYQAYM2aNYwcOdJ4gtPN1qz+0fPi3ld36tqWLVt49913SUxMNB4eYmlpSa9evVixYgXt2rVTOKm4VUOGDKFLly68++67AEyaNAmVSsUXX3xhvO8TJ05Eq9Xy9ddfK5xW3A06nQ7ghsNj4NqhUMOHD6dXr14sXrxYiXgNhvRxEkJQVVXF1KlTjT9sVSoVu3btuuHQASmQTVfdvR05ciTR0dGcOXOGbdu2sXHjRv7973+za9cuKZBN1NmzZ+nevbvxcXx8PF26dAH+8z0bGxtLz549Fckn7r664vj67ha1tbXY29szfPhwEhMTFUzYMMhyCyEECQkJ9ZZTZGRkMGPGDE6dOoWVlZXC6cSdSkhI4LXXXqNnz54EBgYSHBxMYGAg/v7+xtfIpKLpysrKYsWKFSQmJhIREUFmZiZt2rQB/lMknz9/nh49eigZU9xF148e//5kRbh2cIyHh4cS0RoUKZKFEBw7dqxe+6jjx4+jUqmkx2YDUVZWhkqlIioqih9//JHq6mosLS3x8vKic+fOjB49mrCwMKVjitug1WpZuXIlBw4c4Ntvv+W9996jsrKSMWPGEBAQQEhICL6+vpSXl9OxY0el44q7YOzYsVhYWNC3b186d+5MUFAQTZs2Nb4h+u233zh37hyvvPKKwklNnxTJQgiOHz9OUFCQ8XFycjLdunUzPq47bU+OpDZNPXv25Ouvv6aoqIj8/Hxyc3PJy8sjMzOTo0ePcujQIZYsWcJ9992ndFRxi3JzcwkPD+fFF18Err0hysnJISEhgdjYWOLj4/ntt9/o2LGjnJTZQHh4eBAbG8ubb77JpUuX0Ov1eHh44Ofnh6OjI3FxcYwcOdK4EVvcPtm4J4Tg/vvvR61W07t3bwICAvjyyy/p378/ixYtwtXVFWtra6Ujir9AWVkZBQUFTJ48GS8vLz7//HPpk2xiXnvtNaqrq/nkk0/+cGOtXq+nvLwcBwcHBRKKu02v16PRaCgvL6ewsJCsrCzOnDlDZmYmhYWF3HffffX2mIjbJ0WyEILVq1eTnJxMYWEhRUVF5ObmYmFhgaOjI/b29rRo0QJHR0fmzJmDk5OT0nHFbdDr9fWOrP19MRUfH8/o0aPZtWsXvr6+CiUUt6Nr16488sgjzJ8/n9raWiwsZIK4MdLpdHLi3l9AimQhhFFlZSV5eXkUFhaSnp7O+fPnyc3NpbCwkIKCAvbv3y+jyg2IXq9Hr9eTnZ1NWFgYxcXFSkcSt8jJycl4WmYdg8FwQ4swWSbVcPzRmyG9Xs+ZM2fIy8vD29tbDhO5C+QtpxDCqEmTJvj7++Pv719vJ3xJSQmFhYVSIJug8+fPExUVhZ+fH66urjg7O9OsWTOsra2NLaR27dqFl5eX0lHFLdJqtZSWlvL+++9z33330aVLF+MBMTKi3HBZWFhw+fJlLl++TE1NDVFRUURFRVFRUcGVK1eIiopi4cKFUiTfBfJdJISguLiYrVu3smbNGioqKvDx8SEiIoJRo0YREhKCk5OTLLMwUb/88guvvvoqAQEBODk54ePjQ+vWrfH29sbS0pLIyEiSk5ONG7+E6Thz5gwA+fn5vPfeexQVFaHX63F1dSUwMJAuXboQGhpKaGiosSWcMG0rVqwgJiYGc3Nz4uLiOH/+PI888gg//PADjz76KM8++yxr1qyR+32XyHILIRq5vLw8Jk6cyK5du+jXrx8tW7YkLy+PuLg4KioqWL58OZMnTzae3CVMT2pqKsnJycTHx5OYmEhGRgZXr17F1tYWLy8vRo4cyaRJk+T+mphPPvmEtWvXEhUVhVqtprCwkNzcXNLT00lNTSUzM5OUlBSCg4M5fPiw0nHFHdJqtVhbW9OjRw8mTJhA//798fPzQ6/XY29vz8mTJ2X0+C6TkWQhGrnZs2dTWVlJUlISgYGB1NTUoNFoyMzMZMmSJUyZMoVWrVoxePBgpaOK2xQYGEhgYCCPPvqo8bnKykpycnJwdnbG1dVVuXDitp04cYJevXrRtGnTesWRVqulsrKSsrIyLl26hI2NjYIpxd2i0+lYuHAh2dnZVFZWGjfqFRQUUFtbS5MmTf6ww4m4PTKSLEQj5+TkxK5duwgPD7/p9YcffpjmzZvz6aefyi/bBkJ+kTYMXl5ezJ49m2nTpslMTyNx9epVNm3axL/+9S+sra156623qKmp4bnnniMzMxNzc3P53r6LpEgWohFLS0sjPDycvLw8bG1t612rK6R2797N1KlTSU9PVyiluBOxsbEsXLgQg8HAgw8+yOjRo43rywsLC9m4cSOZmZl89NFHCicVt6q2thaDwYClpeUfvkbeEDVMNTU1LFmyhM8++4ycnBx69erFgQMHZMPmXSZvO4VoxC5dukTLli1JS0sD/tNL9/fvnbVaLVVVVUpFFHcgMjKS559/HrVaTWZmJlOnTuWTTz4hOTmZ/v37ExoaypdffsnFixeVjipug4WFxX8tkAEpkBsgnU6HtbU1c+fOJS4ujjlz5lBYWMjEiROJioqitrZW6YgNhowkC9GIXb58mZEjR9K+fXtWr159w/Xy8nLmzZvHhQsX2LZt298fUNyRF198kdLSUhYvXoy5uTkjR44kPj6ewYMH069fP4KDg/H39ycgIEDpqEKIW1Q3S3D16lX279/PsmXLSEpK4siRI/I9fZfIuLwQjZTBYMDV1ZUnn3ySqVOncvHiRSZMmEDr1q2NSy+WL1/O4cOHWbRokcJpxe3Yv38/s2bNonXr1gDY2dnx2GOPsXr1alxcXBROJ4S4E3WzBHZ2djz88MMMHDiQDRs24OPjo3CyhkNGkoVoxOqOMv3000958803KS0txcPDA3t7e9RqNRYWFqxbt44RI0YoHVXcBhsbG5KTk409U1u3bs3atWvp378/BoMBjUaDmZnZ/5yyF0KIxkiKZCEEcO1UvX379nHy5EkuX75MYGAgEydOxM3NTelo4jaUlpbi5OSEr68vgYGBBAcH89FHH7F3714GDBigdDwhhLjnSZEsRCNVVVXF2bNn8fT0xMPDQ+k44i4rLS3l3//+NxcvXuTs2bNkZmZSXFxMbm4uFhYWtGjRAj8/P/r378+0adOUjiuEEPccWZMsRCN15MgRli1bxjPPPMMTTzwBXDt9b82aNaSlpdGnTx/Gjx9/Q2s4YRrUajXdunUjODiY8vJySktLuXz5MoWFhWRlZZGRkUFMTAyJiYlKRxVCiHuSFMlCNFLbtm3D2dmZgQMHAteWW7z66qvs3buXdu3a8Y9//IPY2Fi++OILhZOK2zF16lT69etHSEgIDg4OODg40LJlS+P1mpoaysrKjKd2CSGEqE/6JAvRSB0+fJg+ffrg7OwMwNatWzl79iyrV6/m0KFDrF+/ntjYWGJiYhROKm5HVlYW3bp1A671uq6trUWn0xmvW1tb4+bmZrz/Qggh6pMiWYhGqqSkBD8/P+PjjRs30qtXLx544AEAhg0bRnl5uVLxxB3Kz88nLCwMAEtLSywsLOqNGut0Ojl0QAgh/gtZbiFEI1RTU0P37t3ZtGkTYWFhXLx4kQMHDjB//nzs7OwAqK6uJjs7m7Zt2yqcVtwqtVqNXq9n5syZeHl54efnZ/xo0aIFtra2ssxCCCH+BymShWiErK2tGTduHP/4xz/Izc0lISGBfv360adPH+Da8dT79+/H29vbWDQL0xEdHY2ZmRnW1tYkJiZy/PhxdDodFhYWNGvWDA8PDzw8POjWrRuPPfaY0nGFEOKeJEWyEI3UQw89RGVlJTt27OC1115jzJgxxmtpaWn88ssvPPLIIwomFLdr//79jB49mnXr1pGZmUlOTg4XLlxArVaTm5vL5cuXSUhIAJAiWQgh/oD0SRZCGOn1eszMzDh06BD79u3jqaeekuUWJqhTp0489dRTzJw586bXy8rKuHDhAnZ2dsYjq4UQQtQnRbIQjVhdUSwalrCwMJYvX07v3r0xGAzGD0DWIgshxJ8kRbIQ4gYGgwGVSqV0DHGbzp07R+vWrbGysrrpdb1ej0qlknsshBD/hQwhCSFuIMWT6bpy5QonT54kMjKy3vMFBQVcuHABQGYPhBDiT5CflEI0Qr+ffr/ZNWG69u7dy8qVK+vdx6ioKJ588knatm2Lv78/mzZtkjdCQgjxP0iRLEQj9EdT7XXT8MJ07dy5k+DgYPr16wdARkYGb775JiUlJXz33XeEhITw8ccfk52drWxQIYS4x0mRLEQjtHHjRhYtWsS3337LlStXjM+bmZlx4cIFvv32W06fPq1cQHHboqOjiYiIwNLSEoAffvgBnU7HV199xciRI1m4cCEGg4H4+HhlgwohxD1O+iQL0ci89957LFu2DGtra7Kzs+nUqROHDh1i69at/Prrr6jVamJjY9m9e7fSUcVtaNKkCfCfzZebNm3ikUceMR5BHhQUxMWLF3F2dlYyphBC3POkSBaiEdFoNKxcuZL58+fzyCOP8MUXX7B48WIGDRpE69atcXd3Z9iwYYwYMQIHBwel44pbpNfrGT58OKtXryY0NJSoqChOnz7N5s2bjScnXrhwgeLiYkJCQhROK4QQ9zYpkoVoROLi4qipqWHq1KmoVCqefPJJFi1axIQJE3j88cdxdXVVOqK4A2ZmZowdO5atW7fSrVs33NzceP/99wkICACuvUnas2cPAQEB2NvbK5xWCCHubVIkC9GIHD9+nPbt2xs35yUnJ9OuXTsmTpyIpaUl1dXVWFlZSYswE9aqVStOnTpFVlYWFRUVtGnTxnhoTFxcHGvWrOGZZ55ROqYQQtzzpEgWohE5ffo0kZGRzJo1i759+7J161Y6dOhg3ORlY2OjcEJxJ1JTU1GpVHh7e9OyZcsbroeGhrJ582bc3NwUSCeEEKZFTtwTohH59ddf+emnnzh79ixnz56lpqaGq1ev4uvrS7t27YiIiKB9+/Y8+OCDNG3aVOm44hY9/fTTqNVqfHx8aN68OT4+PrRu3ZpWrVrRokUL3N3dpcWfEEL8SVIkC9HI6PV6qqurKS8vJz8/n6ysLJKSkjh9+jSpqanEx8dz8uRJunbtqnRUcYs+++wzUlNTyc3NpaioiKtXr6LVarGzs8PV1RUHBwecnZ2ZP38+zZo1UzquEELc06RIFqKR0Gg0JCQk0K1bt5ter62tpaqqirKyMry8vGTE0cQVFRVx6dIlioqK2Lt3L8ePHycyMpKamhr0er3S8YQQ4p4nu3OEaCQOHDjASy+9ZHx85coVUlNTjY8tLCxo0qQJTk5OUiCboOuPGndxccHOzo6kpCTy8/NJS0vDxcWFRYsWKZhSCCFMh2zcE6KRiIyMrLfO+KuvvuL777/n1KlTxoMndu7cSXx8PHPnzlUwqbhVdfevoqKC7OxsoqKiWLFiBcXFxbi7uxMQEMDatWvp3bu3jCILIcSfJEWyEI3EqVOn6Nmzp/HxmTNnCA0Nrfeab775BgsL+bFgalQqFRs2bGDbtm3s2rULFxcXJk6cSFhYGL169TIeJCKEEOLPk9+GQjQSSUlJTJs2zfg4Li6OyZMnA9c285mbm3Pu3DmmTp2qVERxB5566ikAxowZw8iRIwkICKB169aoVCqqqqqwsbGRZTRCCHELpEgWopEoLi7G3t6e4uJinJ2dyc7OpmPHjgCYm5sDkJGRQUREhJIxxW2aN28eMTEx7Nq1i40bN2JlZYW7uztBQUEEBwcTHByMj48P/fv3N95vIYQQf0y6WwjRCGRlZeHr64ubm5uxb+7mzZtZv349wcHBNG/enPLyckJCQtBoNErHFXeooqKC+Ph4jh8/zqlTpzh9+jQZGRmYm5tTWVmpdDwhhDAJUiQL0Ujk5eVx+PBhjh07RkJCAufPnyc7OxsLCwt8fHyAa6PNJSUlCicVt0qn0xlHh2tqarC2tr7p6+pmEYQQQvxvstxCiEbg66+/xtnZmdGjRzN69Gjj8xqNhqSkJE6ePMnhw4cJCAhQMKW4HQaDAXNzc4qKitizZw8HDhzg/PnzODg4EBERwZAhQwgODkalUuHs7GzshCGEEOK/k5FkIRqB8PBwnnzySV5++WU0Gg1mZmbGD2H6cnNzmTx5MpGRkbi6uuLh4UFlZSX5+fkEBATwwQcfGNu/yT0XQog/R35aCtEIpKam0qlTJ+DaoSHm5ubGYslgMKDT6dBqtUpGFHdgzpw5XL58me3bt6NWq9m3bx+bN29mxYoV6HQ6nnrqKdRqtRTIQghxC2QkWYgGrqamBltbWyoqKrC1tb3het3hEiqVSqbhTVBRURGBgYHs37/f+Ebo9/Lz8+nTpw/PPPMM8+bNk3sshBB/kgwrCNHApaWlARASEsKwYcN48803+fXXX8nOzgYwLruQ4sk0xcXF0axZMzp16oROpzM+r9frMRgMeHp68uqrr7Jz5065x0IIcQukSBaigTt48CA+Pj689NJL2Nvb8+OPPzJu3DhatWqFnZ0dnTp1YsSIEXz//fdKRxW3IS8vDw8PD4qKiur1PzYzMzPOEuj1eqqrq5WKKIQQJkm6WwjRwEVFRTF06FBmzJiBRqOhurqa0tJS8vLySE9P58yZMxw8eJCkpCSlo4rbEB4ezpIlS/jyyy+ZOXMmdSvo6k5R1Gg0HDp0SA6JEUKIWyRFshANXExMDHPnzgXAysoKKysrmjVrho+PDxERERgMBjQajUzFm6igoCAGDhzIu+++i6WlJRMmTMDR0RFzc3PUajXvv/8+arWaKVOmKB1VCCFMimzcE6KBCw0N5auvvqJTp05otVpUKhXm5uZSFDcghYWFTJs2ja1bt2IwGPD29sbT05Pz589TXV3Nl19+yWOPPSb3XAghboEUyUI0cP/t8Ai9Xi9dLRqQgwcPcvDgQdLT09HpdHh4eDB+/Pibdr0QQgjx30mRLEQDdvToUXr37k3btm1p06YNXbp0ISwsjC5duuDr66t0PHEX/PLLL5SXlzN27Fjg2hufyspK49IaIYQQt0eKZCEasNzcXLZv387Fixc5e/Ys6enp5ObmUlVVhYeHB88++yyvvPIKlpaWSkcVt+HXX3/lk08+4f7772fmzJk3nKiXmJiIjY2NHDcuhBC3QYpkIRoBrVZLRUUFZWVlFBcXc+HCBU6cOMH69euZMmUKCxYsUDqiuA2jR48mKCiI119/HWtra+PzdcXyW2+9RUJCAuvXr8fe3l7BpEIIYXqkT7IQjYClpSWOjo60bNmSzp0788gjj/DOO+/w2muvceDAATIyMpSOKG7D4cOH6dmzZ70CGTCOJo8bN46ysjLOnTunRDwhhDBpUiQL0Qjo9Xp0Oh06nc54EhvA2LFjSU9Pp7a2VuGE4lZptVp0Oh1ubm780YSgq6srKSkpeHp6/s3phBDC9EmRLEQDpdPpqKioAK6NLJqbm2Nubm48gtpgMFBeXs7Vq1cJDAxUOK24VSUlJQQEBLBjx44bupMYDAYMBgPJycmUlZXRokULhVIKIYTpksNEhGigYmNjeeedd+jYsSOenp74+Pjg7e2Nu7s7np6eaLVaVq5cSXBwsLSAM0HNmzdnwIABLF++nKFDhxIUFIStrS0AKpWK8vJyVq9ezX333adwUiGEME1SJAvRQBUWFlJQUMCBAwcoLy/H3Nwce3t7nJ2dqa2t5dSpU7i7u7NixQqlo4rb9Nxzz7F7926GDx/OpEmTCAsLw8nJifT0dNatW0dBQQErV65UOqYQQpgk6W4hRAP0+wNEKisrycvLIykpicTERHJyctBqtYSFhdG/f3/at2+vcFpxJ2JjY1m4cCH79++nqqoKnU6HpaUlXbt25a233mLgwIFKRxRCCJMkRbIQDVRtbS1ZWVlkZmZib29PeHi40pHEX6iwsJCUlBRqampQqVT06NGDpk2bKh1LCCFMlhTJQjRABoOBdevWMWXKFGpra7GysmLYsGEsX76cFi1ayBpkIYQQ4n+Q7hZCNEApKSm88cYbTJ06lZSUFJYsWUJkZCTr1q2TAlkIIYT4E2TjnhAN0IEDB2jZsiUff/wxKpWKtm3bkp6ezvbt25k3bx46nQ5zc3OlYwohhBD3LBlJFqIBOnbsGB06dEClUhkPCrGzs8PLywtARpOFEEKI/0GKZCEaoJMnT5KXl8f+/fuJi4tDp9Nx8uRJOnbsCPzn2GIhhBBC3JwstxCiAQoNDWXXrl1s374dCwsLWrZsyfnz57G0tGTt2rW0adMGV1dXgoKCsLCQHwNCCCHE9aS7hRANWHV1NadPn+bUqVOkpKRw+PBh0tPTqaqqwtzcnLKyMuMpbUIIIYT4DymShWhg9Ho9NTU1WFtb/+GyioKCApKTk+nXr9/fG04IIYQwEVIkC9HAHDx4kMOHDxMSEoK3tzfNmzfH3t4eGxsbLCws6i2v+P3JfEIIIYT4DymShWhghg0bxo4dO4yjyHZ2dvj5+RESEkJISAjBwcG4u7vTpk0b7OzsFE4rhBBC3Jtkx44QDczgwYO5dOkS3bp146mnnkKr1XLgwAEiIyPZsWMHpaWl1NTU8PPPP/PQQw8pHVcIIYS4J8lIshAN0KlTp3j33Xc5fPgw06ZN49VXXzVu0CsvLycpKYn27dvj4OCgcFIhhBDi3iRFshANzO9P09u7dy+rV6+mqqqKF198kX79+mFvb69wQiGEEOLeJycKCNHA/P646YEDB/LFF18QFBTE6NGj+eCDD4BrG/aEEEII8cdkTbIQDUxRURFVVVVUVFSwc+dO4uPjAXBzcyMtLU3ZcEIIIYSJkOUWQjQgq1atIjIykpMnT1JZWcmAAQPw9/fHxsaG3r1706VLF+zt7aX1mxBCCPE/SJEsRANS1/Zt4sSJDBkyBBcXFzp27IiLi4vCyYQQQgjTIkWyEA3IggULOHnyJKdOnaKkpIQmTZrg4uJCQEAAHTt2JCQkBB8fH/r3719v7bIQQggh6pMiWYgGqqKigri4OE6cOMGpU6c4ffo0GRkZmJubU1lZqXQ8IYQQ4p4mRbIQDcTvW7/V1NRgbW1909cVFxfj7Oz8d0YTQgghTI4UyUI0AHUb8YqKitizZw8HDhzg/PnzODg4EBERwZAhQwgODjZu1pONe0IIIcR/J0WyEA1Ebm4ukydPJjIyEldXVzw8PKisrCQ/P5+AgAA++OADevfujV6vN27wE0IIIcTNSZEsRAPxzDPPcPbsWT788EP69u1LRUUFOTk5xMbGsmzZMi5evMihQ4fw9fVVOqoQQghxz5MiWYgGoKioiMDAQPbv30+nTp1uuJ6fn0+fPn145plnmDdvniy1EEIIIf4HmXMVogGIi4ujWbNmdOrUCZ1OZ3xer9djMBjw9PTk1VdfZefOnVIgCyGEEH+CFMlCNAB5eXl4eHhQVFRUr/+xmZkZer0euFYwV1dXKxVRCCGEMClSJAvRAISHh1NRUcGXX34JXOteYTAYjG3hNBoNhw4dIiIiQuGkQgghhGmQIlmIBiAoKIiBAwfy7rvv8vHHH1NaWopKpcLc3By1Ws306dNRq9WMGjVK6ahCCCGESZCNe0I0EIWFhUybNo2tW7diMBjw9vbG09OT8+fPU11dzZdffsljjz0ma5KFEEKIP0GKZCEamIMHD3Lw4EHS09PR6XR4eHgwfvz4m3a9EEIIIcTNSZEsRAPwyy+/UF5eztixY4Frm/QqKyuxsrLCyspK4XRCCCGE6ZE1yUKYuF9//ZVPP/2UnJwcAOOJenZ2dlhZWZGYmEhaWprCKYUQQgjTIkWyECbum2++oXv37kyfPh3AeOR0Xeu3rVu3MmvWLMrLyxXLKIQQQpgaKZKFMHGHDx+mZ8+eWFtb13u+rlgeN24cZWVlnDt3Tol4QgghhEmSIlkIE6bVatHpdLi5ufFH2wtcXV1JSUnB09Pzb04nhBBCmC4pkoUwYSUlJQQEBLBjx44bWrvVHSiSnJxMWVkZLVq0UCilEEIIYXqkSBbChDVv3pwBAwawfPly4uLiqKqqMl5TqVRcvXqV1atXc9999ymYUgghhDA90gJOCBOnVqsZM2YMOTk5TJo0ibCwMJycnEhPT2fdunUUFBSwcuVK+vfvr3RUIYQQwmRIkSxEAxAbG8vChQvZv38/VVVV6HQ6LC0t6dq1K2+99RYDBw5UOqIQQghhUqRIFqIBKSwsJCUlhZqaGlQqFT169KBp06ZKxxJCCCFMjhTJQgghhBBCXEc27gkhhBBCCHEdKZKFEEIIIYS4jhTJQgghhBBCXEeKZCGEEEIIIa4jRbIQQgghhBDXkSJZCCGEEEKI60iRLIQQDUhhYSEvvvgiLVu2xNraGg8PDx544AGOHDlyVz6/r68vy5YtuyufSwgh7mUWSgcQQghx94wcORKNRsP69etp06YNly5dYt++fRQVFSkdrR6NRoOVlZXSMYQQ4g/JSLIQQjQQV65c4fDhw7z//vv079+fVq1aER4ezpw5c3j44YeNr5k0aRJubm40a9aMAQMGkJCQUO/z/PLLL3Tr1g0bGxtcXV157LHHAOjXrx8XLlzg5ZdfRqVSoVKpjH9my5YtdOjQAWtra3x9fVm6dGm9z+nr68uiRYt45plnaNasGc8///xf/L8hhBB3RopkIYRoIOzs7LCzs2Pbtm3U1NTc9DWjRo2ioKCAHTt2EBMTQ2hoKPfffz/FxcUAbN++nccee4yhQ4cSFxfHvn37CA8PB2Dr1q14e3uzcOFC8vPzyc/PByAmJoYnnniCMWPGkJiYyJtvvsn8+fNZt25dvb97yZIldOrUibi4OObPn//X/UcIIcRdIMdSCyFEA7JlyxYmT55MVVUVoaGh9O3blzFjxhASEkJUVBTDhg2joKAAa2tr45/x9/dn5syZPP/88/Ts2ZM2bdrw7bff3vTz+/r6MmPGDGbMmGF87qmnnqKwsJDdu3cbn5s5cybbt2/nzJkzxj/XpUsXfvzxx7/mHy6EEHeZjCQLIUQDMnLkSPLy8vj5558ZMmQIBw8eJDQ0lHXr1pGQkMDVq1dxcXExjjrb2dmRmZlJRkYGAPHx8dx///239HempKTQq1eves/16tWLtLQ0dDqd8bmuXbve+T9QCCH+JrJxTwghGhgbGxsGDRrEoEGDmD9/PpMmTeKNN95g6tSpeHp6cvDgwRv+jKOjIwC2trZ/Wa6mTZv+ZZ9bCCHuNhlJFkKIBq59+/ZUVFQQGhrKxYsXsbCwwN/fv96Hq6srACEhIezbt+8PP5eVlVW90WGAdu3a3dBi7siRIwQGBmJubn73/0FCCPE3kCJZCCEaiKKiIgYMGMC3337L6dOnyczMZPPmzXzwwQc88sgjDBw4kB49evDoo4+ye/du1Go1R48eZe7cuURHRwPwxhtvsGHDBt544w1SUlJITEzk/fffN/4dvr6+REZGkpuby+XLlwH45z//yb59+1i0aBGpqamsX7+eTz/9lFdffVWR/wchhLgbpEgWQogGws7OjoiICD7++GP69OlDcHAw8+fPZ/LkyXz66aeoVCp+++03+vTpw4QJEwgMDGTMmDFcuHABd3d34Fqbt82bN/Pzzz/TuXNnBgwYwMmTJ41/x8KFC1Gr1fj5+eHm5gZAaGgomzZtYuPGjQQHB7NgwQIWLlzI+PHjlfhvEEKIu0K6WwghhBBCCHEdGUkWQgghhBDiOlIkCyGEEEIIcR0pkoUQQgghhLiOFMlCCCGEEEJcR4pkIYQQQgghriNFshBCCCGEENeRIlkIIYQQQojrSJEshBBCCCHEdaRIFkIIIYQQ4jpSJAshhBBCCHEdKZKFEEIIIYS4zv8DfTwNd5Nbbr4AAAAASUVORK5CYII="/>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skAAAMXCAYAAADIdsgGAAAAOXRFWHRTb2Z0d2FyZQBNYXRwbG90bGliIHZlcnNpb24zLjcuMSwgaHR0cHM6Ly9tYXRwbG90bGliLm9yZy/bCgiHAAAACXBIWXMAAA9hAAAPYQGoP6dpAADDa0lEQVR4nOzdeXwN9/7H8fdJIouQRMgigtiDWGMLpaiKlrZKF10UVbqgtbRaXWxXUa2WWtrbWy1VbpWWLooqtdUWIZYgliC2RIKsJJHk/P7oL3NlLLWEk+X1fDzOoz0z3zPzOWckeZ/vfOc7FqvVahUAAAAAg52tCwAAAAAKGkIyAAAAYEJIBgAAAEwIyQAAAIAJIRkAAAAwISQDAAAAJoRkAAAAwISQDAAAAJgQkgEAAAATQjIAFAGzZ8+WxWLR0aNHbV3KPwoICFDv3r1vuG2XLl1uaT9Hjx6VxWLRRx999I9tR48eLYvFckv7yX1tQkLCLb0eQMFESAaKEYvFckOPNWvW2KyWiRMn3vA2Dh8+rBdffFFVq1aVs7Oz3Nzc1KpVK02dOlUXL168g9UjP+3du1ejR48uFAG/IBk/fryWLFlyQ21zvzBc7dGiRQujXe/evfOsK1WqlKpWrarHHntMP/zwg3Jycq7Ydtu2bRUUFJRfbwsoMBxsXQCAu2fu3Ll5nn/zzTdauXLlFctr1659V+q5//779dxzz+VZ1qhRoxt67dKlS/X444/LyclJzz33nIKCgpSZmakNGzbojTfeUGRkpL744os7UXaB1LNnT/Xo0UNOTk62LuUfRUVFyc7uf300e/fu1ZgxY9S2bVsFBATYpKZ3331Xb731lk32favGjx+vxx57TF27dr3h1zz11FN68MEH8yzz8vLK89zJyUlffvmlJOnixYs6duyYfvnlFz322GNq27atfvrpJ7m5ud12/UBBR0gGipFnn302z/PNmzdr5cqVVyy/W2rWrHlL+z5y5Ih69OihypUra/Xq1SpfvryxbsCAATp06JCWLl2an6UWePb29rK3t7d1GTekIAZ5BwcHOTgU/T+JjRs3/sefOQcHhyvajBs3ThMnTtSIESPUr18/LViw4E6WCRQIDLcAkEdaWpqGDRumihUrysnJSbVq1dJHH30kq9Wap53FYtHAgQM1b9481apVS87OzgoODta6detuan8XL15Uenr6Tb1m0qRJSk1N1axZs/IE5FzVq1fXa6+9ZjzPysrSv/71L1WrVk1OTk4KCAjQ22+/rYyMjDyvyx3/umbNGjVp0kQuLi6qV6+eMfzkxx9/VL169Yz3umPHjjyv7927t0qVKqXo6GiFhobK1dVVfn5+Gjt27BWf30cffaSWLVuqbNmycnFxUXBwsBYtWnTFe8n9nJcsWaKgoCA5OTmpbt26Wr58eZ521xqTvGzZMrVu3Vqurq4qXbq0OnfurMjIyDxtYmNj1adPH/n7+8vJyUnly5fXI488ct3hDz///LMsFot27dplLPvhhx9ksVjUrVu3PG1r166tJ598Ms/nnDsmefbs2Xr88cclSe3atbvmkJ8NGzaoWbNmcnZ2VtWqVfXNN99cs7ar+eKLL4zj37RpU4WFheVZf7UxyRcvXtSrr76qcuXKqXTp0nr44Yd18uRJWSwWjR49+op9JCYmqnfv3vLw8JC7u7v69OmjCxcuXNHu22+/VXBwsFxcXOTp6akePXro+PHjedocPHhQ3bt3l6+vr5ydneXv768ePXooKSlJ0t//LtLS0jRnzhzjM7vRcd636q233lLHjh21cOFCHThw4I7uCygICMkADFarVQ8//LA++eQTderUSR9//LFq1aqlN954Q0OHDr2i/dq1azV48GA9++yzGjt2rM6ePatOnTppz549N7S/2bNny9XVVS4uLqpTp47mz59/Q6/75ZdfVLVqVbVs2fKG2r/wwgsaOXKkGjdurE8++UT33nuvJkyYoB49elzR9tChQ3r66af10EMPacKECTp//rweeughzZs3T0OGDNGzzz6rMWPG6PDhw3riiSeuGKOZnZ2tTp06ycfHR5MmTVJwcLBGjRqlUaNG5Wk3depUNWrUSGPHjtX48ePl4OCgxx9//Ko94Bs2bNArr7yiHj16aNKkSUpPT1f37t119uzZ677vuXPnqnPnzipVqpQ++OADvffee9q7d6/uueeePAG4e/fuWrx4sfr06aOZM2fq1VdfVUpKimJiYq657XvuuUcWiyXPl6L169fLzs5OGzZsMJbFx8dr//79atOmzVW306ZNG7366quSpLfffltz587V3Llz8wz5OXTokB577DHdf//9mjx5ssqUKaPevXtfEfavZf78+frwww/14osvaty4cTp69Ki6deumS5cuXfd1vXv31rRp0/Tggw/qgw8+kIuLizp37nzN9k888YRSUlI0YcIEPfHEE5o9e7bGjBmTp83777+v5557TjVq1NDHH3+swYMHa9WqVWrTpo0SExMlSZmZmQoNDdXmzZs1aNAgzZgxQ/3791d0dLTRZu7cuXJyclLr1q2Nz+zFF1/8x8/iwoULSkhIyPP4p8/hcj179pTVatXKlStv+DVAoWUFUGwNGDDAevmvgSVLllglWceNG5en3WOPPWa1WCzWQ4cOGcskWSVZt23bZiw7duyY1dnZ2froo4/+475btmxpnTJlivWnn36yfvbZZ9agoCCrJOvMmTOv+7qkpCSrJOsjjzxyQ+8xIiLCKsn6wgsv5Fn++uuvWyVZV69ebSyrXLmyVZJ148aNxrIVK1ZYJVldXFysx44dM5b/+9//tkqy/vnnn8ayXr16WSVZBw0aZCzLycmxdu7c2ero6GiNj483ll+4cCFPPZmZmdagoCBr+/bt8yyXZHV0dMzz2e/cudMqyTpt2jRj2ddff22VZD1y5IjVarVaU1JSrB4eHtZ+/frl2V5sbKzV3d3dWH7+/HmrJOuHH3549Q/wOurWrWt94oknjOeNGze2Pv7441ZJ1n379lmtVqv1xx9/tEqy7ty502hXuXJla69evYznCxcuvOKzvLytJOu6deuMZWfOnLE6OTlZhw0bdt36jhw5YpVkLVu2rPXcuXPG8p9++skqyfrLL78Yy0aNGpXnZyE8PNwqyTp48OA82+zdu7dVknXUqFFXvPb555/P0/bRRx+1li1b1nh+9OhRq729vfX999/P02737t1WBwcHY/mOHTuskqwLFy687vtzdXXN8zleT+5ncbWH+d+wq6vrNbeTW9uQIUOMZffee6+1bt26N1QHUJjQkwzA8Ntvv8ne3t7o2cs1bNgwWa1WLVu2LM/ykJAQBQcHG88rVaqkRx55RCtWrFB2dvZ19/XXX3/ptdde08MPP6yXXnpJ4eHhCgoK0ttvv33dmSmSk5MlSaVLl77h9yTpip7wYcOGSdIVPbd16tRRSEiI8bx58+aSpPbt26tSpUpXLI+Ojr5inwMHDjT+P3e4RGZmpv744w9juYuLi/H/58+fV1JSklq3bq3t27dfsb0OHTqoWrVqxvP69evLzc3tqvvOtXLlSiUmJuqpp57K02tob2+v5s2b688//zTqcHR01Jo1a3T+/Plrbu9qWrdurfXr10uSUlJStHPnTvXv31/lypUzlq9fv14eHh63NftBnTp11Lp1a+O5l5eXatWqdd33f7knn3xSZcqUyVO3dPVjlyt3OMsrr7ySZ/mgQYOu+ZqXXnopz/PWrVvr7Nmzxr/ZH3/8UTk5OXriiSfyHBNfX1/VqFHDOCbu7u6SpBUrVlx1uMbt6N+/v1auXJnn0aBBgxt+falSpST9fbyBoo6QDMBw7Ngx+fn5XRFAc099Hzt2LM/yGjVqXLGNmjVr6sKFC4qPj7+pfTs6OmrgwIFKTExUeHj4NdvlXlV/o3+kjx07Jjs7O1WvXj3Pcl9fX3l4eFzxni4PwtL/AkvFihWvutwcLO3s7FS1atU8y2rWrClJeYY4/Prrr2rRooWcnZ3l6ekpLy8vffbZZ8aY0+vVJEllypS5bqg9ePCgpL/DvZeXV57H77//rjNnzkj6+yK6Dz74QMuWLZOPj4/atGmjSZMmKTY29prbztW6dWudPn1ahw4d0saNG2WxWBQSEpInPK9fv16tWrXKM5vFzbqV93+91+cG5uu9PvffTZUqVfIsN/87upn9HDx4UFarVTVq1LjimOzbt884JlWqVNHQoUP15Zdfqly5cgoNDdWMGTOu+m/jZtWoUUMdOnTI87j8C8Q/SU1NlXTjX1KBwqzoX8oLoNDIDaLnzp27Zhs3Nzf5+fnd8LjnXDd6o4hrzRBxreVW0wV5N2L9+vV6+OGH1aZNG82cOVPly5dXiRIl9PXXX191XPat7Dt3rPTcuXPl6+t7xfrLZ3IYPHiwHnroIS1ZskQrVqzQe++9pwkTJmj16tXXnZLvnnvukSStW7dO0dHRaty4sVxdXdW6dWt9+umnSk1N1Y4dO/T+++9fcxs34nY/+/w8drezn5ycHFksFi1btuyqbXN7aSVp8uTJ6t27t3766Sf9/vvvevXVVzVhwgRt3rxZ/v7++Vr3zcj9ubvelwWgqCAkAzBUrlxZf/zxh1JSUvL0FO3fv99Yf7nc3srLHThwQCVLlrxi7tUbkXv6+59e26VLF33xxRfatGlTnqERV1O5cmXl5OTo4MGDeS4Gi4uLU2Ji4hXv6Xbl5OQoOjra6D2WZMwEkDsH8A8//CBnZ2etWLEiz3RoX3/9db7VkTs8w9vbWx06dLih9sOGDdOwYcN08OBBNWzYUJMnT9a33357zddUqlRJlSpV0vr16xUdHW0MY2jTpo2GDh2qhQsXKjs7+5oX7eW61Tvd3Um5/26OHDmS54zJoUOHbnmb1apVk9VqVZUqVfL8+7iWevXqqV69enr33Xe1ceNGtWrVSp9//rnGjRsnyTaf29y5c2WxWHT//fff9X0DdxvDLQAYHnzwQWVnZ2v69Ol5ln/yySeyWCx64IEH8izftGlTnjG0x48f108//aSOHTted87eqw3FSElJ0ZQpU1SuXLk845yvZvjw4XJ1ddULL7yguLi4K9YfPnxYU6dONd6TJE2ZMiVPm48//liSrjtbwa26/POzWq2aPn26SpQoofvuu0/S3z2OFoslz7jto0eP3vDd025EaGio3NzcNH78+KvOXpB7DC5cuHDFFHzVqlVT6dKlr5gi72pat26t1atXa+vWrUZIbtiwoUqXLq2JEyca09tdj6urqyQZMzcUBKGhoZKkmTNn5lk+bdq0W95mt27dZG9vrzFjxlzRi221Wo3ZSpKTk5WVlZVnfb169WRnZ5fnmLi6ut7Vz2zixIn6/fff9eSTT151qBVQ1NCTDMDw0EMPqV27dnrnnXd09OhRNWjQQL///rt++uknDR48OM/FY5IUFBSk0NBQvfrqq3JycjIChXnaK7MZM2ZoyZIleuihh1SpUiWdPn1aX331lWJiYjR37lw5Ojpe9/XVqlXT/Pnz9eSTT6p27dp57ri3ceNGLVy40JgztkGDBurVq5e++OILJSYm6t5779XWrVs1Z84cde3aVe3atbv1D+wqnJ2dtXz5cvXq1UvNmzfXsmXLtHTpUr399ttGD3nnzp318ccfq1OnTnr66ad15swZzZgxQ9WrV88z7/DtcHNz02effaaePXuqcePG6tGjh7y8vBQTE6OlS5eqVatWmj59ug4cOKD77rtPTzzxhOrUqSMHBwctXrxYcXFxV50iz6x169aaN2+eLBaLMfzC3t5eLVu21IoVK9S2bdt/PJ4NGzaUvb29PvjgAyUlJcnJyUnt27eXt7d3vnwWtyI4OFjdu3fXlClTdPbsWbVo0UJr1641zgrcSi9utWrVNG7cOI0YMUJHjx5V165dVbp0aR05ckSLFy9W//799frrr2v16tUaOHCgHn/8cdWsWVNZWVmaO3eu7O3t1b179zw1/vHHH/r444/l5+enKlWqGBeU3o6srCzjDEJ6erqOHTumn3/+Wbt27VK7du2K1Z0sUczZaFYNAAWAeQo4q/XvqcOGDBli9fPzs5YoUcJao0YN64cffmjNycnJ006SdcCAAdZvv/3WWqNGDauTk5O1UaNGV53Gy+z333+33n///VZfX19riRIlrB4eHtaOHTtaV61adVP1HzhwwNqvXz9rQECA1dHR0Vq6dGlrq1atrNOmTbOmp6cb7S5dumQdM2aMtUqVKtYSJUpYK1asaB0xYkSeNlbr39ONde7c+Yr95L7Xy+VOqXX51Gm502cdPnzY2rFjR2vJkiWtPj4+1lGjRlmzs7PzvH7WrFnG5xYYGGj9+uuvr5iG7Fr7zq318um/zFPA5frzzz+toaGhVnd3d6uzs7O1WrVq1t69extT9yUkJFgHDBhgDQwMtLq6ulrd3d2tzZs3t37//fdX+cSvFBkZaZVkrV27dp7l48aNs0qyvvfee/9Yu9Vqtf7nP/+xVq1a1Wpvb59nWrJrHZN7773Xeu+99163tqsdo1y6xjRul0tLS7MOGDDA6unpaS1VqpS1a9eu1qioKKsk68SJE6947eVT/Fmt1z4mP/zwg/Wee+6xurq6Wl1dXa2BgYHWAQMGWKOioqxWq9UaHR1tff75563VqlWzOjs7Wz09Pa3t2rWz/vHHH3m2s3//fmubNm2sLi4uVknXnQ7uep/F5XKnMcx9lCxZ0hoQEGDt3r27ddGiRVf8O7ZamQIORZfFas3nKxcAFAsWi0UDBgy4YmhGcda7d28tWrTImAEARU9ERIQaNWqkb7/9Vs8884ytywFwBzEmGQCAq7jafN1TpkyRnZ3dP16MCKDwY0wyAABXMWnSJIWHh6tdu3ZycHDQsmXLtGzZMvXv3/+KebMBFD2EZAAArqJly5ZauXKl/vWvfyk1NVWVKlXS6NGj9c4779i6NAB3AWOSAQAAABPGJAMAAAAmDLfIJzk5OTp16pRKly5dIO8eBQAAUNxZrValpKTIz89PdnbX7ysmJOeTU6dOcSEHAABAIXD8+HH5+/tftw0hOZ+ULl1a0t8fupubm42rAQAAgFlycrIqVqxo5LbrISTnk9whFm5uboRkAACAAuxGhsZy4R4AAABgQkgGAAAATAjJAAAAgAkhGQAAADAhJAMAAAAmhGQAAADAhJAMAAAAmBCSAQAAABNCMgAAAGBCSAYAAABMCMkAAACACSEZAAAAMLF5SD558qSeffZZlS1bVi4uLqpXr562bdtmrLdarRo5cqTKly8vFxcXdejQQQcPHsyzjXPnzumZZ56Rm5ubPDw81LdvX6WmpuZps2vXLrVu3VrOzs6qWLGiJk2adEUtCxcuVGBgoJydnVWvXj399ttvd+ZNAwAAoECzaUg+f/68WrVqpRIlSmjZsmXau3evJk+erDJlyhhtJk2apE8//VSff/65tmzZIldXV4WGhio9Pd1o88wzzygyMlIrV67Ur7/+qnXr1ql///7G+uTkZHXs2FGVK1dWeHi4PvzwQ40ePVpffPGF0Wbjxo166qmn1LdvX+3YsUNdu3ZV165dtWfPnrvzYQAAAKDAsFitVqutdv7WW2/pr7/+0vr166+63mq1ys/PT8OGDdPrr78uSUpKSpKPj49mz56tHj16aN++fapTp47CwsLUpEkTSdLy5cv14IMP6sSJE/Lz89Nnn32md955R7GxsXJ0dDT2vWTJEu3fv1+S9OSTTyotLU2//vqrsf8WLVqoYcOG+vzzz//xvSQnJ8vd3V1JSUlyc3O7rc8FAAAA+e9m8ppNe5J//vlnNWnSRI8//ri8vb3VqFEj/ec//zHWHzlyRLGxserQoYOxzN3dXc2bN9emTZskSZs2bZKHh4cRkCWpQ4cOsrOz05YtW4w2bdq0MQKyJIWGhioqKkrnz5832ly+n9w2ufsxy8jIUHJycp4HAAAAigabhuTo6Gh99tlnqlGjhlasWKGXX35Zr776qubMmSNJio2NlST5+PjkeZ2Pj4+xLjY2Vt7e3nnWOzg4yNPTM0+bq23j8n1cq03uerMJEybI3d3deFSsWPGm3z8AAAAKJpuG5JycHDVu3Fjjx49Xo0aN1L9/f/Xr1++GhjfY2ogRI5SUlGQ8jh8/buuSAAAAkE9sGpLLly+vOnXq5FlWu3ZtxcTESJJ8fX0lSXFxcXnaxMXFGet8fX115syZPOuzsrJ07ty5PG2uto3L93GtNrnrzZycnOTm5pbnAQAAgKLBwZY7b9WqlaKiovIsO3DggCpXrixJqlKlinx9fbVq1So1bNhQ0t8Drrds2aKXX35ZkhQSEqLExESFh4crODhYkrR69Wrl5OSoefPmRpt33nlHly5dUokSJSRJK1euVK1atYyZNEJCQrRq1SoNHjzYqGXlypUKCQm5Y+9fkoLf+OaObh83LvzD52xdAgAAKCBs2pM8ZMgQbd68WePHj9ehQ4c0f/58ffHFFxowYIAkyWKxaPDgwRo3bpx+/vln7d69W88995z8/PzUtWtXSX/3PHfq1En9+vXT1q1b9ddff2ngwIHq0aOH/Pz8JElPP/20HB0d1bdvX0VGRmrBggWaOnWqhg4datTy2muvafny5Zo8ebL279+v0aNHa9u2bRo4cOBd/1wAAABgWzbtSW7atKkWL16sESNGaOzYsapSpYqmTJmiZ555xmgzfPhwpaWlqX///kpMTNQ999yj5cuXy9nZ2Wgzb948DRw4UPfdd5/s7OzUvXt3ffrpp8Z6d3d3/f777xowYICCg4NVrlw5jRw5Ms9cyi1bttT8+fP17rvv6u2331aNGjW0ZMkSBQUF3Z0PAwAAAAWGTedJLkpudZ5khlsUHAy3AACgaCs08yQDAAAABRE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GLTkDx69GhZLJY8j8DAQGN9enq6BgwYoLJly6pUqVLq3r274uLi8mwjJiZGnTt3VsmSJeXt7a033nhDWVlZedqsWbNGjRs3lpOTk6pXr67Zs2dfUcuMGTMUEBAgZ2dnNW/eXFu3br0j7xkAAAAFn817kuvWravTp08bjw0bNhjrhgwZol9++UULFy7U2rVrderUKXXr1s1Yn52drc6dOyszM1MbN27UnDlzNHv2bI0cOdJoc+TIEXXu3Fnt2rVTRESEBg8erBdeeEErVqww2ixYsEBDhw7VqFGjtH37djVo0EChoaE6c+bM3fkQAAAAUKBYrFar1VY7Hz16tJYsWaKIiIgr1iUlJcnLy0vz58/XY489Jknav3+/ateurU2bNqlFixZatmyZunTpolOnTsnHx0eS9Pnnn+vNN99UfHy8HB0d9eabb2rp0qXas2ePse0ePXooMTFRy5cvlyQ1b95cTZs21fTp0yVJOTk5qlixogYNGqS33nrrht5LcnKy3N3dlZSUJDc3txv+DILf+OaG2+LOCv/wOVuXAAAA7qCbyWs270k+ePCg/Pz8VLVqVT3zzDOKiYmRJIWHh+vSpUvq0KGD0TYwMFCVKlXSpk2bJEmbNm1SvXr1jIAsSaGhoUpOTlZkZKTR5vJt5LbJ3UZmZqbCw8PztLGzs1OHDh2MNleTkZGh5OTkPA8AAAAUDTYNyc2bN9fs2bO1fPlyffbZZzpy5Ihat26tlJQUxcbGytHRUR4eHnle4+Pjo9jYWElSbGxsnoCcuz533fXaJCcn6+LFi0pISFB2dvZV2+Ru42omTJggd3d341GxYsVb+gwAAABQ8DjYcucPPPCA8f/169dX8+bNVblyZX3//fdycXGxYWX/bMSIERo6dKjxPDk5maAMAABQRNh8uMXlPDw8VLNmTR06dEi+vr7KzMxUYmJinjZxcXHy9fWVJPn6+l4x20Xu839q4+bmJhcXF5UrV0729vZXbZO7jatxcnKSm5tbngcAAACKhgIVklNTU3X48GGVL19ewcHBKlGihFatWmWsj4qKUkxMjEJCQiRJISEh2r17d55ZKFauXCk3NzfVqVPHaHP5NnLb5G7D0dFRwcHBedrk5ORo1apVRhsAAAAULzYNya+//rrWrl2ro0ePauPGjXr00Udlb2+vp556Su7u7urbt6+GDh2qP//8U+Hh4erTp49CQkLUokULSVLHjh1Vp04d9ezZUzt37tSKFSv07rvvasCAAXJycpIkvfTSS4qOjtbw4cO1f/9+zZw5U99//72GDBli1DF06FD95z//0Zw5c7Rv3z69/PLLSktLU58+fWzyuQAAAMC2bDom+cSJE3rqqad09uxZeXl56Z577tHmzZvl5eUlSfrkk09kZ2en7t27KyMjQ6GhoZo5c6bxent7e/366696+eWXFRISIldXV/Xq1Utjx4412lSpUkVLly7VkCFDNHXqVPn7++vLL79UaGio0ebJJ59UfHy8Ro4cqdjYWDVs2FDLly+/4mI+AAAAFA82nSe5KGGe5MKPeZIBACjaCtU8yQAAAEBBQ0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FJiQPHHiRFksFg0ePNhYlp6ergEDBqhs2bIqVaqUunfvrri4uDyvi4mJUefOnVWyZEl5e3vrjTfeUFZWVp42a9asUePGjeXk5KTq1atr9uzZV+x/xowZCggIkLOzs5o3b66tW7feibcJAACAQqBAhOSwsDD9+9//Vv369fMsHzJkiH755RctXLhQa9eu1alTp9StWzdjfXZ2tjp37qzMzExt3LhRc+bM0ezZszVy5EijzZEjR9S5c2e1a9dOERERGjx4sF544QWtWLHCaLNgwQINHTpUo0aN0vbt29WgQQOFhobqzJkzd/7NAwAAoMCxWK1Wqy0LSE1NVePGjTVz5kyNGzdODRs21JQpU5SUlCQvLy/Nnz9fjz32mCRp//79ql27tjZt2qQWLVpo2bJl6tKli06dOiUfHx9J0ueff64333xT8fHxcnR01JtvvqmlS5dqz549xj579OihxMRELV++XJLUvHlzNW3aVNOnT5ck5eTkqGLFiho0aJDeeuutG3ofycnJcnd3V1JSktzc3G74/Qe/8c0Nt8WdFf7hc7YuAQAA3EE3k9ds3pM8YMAAde7cWR06dMizPDw8XJcuXcqzPDAwUJUqVdKmTZskSZs2bVK9evWMgCxJoaGhSk5OVmRkpNHGvO3Q0FBjG5mZmQoPD8/Txs7OTh06dDDaXE1GRoaSk5PzPAAAAFA0ONhy59999522b9+usLCwK9bFxsbK0dFRHh4eeZb7+PgoNjbWaHN5QM5dn7vuem2Sk5N18eJFnT9/XtnZ2Vdts3///mvWPmHCBI0ZM+bG3igAAAAKFZv1JB8/flyvvfaa5s2bJ2dnZ1uVcctGjBihpKQk43H8+HFblwQAAIB8YrOQHB4erjNnzqhx48ZycHCQg4OD1q5dq08//VQODg7y8fFRZmamEhMT87wuLi5Ovr6+kiRfX98rZrvIff5Pbdzc3OTi4qJy5crJ3t7+qm1yt3E1Tk5OcnNzy/MAAABA0WCzkHzfffdp9+7dioiIMB5NmjTRM888Y/x/iRIltGrVKuM1UVFRiomJUUhIiCQpJCREu3fvzjMLxcqVK+Xm5qY6deoYbS7fRm6b3G04OjoqODg4T5ucnBytWrXKaAMAAIDixWZjkkuXLq2goKA8y1xdXVW2bFljed++fTV06FB5enrKzc1NgwYNUkhIiFq0aCFJ6tixo+rUqaOePXtq0qRJio2N1bvvvqsBAwbIyclJkvTSSy9p+vTpGj58uJ5//nmtXr1a33//vZYuXWrsd+jQoerVq5eaNGmiZs2aacqUKUpLS1OfPn3u0qcBAACAgsSmF+79k08++UR2dnbq3r27MjIyFBoaqpkzZxrr7e3t9euvv+rll19WSEiIXF1d1atXL40dO9ZoU6VKFS1dulRDhgzR1KlT5e/vry+//FKhoaFGmyeffFLx8fEaOXKkYmNj1bBhQy1fvvyKi/kAAABQPNh8nuSignmSCz/mSQYAoGgrVPMkAwAAAAUNIRkAAAAwISQDAAAAJoRkAAAAwISQDAAAAJgQkgEAAAATQjIAAABgQkgGAAAATAjJAAAAgAkhGQAAADAhJAMAAAAmhGQAAADAhJAMAAAAmBCSAQAAABNCMgAAAGBCSAYAAABMCMkAAACACSEZAAAAMCEkAwAAACaEZAAAAMCEkAwAAACYEJIBAAAAE0IyAAAAYEJIBgAAAEwIyQAAAIAJIRkAAAAwISQDAAAAJoRkAAAAwISQDAAAAJgQkgEAAAAThxtt+Omnn95Qu1dfffWWiwEAAAAKghsOyZ988sk/trFYLIRkAAAAFHo3HJKPHDlyJ+sAAAAACgzGJAMAAAAmN9yTLEk5OTmaPXu2fvzxRx09elQWi0VVqlTRY489pp49e8pisdypOgEAAIC75oZ7kq1Wqx5++GG98MILOnnypOrVq6e6devq2LFj6t27tx599NE7WScAAABw19xwT/Ls2bO1bt06rVq1Su3atcuzbvXq1eratau++eYbPffcc/leJAAAAHA33XBP8n//+1+9/fbbVwRkSWrfvr3eeustzZs3L1+LAwAAAGzhhkPyrl271KlTp2uuf+CBB7Rz5858KQoAAACwpRsOyefOnZOPj8811/v4+Oj8+fP5UhQAAABgSzcckrOzs+XgcO0hzPb29srKysqXogAAAABbuuEL96xWq3r37i0nJ6errs/IyMi3ogAAAABbuuGQ/Nxzz/3jPMjMbAEAAICi4KamgAMAAACKgxsekxwdHS2r1XonawEAAAAKhBsOyTVq1FB8fLzx/Mknn1RcXNwdKQoAAACwpZu6LfXlfvvtN6WlpeV7QQAAAICt3XBIBgAAAIqLGw7JFovlitkt/mm2CwAAAKAwuuV5ktPT0/XSSy/J1dU1T7sff/wxfysEAAAA7rIbDsm9evXK8/zZZ5/N92IAAACAguCGQ/LXX399J+sAAAAACgwu3AMAAABMCMkAAACACSEZAAAAMCEkAwAAACaEZAAAAMDkhma3+Pnnn294gw8//PAtFwMAAAAUBDcUkrt27XpDG7NYLMrOzr6degAAAACbu6GQnJOTc6frAAAAAAoMxiQDAAAAJjd8x73LpaWlae3atYqJiVFmZmaeda+++mq+FAYAAADYyk2H5B07dujBBx/UhQsXlJaWJk9PTyUkJKhkyZLy9vYmJAMAAKDQu+nhFkOGDNFDDz2k8+fPy8XFRZs3b9axY8cUHBysjz766Ka29dlnn6l+/fpyc3OTm5ubQkJCtGzZMmN9enq6BgwYoLJly6pUqVLq3r274uLi8mwjJiZGnTt3NkL6G2+8oaysrDxt1qxZo8aNG8vJyUnVq1fX7Nmzr6hlxowZCggIkLOzs5o3b66tW7fe1HsBAABA0XHTITkiIkLDhg2TnZ2d7O3tlZGRoYoVK2rSpEl6++23b2pb/v7+mjhxosLDw7Vt2za1b99ejzzyiCIjIyX9Hch/+eUXLVy4UGvXrtWpU6fUrVs34/XZ2dnq3LmzMjMztXHjRs2ZM0ezZ8/WyJEjjTZHjhxR586d1a5dO0VERGjw4MF64YUXtGLFCqPNggULNHToUI0aNUrbt29XgwYNFBoaqjNnztzsxwMAAIAiwGK1Wq038wIvLy9t3LhRNWrUUM2aNTVt2jSFhoZq//79Cg4OVlpa2m0V5OnpqQ8//FCPPfaYvLy8NH/+fD322GOSpP3796t27dratGmTWrRooWXLlqlLly46deqUfHx8JEmff/653nzzTcXHx8vR0VFvvvmmli5dqj179hj76NGjhxITE7V8+XJJUvPmzdW0aVNNnz5d0t+zeVSsWFGDBg3SW2+9dUN1Jycny93dXUlJSXJzc7vh9xv8xjc33BZ3VviHz9m6BAAAcAfdTF676Z7kRo0aKSwsTJJ07733auTIkZo3b54GDx6soKCgW6tYf/cKf/fdd0pLS1NISIjCw8N16dIldejQwWgTGBioSpUqadOmTZKkTZs2qV69ekZAlqTQ0FAlJycbvdGbNm3Ks43cNrnbyMzMVHh4eJ42dnZ26tChg9HmajIyMpScnJznAQAAgKLhpkPy+PHjVb58eUnS+++/rzJlyujll19WfHy8/v3vf990Abt371apUqXk5OSkl156SYsXL1adOnUUGxsrR0dHeXh45Gnv4+Oj2NhYSVJsbGyegJy7Pnfd9dokJyfr4sWLSkhIUHZ29lXb5G7jaiZMmCB3d3fjUbFixZt+7wAAACiYbnp2iyZNmhj/7+3tbQxZuFW1atVSRESEkpKStGjRIvXq1Utr1669rW3eDSNGjNDQoUON58nJyQRlAACAIuKme5Lbt2+vxMTEK5YnJyerffv2N12Ao6OjqlevruDgYE2YMEENGjTQ1KlT5evrq8zMzCv2FRcXJ19fX0mSr6/vFbNd5D7/pzZubm5ycXFRuXLlZG9vf9U2udu4GicnJ2NWjtwHAAAAioabDslr1qy54gYi0t/Tta1fv/62C8rJyVFGRoaCg4NVokQJrVq1ylgXFRWlmJgYhYSESJJCQkK0e/fuPLNQrFy5Um5ubqpTp47R5vJt5LbJ3Yajo6OCg4PztMnJydGqVauMNgAAAChebni4xa5du4z/37t3b57xutnZ2Vq+fLkqVKhwUzsfMWKEHnjgAVWqVEkpKSmaP3++1qxZoxUrVsjd3V19+/bV0KFD5enpKTc3Nw0aNEghISFq0aKFJKljx46qU6eOevbsqUmTJik2NlbvvvuuBgwYICcnJ0nSSy+9pOnTp2v48OF6/vnntXr1an3//fdaunSpUcfQoUPVq1cvNWnSRM2aNdOUKVOUlpamPn363NT7AQAAQNFwwyG5YcOGslgsslgsVx1W4eLiomnTpt3Uzs+cOaPnnntOp0+flru7u+rXr68VK1bo/vvvlyR98sknsrOzU/fu3ZWRkaHQ0FDNnDnTeL29vb1+/fVXvfzyywoJCZGrq6t69eqlsWPHGm2qVKmipUuXasiQIZo6dar8/f315ZdfKjQ01Gjz5JNPKj4+XiNHjlRsbKwaNmyo5cuXX3ExHwAAAIqHG54n+dixY7Jarapataq2bt0qLy8vY52jo6O8vb1lb29/xwot6JgnufBjnmQAAIq2m8lrN9yTXLlyZUl/j9cFAAAAirKbngJOkg4fPqwpU6Zo3759kqQ6derotddeU7Vq1fK1OAAAAMAWbnp2ixUrVqhOnTraunWr6tevr/r162vLli2qW7euVq5ceSdqBAAAAO6qm+5JfuuttzRkyBBNnDjxiuVvvvmmcdEdAAAAUFjddE/yvn371Ldv3yuWP//889q7d2++FAUAAADY0k2HZC8vL0VERFyxPCIiQt7e3vlREwAAAGBTNzzcYuzYsXr99dfVr18/9e/fX9HR0WrZsqUk6a+//tIHH3ygoUOH3rFCAQAAgLvlhudJtre31+nTp+Xl5aUpU6Zo8uTJOnXqlCTJz89Pb7zxhl599VVZLJY7WnBBxTzJhR/zJAMAULTdkXmSc7O0xWLRkCFDNGTIEKWkpEiSSpcufRvlAgAAAAXLTc1uYe4lJhwDAACgKLqpkFyzZs1/HE5x7ty52yoIAAAAsLWbCsljxoyRu7v7naoFAAAAKBBuKiT36NGDad4AAABQ5N3wPMnFddYKAAAAFD83HJJvcKY4AAAAoNC74eEWOTk5d7IOAAAAoMC46dtSAwAAAEUdIRkAAAAwISQDAAAAJoRkAAAAwISQDAAAAJgQkgEAAAATQjIAAABgQkgGAAAATAjJAAAAgAkhGQAAADAhJAMAAAAmhGQAAADAhJAMAAAAmBCSAQAAABNCMgAAAGBCSAYAAABMHGxdAFCcxIytZ+sS8P8qjdxt6xIAAAUYPckAAACACSEZAAAAMGG4BQDcIa2mtbJ1Cfh/fw36y9YlAChk6EkGAAAATOhJBgAgH6xtc6+tS8D/u3fdWluXgCKAnmQAAADAhJAMAAAAmBCSAQAAABNCMgAAAGBCSAYAAABMCMkAAACACSEZAAAAMCEkAwAAACaEZAAAAMCEkAwAAACYEJIBAAAAE0IyAAAAYEJIBgAAAEwIyQAAAIAJIRkAAAAwISQDAAAAJoRkAAAAwISQDAAAAJgQkgEAAAATQjIAAABgQkgGAAAATAjJAAAAgAkhGQAAADAhJAMAAAAmhGQAAADAxKYhecKECWratKlKly4tb29vde3aVVFRUXnapKena8CAASpbtqxKlSql7t27Ky4uLk+bmJgYde7cWSVLlpS3t7feeOMNZWVl5WmzZs0aNW7cWE5OTqpevbpmz559RT0zZsxQQECAnJ2d1bx5c23dujXf3zMAAAAKPpuG5LVr12rAgAHavHmzVq5cqUuXLqljx45KS0sz2gwZMkS//PKLFi5cqLVr1+rUqVPq1q2bsT47O1udO3dWZmamNm7cqDlz5mj27NkaOXKk0ebIkSPq3Lmz2rVrp4iICA0ePFgvvPCCVqxYYbRZsGCBhg4dqlGjRmn79u1q0KCBQkNDdebMmbvzYQAAAKDAsFitVquti8gVHx8vb29vrV27Vm3atFFSUpK8vLw0f/58PfbYY5Kk/fv3q3bt2tq0aZNatGihZcuWqUuXLjp16pR8fHwkSZ9//rnefPNNxcfHy9HRUW+++aaWLl2qPXv2GPvq0aOHEhMTtXz5cklS8+bN1bRpU02fPl2SlJOTo4oVK2rQoEF66623/rH25ORkubu7KykpSW5ubjf8noPf+OaG2+LOCv/wuTu+j5ix9e74PnBjKo3cfcf30Wpaqzu+D9yYvwb9dcf3sbbNvXd8H7gx965ba+sSUEDdTF4rUGOSk5KSJEmenp6SpPDwcF26dEkdOnQw2gQGBqpSpUratGmTJGnTpk2qV6+eEZAlKTQ0VMnJyYqMjDTaXL6N3Da528jMzFR4eHieNnZ2durQoYPRxiwjI0PJycl5HgAAACgaCkxIzsnJ0eDBg9WqVSsFBQVJkmJjY+Xo6CgPD488bX18fBQbG2u0uTwg567PXXe9NsnJybp48aISEhKUnZ191Ta52zCbMGGC3N3djUfFihVv7Y0DAACgwCkwIXnAgAHas2ePvvvuO1uXckNGjBihpKQk43H8+HFblwQAAIB84mDrAiRp4MCB+vXXX7Vu3Tr5+/sby319fZWZmanExMQ8vclxcXHy9fU12phnocid/eLyNuYZMeLi4uTm5iYXFxfZ29vL3t7+qm1yt2Hm5OQkJyenW3vDAAAAKNBs2pNstVo1cOBALV68WKtXr1aVKlXyrA8ODlaJEiW0atUqY1lUVJRiYmIUEhIiSQoJCdHu3bvzzEKxcuVKubm5qU6dOkaby7eR2yZ3G46OjgoODs7TJicnR6tWrTLaAAAAoPiwaU/ygAEDNH/+fP30008qXbq0Mf7X3d1dLi4ucnd3V9++fTV06FB5enrKzc1NgwYNUkhIiFq0aCFJ6tixo+rUqaOePXtq0qRJio2N1bvvvqsBAwYYPb0vvfSSpk+fruHDh+v555/X6tWr9f3332vp0qVGLUOHDlWvXr3UpEkTNWvWTFOmTFFaWpr69Olz9z8YAAAA2JRNQ/Jnn30mSWrbtm2e5V9//bV69+4tSfrkk09kZ2en7t27KyMjQ6GhoZo5c6bR1t7eXr/++qtefvllhYSEyNXVVb169dLYsWONNlWqVNHSpUs1ZMgQTZ06Vf7+/vryyy8VGhpqtHnyyScVHx+vkSNHKjY2Vg0bNtTy5cuvuJgPAAAARZ9NQ/KNTNHs7OysGTNmaMaMGddsU7lyZf3222/X3U7btm21Y8eO67YZOHCgBg4c+I81AQAAoGgrMLNbAAAAAAUFIRkAAAAwISQDAAAAJoRkAAAAwISQDAAAAJgQkgEAAAATQjIAAABgQkgGAAAATAjJAAAAgAkhGQAAADAhJAMAAAAmhGQAAADAhJAMAAAAmBCSAQAAABNCMgAAAGBCSAYAAABMCMkAAACAiYOtCwAAAChspg/7xdYl4P8NnPzQHdkuPc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Ng0JK9bt04PPfSQ/Pz8ZLFYtGTJkjzrrVarRo4cqfLly8vFxUUdOnTQwYMH87Q5d+6cnnnmGbm5ucnDw0N9+/ZVampqnja7du1S69at5ezsrIoVK2rSpElX1LJw4UIFBgbK2dlZ9erV02+//Zbv7xcAAACFg01Dclpamho0aKAZM2Zcdf2kSZP06aef6vPPP9eWLVvk6uqq0NBQpaenG22eeeYZRUZGauXKlfr111+1bt069e/f31ifnJysjh07qnLlygoPD9eHH36o0aNH64svvjDabNy4UU899ZT69u2rHTt2qGvXruratav27Nlz5948AAAACiwHW+78gQce0AMPPHDVdVarVVOmTNG7776rRx55RJL0zTffyMfHR0uWLFGPHj20b98+LV++XGFhYWrSpIkkadq0aXrwwQf10Ucfyc/PT/PmzVNmZqa++uorOTo6qm7duoqIiNDHH39shOmpU6eqU6dOeuONNyRJ//rXv7Ry5UpNnz5dn3/++V34JAAAAFCQFNgxyUeOHFFsbKw6dOhgLHN3d1fz5s21adMmSdKmTZvk4eFhBGRJ6tChg+zs7LRlyxajTZs2beTo6Gi0CQ0NVVRUlM6fP2+0uXw/uW1y93M1GRkZSk5OzvMAAABA0VBgQ3JsbKwkycfHJ89yHx8fY11sbKy8vb3zrHdwcJCnp2eeNlfbxuX7uFab3PVXM2HCBLm7uxuPihUr3uxbBAAAQAFVYENyQTdixAglJSUZj+PHj9u6JAAAAOSTAhuSfX19JUlxcXF5lsfFxRnrfH19debMmTzrs7KydO7cuTxtrraNy/dxrTa566/GyclJbm5ueR4AAAAoGgpsSK5SpYp8fX21atUqY1lycrK2bNmikJAQSVJISIgSExMVHh5utFm9erVycnLUvHlzo826det06dIlo83KlStVq1YtlSlTxmhz+X5y2+TuBwAAAMWLTUNyamqqIiIiFBERIenvi/UiIiIUExMji8WiwYMHa9y4cfr555+1e/duPffcc/Lz81PXrl0lSbVr11anTp3Ur18/bd26VX/99ZcGDhyoHj16yM/PT5L09NNPy9HRUX379lVkZKQWLFigqVOnaujQoUYdr732mpYvX67Jkydr//79Gj16tLZt26aBAwfe7Y8EAAAABYBNp4Dbtm2b2rVrZzzPDa69evXS7NmzNXz4cKWlpal///5KTEzUPffco+XLl8vZ2dl4zbx58zRw4EDdd999srOzU/fu3fXpp58a693d3fX7779rwIABCg4OVrly5TRy5Mg8cym3bNlS8+fP17vvvqu3335bNWrU0JIlSxQUFHQXPgUAAAAUNDYNyW3btpXVar3meovForFjx2rs2LHXbOPp6an58+dfdz/169fX+vXrr9vm8ccf1+OPP379ggEAAFAsFNgxyQAAAICt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STGTNmKCAgQM7OzmrevLm2bt1q65IAAABwlxGSL7NgwQINHTpUo0aN0vbt29WgQQOFhobqzJkzti4NAAAAd5GDrQsoSD7++GP169dPffr0kSR9/vnnWrp0qb766iu99dZbedpmZGQoIyPDeJ6UlCRJSk5Ovql9ZmdcvM2qkV9u9tjdipT07Du+D9yYu3G8sy5m3fF94MbcjeOdlsXxLijuxvG+mHHhju8DN+ZmjnduW6vV+o9tLdYbaVUMZGZmqmTJklq0aJG6du1qLO/Vq5cSExP1008/5Wk/evRojRkz5i5XCQAAgNt1/Phx+fv7X7cNPcn/LyEhQdnZ2fLx8cmz3MfHR/v377+i/YgRIzR06FDjeU5Ojs6dO6eyZcvKYrHc8XoLiuTkZFWsWFHHjx+Xm5ubrcvBHcbxLl443sULx7t4Ka7H22q1KiUlRX5+fv/YlpB8i5ycnOTk5JRnmYeHh22KKQDc3NyK1Q9ZccfxLl443sULx7t4KY7H293d/YbaceHe/ytXrpzs7e0VFxeXZ3lcXJx8fX1tVBUAAABsgZD8/xwdHRUcHKxVq1YZy3JycrRq1SqFhITYsDIAAADcbQy3uMzQoUPVq1cvNWnSRM2aNdOUKVOUlpZmzHaBKzk5OWnUqFFXDD1B0cTxLl443sULx7t44Xj/M2a3MJk+fbo+/PBDxcbGqmHDhvr000/VvHlzW5cFAACAu4iQDAAAAJgwJhkAAAAwISQDAAAAJoRkAAAAwISQDADIN8uWLdPx48dtXQaAfHC1Ow4XJ4Rk3BFWq1XZ2dnKzs6+6joARdMrr7yiAwcO2LoMALfp2LFj6tGjh86cOSPp73tHFDeEZNwRFotF9vb2sre3z7M8JydHFovFRlWhIOjZs6cSEhKM58nJyTasBvnt2LFjCgwMtHUZuAPCwsK0atUqpaWl5Vl+8uRJnTx50kZV4U5xcHBQ6dKl1aVLF508eVJ2dnbKysqydVl3FSEZ+S41NVXjx4/XsGHD9MMPPyglJcVYZ2dnpy1btmjKlCm6dOmSDauELcTExGjRokUqXbq0JOnixYt666238gTljIwMbdiwwVYl4jZERkaqVKlSqlChgq1LwR3w3nvv6dtvv80TlD744AP16NFD3bt316RJk/i9XkRYrVZVqFBBy5YtU5kyZXTvvfdq9+7dcnAoXvegIyQjX506dUrPP/+8pkyZoh9++EGPP/64ZsyYoYsXL2rMmDFq3LixXnjhBX3++ecqUaKErcvFXbZt2zb5+voad3jatm2bFi1aJGdnZ6PNli1b9Oijj9qqRNyGyMhIpaam6pNPPtHPP/+sqKgoJSYmFsvTtEXNhQsXFB4erqFDh8rd3V2StHjxYr3zzjuqWbOmmjZtqrfffluLFi2ycaXIDxaLRVlZWSpVqpRWrFihVq1a6aWXXtKqVasUFxd3xdmEoqp4fSXAHbds2TIdO3ZM8+fPV7ly5TRgwAC99957Wr9+vZycnPTMM8+oWrVqCgkJsXWpsIG//vpL9erVM56HhYWpbt26cnR0lNVqlcViUVhYmKpUqWLDKnGrNmzYoFKlSumrr77S4cOHlZGRIU9PT1WrVk316tVTcHCwqlevrkaNGqls2bK2Lhc3YdeuXXJ0dFSdOnUkSXFxcZo1a5Z69eqlWbNmSZLc3Nz0/fff66mnnrJlqcgnl/ca9+zZUx07dtTzzz+vZs2ayc/PT9WrV1eZMmX08MMPy83NzYaV3jmEZOSrFStWKDg4WB06dJAkNWnSRLGxsRo1apSCg4OvGKOM4iUsLEwPP/yw8TwiIkINGjSQJGVnZ8vBwUFbt25VkyZNbFUibsP69ev10UcfqX///kpMTNSxY8e0Z88ehYeHKyIiQr///ruOHz+uKVOm6NVXX7V1ubgJR44ckb+/v1JSUuTh4aGwsDBFR0dr6NChRpvKlStr1apVNqwS+en8+fMKCwvT5MmTtX37dr344osKCAhQZGSktmzZol9//VVnz55V586dbV3qHUNIRr7asWOHPvjgA+P57t279fLLL6tZs2aS/h5varFY5OjoaKsSYUPHjx/X77//Lnt7ezVq1Ejr16/XsGHDJP2v12Lfvn0aPny4LcvELYqKilJQUJAkycPDQx4eHmrQoIGeeeYZSX+Pc4yNjVWpUqVsWSZuQa1atWS1WrV48WI99dRTmjx5smrXrq22bdsabXbs2KGqVavarkjkmwMHDuj555/X3r179eijj+qjjz5SzZo1jaFy0t8X4kdHR6tMmTI2rPTOIiQjX8XHx2vSpElau3atgoODFR4ern79+hnrL/8BQ/HTpk0bxcfHa/Hixfr++++VnJysb7/9Vhs3blSFChVUtWpV7dmzx/hShcIjLS1Njo6OqlGjhnJycmRnd+UlLxaLReXLl7dBdbhdjRs31r333qsXX3xRffv2VaNGjfTBBx8Yx/nQoUPat2+fnn32WRtXivwQExMjPz8/LVmyROXKlTOWZ2VlyWq1yt7eXnZ2dqpevboNq7zzLFYmrUU+ycjI0OjRoxUfH6+TJ08qPj5ep0+flqurqzw9PVWxYkXVqlVLgYGB/CItpqxWq86cOaPjx4/r2LFjOnnypKKjoxUbG6tz584pKSlJp06d4mYUhVB2drYOHz6smjVrGsusVqtycnKM8eZ2dnZMAVnIbdu2TWfPnlXdunXl5+cni8Uii8WiESNGKCIiQjNnzuSagkIu9+dV+vuCzZIlSxrLJV3xM3x5+6KGkIx8l5iYqDNnzuj8+fOKjY1VTEyMjh8/rpMnTyomJkZOTk76448/bF0mCpD09HTj30d2drYxph2Fx59//qlly5YpODhYQUFBqlmzJjPYFBE5OTk6ffq03NzcjOkbzf7880+VLVtW9evXv8vV4U44ffq0pk2bpu3bt8vJyUnDhg1TmzZtJP3dy3zy5EmNGzdOr7zySpEek0xIxl1x6dIlnT17VgkJCcrOzjYu1kLxlJGRcc2hN9c6VY+CbdasWfrkk08k/f1F2cHBQV5eXqpevbrq1q2rFi1aqE6dOvLz87NxpbhZW7ZsUf/+/dWqVStVrVpVVatWVfny5eXt7S03NzeVKlVKLi4uti4T+eiZZ57RunXrFBgYqK1bt8rNzU1fffWVVqxYobVr12rfvn1q1KiRvvnmmyJ95oCQjHyVkpKir7/+WqtXr5a9vb38/Px07733qlu3bgSfYu7MmTMaNmyY/vrrL1WtWlV9+vQxLug6d+6cFixYoDlz5ujNN99knuRCKDk5WXFxcUpISNDp06d16tQpHTp0SPHx8Tp37px27NihM2fOaNGiRerWrZuty8VN2LNnj8aPH6+TJ0/q0KFDSklJkZOTk8qVK6fAwEDVq1dPXl5eatGihZo2bWrrcnGb4uLiVKdOHa1atUoNGzbUTz/9pEcffVQPPvigfHx89OCDD+qhhx5STk5OnjnuiyIu3EO+OXXqlLp27arIyEjVq1dPDg4OCgsL04wZM1SlShV98803atWqla3LhI0MGDBAUVFR6tq1q3788UcNGDBAZcqU0eLFi7Vw4UIFBgbKx8enyF8IUlS5ubnJzc1NNWrUyLP8u+++07x584zn1apVu9ul4TYFBQVp/vz5xvO4uDgdOHBAhw8f1qJFizRp0iRlZmZq9OjRhOQiYOvWrfL09FTDhg0lSd7e3nJxcdHLL79cpIdWXA0hGfnmlVdeUalSpbR27VoFBATI3d1daWlp2rJli95880316dNHq1evlr+/v61LxV2WmppqjFlt1KiRQkND9cADD2jo0KHq27evNmzYIBcXFwJUEXDq1CnFx8frp59+0nfffSc7Ozv5+Pjo2Wef1fPPP2/cjAKFR2ZmphwcHGRnZ6ecnBz5+PjowoUL2rVrlwICAlSlShWlpaWpXbt2ti4V+SAsLEzu7u5KTEyUh4eHIiIi1KxZs2IXkCVCMvLJwYMHtWnTJq1du1aBgYHGcg8PD4WGhiooKEht27bVr7/+qpdeesmGlcIWwsPDZW9vb/QyVa5cWS4uLvruu++M3gqpaF8lXZSlp6dr48aNWrt2rcLDw40hNc8//7waNWqkkJAQ4wp5FD6Ojo5KSEjQyZMntXr1an3xxRdKTk6Wv7+/6tatq1mzZql58+bcLKqIiImJ0ZEjR9S/f3/5+/tr1apVKlOmjNasWSMvLy/5+vrK09OzWPyuJiQjX4SFhcnb21uBgYHKzs6+4pdlhQoV9Nxzz+mHH34gJBdDW7ZsUaVKlYzn+/btU4MGDYyAnJWVZUwRhsJn9uzZeuWVV+Ti4qJOnTpp9erVatSoka3LQj44f/68Pv30U0VFRWn9+vVydXVVr1691KxZMzVs2JDbixdBI0aMUFBQkA4cOKC9e/fKzs5OZ86c0VtvvSVXV1f5+vqqRIkSeuedd64YXlXUEJKRLxISEuTv76+kpCS5u7tfNSjTS1h8JSYmKjw8XD4+PqpZs6ZOnDghDw8P7dmzRwEBAdyBrZDbs2ePJCk4OFiurq769NNP5e/vr/Lly8vPz08BAQHy9vaWr68vX4QKmT/++ENjxoxRiRIl9OGHH6pPnz7XnAYORcPKlSv1+uuvG8/Pnz+v6Oho7du3T1FRUTp69Kj27NlTLM4OMbsF8sWWLVvUo0cPvf/++3r66aevWJ+SkqInn3xSTZs21ZgxY2xQIWwpJiZG0dHROnTokCIiInT69Gnt2bNH0dHRslqtqlixojw8PDRr1iw1btzY1uXiJp08eVJRUVHas2eP9u/fr+PHj+vs2bNKT0+Xvb293N3dlZWVpU8//ZR5dAuZNWvW6NNPP1VsbKx27NihzMxMlS1bVjVq1FCTJk3UokUL1a1bV3Xq1DFuLY/CK/fC+/T0dNnZ2RX7Y1q83z3yhdVqVfPmzRUSEqJ+/fopMjJSDz30kCpUqCAPDw/Z2dlpwIABOnfunLp27WrrcmEDlSpVUqVKldS2bVtZrValpqYqLS1NZ8+e1bFjxxQZGal169bRQ1VIVahQQRUqVFD79u2NZampqTpy5IgOHDigAwcOKDw8XN7e3jasEreiTZs2aty4sS5cuKCUlBTj53XXrl3aunWrfvjhB506dUofffSRhg4dautycZvCwsIUFBQkR0dHY5n5zpnFaWgcPcnIF1arVZmZmRo0aJAWL14sR0dH+fv7y2KxaNeuXXJxcdH333+v9u3bM+SimGPYTdESHR2t0aNH6+uvv5adnZ2ysrIkibvtFUHmG/1cuHDBuJV8QEAA45OLgJdfflnx8fFatGiRsrKyin1PMiEZt+3EiRPauHGjnnjiCSUlJWnDhg36448/tHv3bjk5Oal169Z6/PHHmd4LBqvVquPHj6tEiRLatWuXlixZopycHP373/+2dWm4SbNmzdLHH3+syMhISX8PvVqwYIEmT54sq9UqOzs7nTx5UhkZGapataqNq8WtOHTokDZs2KB9+/YpJydHAQEBatmyJRdnFkGdOnVSWFiYevTooWrVqikwMFAVKlRQuXLl5ObmJmdn52L1Bbh4f0VAvpg7d66+++47PfHEE3J3d1fnzp2vOp8itxsuni5cuKCsrCylpqbqt99+06ZNm2RnZ6edO3dq586d8vb2Vu3atdWiRQtbl4pbsGnTpjzjyH/99VcdOHAgz9mCjz/+WJs2bdLGjRttUSJuw/LlyzVkyBAdOnRIbm5uSk9PV0ZGhnx9fTV48GC98sorxeICruJi27Ztat26tXbt2qUFCxbo3LlzKlGihPz8/FSjRg3Vr19flSpV0nPPPScPDw9bl3vHEZJx2yIiItS2bVtJ0qVLl5STkyNJxqD/3D+WBOTi6aOPPtJnn30mR0dHNW3aVB4eHqpWrZrWrFmjfv36acyYMcrJyVGZMmVsXSpuQXh4uHr37m0837FjR565ryXpwIEDecYro3BYt26dxo8fr+rVq+uHH35QnTp1lJKSot27d2vWrFkaO3asXFxcNGDAAFuXinyQO3xmyZIlxrKLFy9q9+7d2rJli7Zs2aIVK1YoMjJSTz31lO0KvYsIybhtu3btMkLy1U7DWK1W47Qrip9ly5apdevW+uijj+Tv72/8O/j+++9VuXJlxjEWcocPH1anTp2M51FRUerTp4+kv+e/LlGihCIiIpgfvRD65ptvVLFiRf3nP/9RyZIllZ2drdKlS6tly5Zq2bKlrFarZs2apUcffVR+fn62Lhe3aceOHXJ2dpb0d4eXvb29XFxc1KxZMzVr1kyDBg2ycYV3H6kFt+3UqVOaPXu2evXqpREjRujLL7/UmjVrdOzYMV26dKlYXQmLK02fPl0ZGRkKDg7W6NGjdfToUUl/hyvGNBZuFy5cUGpqqiZMmKBp06Zp1apVOnnypIKCgiT970tzfHy8goODbVkqbsHGjRvVqVMnlSxZUlar1Zj7Pvds4ejRo+Xg4KBt27bZskzkkxMnTqhLly6SZNyGXPr7eGdmZiozM9O4MLe4oCcZtyU+Pl4pKSlq3LixEhISFBYWprVr1yonJ0eOjo5yd3dX+fLlVaFCBb333nuE5WIoODhYP/30k1atWqXPPvtMr7zyirp06aILFy6oevXqeYbnoHBJTk5Wjx49lJiYqHnz5ikxMVElSpTQU089pYoVK6pOnTpydnbWpUuX5Ovra+tycZPs7OyMnsXLx5jb2dnp0qVLqlSpkk6cOCEvLy9blYh81LlzZ4WGhkq68nhfPiVccUJIxm3ZunWrqlSpos8++0ypqamKjY1VTEyMjh49qmPHjunUqVM6ceKEEhISCEHFXPv27VW+fHnNnTtXkyZNUvny5RUfH6+AgABbl4Zb5Ovrq5kzZ+rcuXOKi4tTbGysTp8+rRMnTujEiRPasWPHFcMxUDhkZWWpY8eOmjJlijp27Ch3d3dJ/5szt0SJEtqzZ49SUlLUoEEDG1eL/PDbb7/p1KlT6tWrV55rRMLDw5WQkKBmzZoVu2tHmAIOt2XYsGEKDw/XmjVrrtkmISFBKSkpqlKlyt0rDAXCxo0b5eLicsWwivXr12vcuHH6888/1aVLF7333nsMvShCsrKydP78eSUkJCgmJkblypVjuEUhtGXLFj300EN66KGH9M477yggIMDo7Pjrr7/0/vvvy8XFRT/88IONK0V+aNKkidq3b68xY8bIxcVFkvTQQw9p69atKlu2rFq2bKmJEyeqXLlyNq707qEnGbft8ccfl/R3D8Pl/829M0+5cuWK1Q8V/ufTTz/V8uXL9dxzz6lHjx5q2bKlJKl169ZasWKFVq9erRdeeEHh4eGE5ELotdde07lz51S9enVVr15dderUUdWqVeXu7i4vLy95eXmpdu3ati4Tt6hp06YaN26c3nnnHS1atEiBgYFyd3fXhQsXdPjwYVWrVk1TpkyxdZnIB3FxcYqOjtaSJUvk4uKinJwcffzxx/rrr7/073//WwkJCXrrrbfUtGlTvfjii7Yu966hJxm3JTY2VvHx8apXr9412zA/cvF16NAhLViwQN9++62OHTumFi1aqGfPnmrfvr38/f1lb2+vffv2qWzZstyyuBAqVaqUXF1dde+99+rcuXM6f/68HB0dVa5cOVWsWFG1atVSpUqV1Llz52I7prEo2Lp1q/773/8awyvKlSunFi1a6LnnnlOlSpW4i2YRsGLFCg0aNEhRUVGyWCyKjo5W37591bp1a40dO1aSNGHCBK1evVorV660cbV3Dz3JuC2//fab3n//fW3YsEHly5e/ahsCcvFVvXp1vfPOOxoxYoR++eUX/ec//9GHH36on376ST179lT37t3paSykLl26pJdfflmzZs3SoUOH1LVrV5UvX17Hjx/X8ePHdezYMe3atUvJyclXvbkQCrZz586pZMmScnZ2NqYAy8nJMZZffgMRAnLhFxcXJy8vLyUmJqpMmTJauXKlEhIS9OijjxptSpYsqUuXLtmwyruPnmTcsmPHjql79+4aM2bMVf8IxsfHq0OHDlqwYIECAwNtUCEKmuzsbP3555/65JNPtGzZMlWoUEH9+/fXe++9Z+vScAtycnK0efNmzZ07V1lZWerWrZseeOABZWRk6OTJk4qNjdX58+cJyYWQm5ubKlSooKCgINWvX18NGjRQ7dq15e/vb4xXRdFx9OhRPfroo2rQoIFxnUjHjh01depUo83TTz+tMmXKaMaMGTas9O4iJOOWfffdd5o8ebK2bNly1d7iixcvasSIESpTpoxGjRplgwphSwkJCYqLi5Obm5vOnz+vyMhInTlzxjhF/9tvv+nbb79VcHCwwsLCbF0ubsPRo0c1c+ZMLVy4UMHBwRo1atR1h2ChYMvOztbvv/+u8PBwhYeHa8+ePTpx4oQyMzNVpkwZ1ahRQ0FBQWrcuLFefvllW5eLfDJ37lzNnDlT0dHRat26tT788EPjgvs1a9Zo+PDheuedd/TII4/YuNK7h5CMWzZ06FDFxMRo0aJF12wzevRoRUdH65tvvrmLlaEgeOONNzR58mQ5OTmpSpUqatCggRwcHHTy5EllZWUpKChIVapUUbNmzXTvvffaulzcAvNY1MOHD2vSpElasmSJPvzwQz333HOMVy2EckPx5VP3JSUl6ejRo9q9e7e2b9+uTZs2qUSJElq3bp0NK0V+O3r0qNLT042zv7nXFI0cOVIJCQn617/+VazuksqYZNyy3N7j5ORkubm5GX8ML/+juG3bNubQLKYcHBxUrVo1PfLII3rggQfUokULubq65mnDRZ2FV+6xW79+vTZu3KikpCSdP39ey5YtU3x8vNzc3GxdIm7R9OnTlZ2drU6dOhnH2d3dXQ0aNFCDBg307LPP2rpE5KOUlBQtW7ZMAQEBqlixosqWLavMzEw5Ojoav58feOABVapUqVgFZImQjNvQpUsXdevWTZGRkQoJCTGCce5/d+zYoUOHDmngwIG2LBM2MmHCBHXq1Enz5s3TCy+8IB8fH/Xo0UP33XefatWqlecXMAqf0NBQHThwQC1btlTp0qWVmpqqevXqafHixSpbtqy8vLzoRS6kwsLC9OSTT0r6e+iFxAXYRdmmTZv0zDPPKDAwUGXKlFFAQICqVKmiKlWqqF69egoODlZISIity7QJhlvglmVlZemBBx7Qjh07NG7cOLVt21aenp7KyspSSkqKnn76afn7++ubb74x7taE4uPyXuLTp09r3rx5CgsLU+nSpXXfffepW7ducnJysnGVuBXR0dGqXr26ypYtq+rVq6tLly567LHH5O3tXezuyFUUubm5KSwsTLVq1cqzPCcnx7iNvMVikb29vS3KQz7Lzs7W7t27tX//fu3YsUN79uzRsWPHlJCQoIyMDLVr104TJ05UzZo1bV3qXUdIxi3J7SE6c+aMnnrqKf3555/y9vZWhQoVJP09pq169er6/fffjWUoni4Py1FRUZo+fbq++eYbWSwWvfbaaxozZoyNK8TNiomJ0bRp05SZmamTJ08qJiZG58+fl52dndzc3OTv76+AgAC1bdu2WF3kUxSkp6erZMmSat68uYKDg41HYGAgc10XM2fPnlVYWJhef/113XfffZoyZUqxOzNESEa+2Lx5s5YvX64jR44oLS1Nbdu2VZ8+fa4Yg4riYevWrdq+fbucnJwUGxurgwcPKiEhQSVLlpSbm5tiY2P166+/6r777itWE9MXNRcvXlRaWppOnjypI0eO6MSJEzp58qROnTqlvXv3qkOHDpowYYKty8RN2LJli0JCQvTiiy9q3759xhcgq9UqLy8vBQYGqn79+mrZsiVT+xUhVqtVOTk5RgfY5WcJfvjhB40fP17ffvttsZvXnpCMWzJ37lzVrl1bTZo0sXUpKICGDx+uL774QiVKlFCZMmVUq1YtlS5dWtnZ2bJYLKpUqZJq1qypZs2aqX79+rYuF7fgxIkT2r17tySpZcuWxpCq7OxsJSYmKjY2Vu7u7vL397dlmbhJH3/8sb7//ntt3rxZJ0+eVGJios6cOaMTJ07o8OHDOnjwoCIiIhQQEKClS5faulzkk8uH0VzeW5yTk6OkpCTVrl1bO3fulI+Pj61KtAlCMm6Jl5eXxo0bZ9zD/f3331e7du3UsmVLZWVlycHBQUlJSYxFLqZ27dolR0dHYxqhs2fPysHBgX8PRcSSJUv04osvKj4+XqVKlVKzZs00ffp0bhpUBHTv3l3+/v55biKR69KlS0pLS1NCQoIcHR1VqVIlG1SI/JT79/p6Nm/erC5duighIeEuVVVwcLkqbsnFixfVsmVL4/nnn3+u5ORkSTJO09SpU4ebRBRT9evXV2BgoFJTUyVJZcuWzROQ+W5eeF28eFHDhw9Xly5dtGXLFk2dOlUHDx7UxIkTjd4oiWNcWEVGRiooKEjS3wEqKyvLWFeiRAl5eHioevXqBOQi4ttvv5WdnZ2Cg4P13HPPadq0adq4caPOnj2rixcvasWKFRo9erS6du1q61Jtgp5k3LS4uDj5+/vr7NmzcnNzU0ZGhsqWLavdu3cbd+dJTEyUp6enkpKSVLp0aRtXjLstMzNTP/30k7777jvt3btXdnZ2atiwoTp37qxOnTrJ09PT1iXiFm3cuFGPP/649u/fb/xsf/3113rzzTd15swZpn0rAjIyMq4588zx48e1bt06PfrooypZsuRdrgz57ejRo/r99991+PBhRUREaP/+/YqNjVVOTo4cHBzk4eGh0NBQvffee6pWrZqty73rmCcZN23btm0KCAgwbhawe/duubm5qVy5csapm/3798vV1ZWAXAxlZGRo8uTJeu+991S3bl0FBwfrwoUL2rlzp1auXKlu3brpk08+kbOzM2GqENq4caMqV66c52e7bNmy8vb2lvS/HmSObeGVG5DDw8ON8eVr167Vhg0bJP09A0b37t1tWSLySUBAgPr376/s7GzZ2dnp4sWLio2N1YkTJ5SamioHBwc1b9682A6VIyTjpm3fvl1xcXFas2aNWrRooR07digwMDDPH82IiIhi+a0Tf49X/emnn/TJJ5/o1VdfVXZ2tpKSknTq1Cn9/PPPGjdunDw9PTV+/Hh6HQuhXbt2KSUlRT/++KNcXFzUuHFjLV261JhTl5tOFF5xcXFatGiRfvnlF507d05eXl46efKkTpw4ITs7O73++usqX768/Pz85OzsbOtykY/s7e0VExMjOzs7lS9fXlWrVrV1SQUCIRk3rXz58vL391fPnj2VlJRknJp74YUXVL9+fbVv315//vmnGjVqZOtSYQPz5s3T/fffr759+0r6+5evp6enPD09FRQUpJSUFP311186deqU/Pz8bFwtblb58uX1559/asiQIbJYLPLz89PevXtVu3ZtTZs2TX5+fvLw8FDTpk25NXUhM2vWLH3yySeaMWOGSpYsKUdHR3Xs2FH//e9/NW7cOA0fPtzWJSKfZWVl6auvvtJXX32lxMREubu7q3Llymrfvr169+5d7L8MMSYZN+3s2bM6e/askpOTFRsbq2PHjunw4cOKjIzU0aNHlZiYqPj4eM2fP189evSwdbm4y8qVK6cFCxbovvvuy7M8Oztb9vb2Cg8P14ABA/Tvf/9bDRo0sFGVuF2nT5/W7t27tX37dh09elS7d+/W6dOnlZOTo5SUFG3evFk1atSwdZm4Cb/99pv69eunqlWr6l//+pfatm0rSerXr5+SkpL0/fffKycn54ppwlA4ZWRkaOrUqXr33XfVqVMnVaxYUSdPnlRkZKQOHz6sZs2aac6cOVfcebE4ISTjtuXk5CgtLc04rX7y5EkdOnRIDz/8sDw8PGxdHu6i1NRUlS1bVhkZGcay3Enqc8XGxqpBgwbav3+/ypUrZ4sycRsuv4OimdVq1eHDh7Vr1y498sgj3La4EEpJSdHMmTP1xx9/KDAwUGPHjlX79u312GOP6Z133mGIVBGyePFiTZkyRQ899JBef/31POvWr1+vPn36qGXLlvrmm2+K7XEnJOOmpKWlafHixQoICNA999yTZ93x48fl5uZWbAf4Q9q0aZNatWqlxYsXq3r16qpevfoVV8lHRUWpcePGSktLs1GVuF0nTpzQf//7X0VFRcnHx0ctWrRQ8+bNjYv3ULilpaVpxYoVmjJlihwcHLRmzRqtX79erVq1snVpyEfPPvusPD099cEHH8jFxUWZmZmyt7eX1WqVg4ODpkyZogULFmjOnDmqWbOmrcu1Ca6wwE3ZvHmzpk2bpujoaGPZ/v37FRoaqrZt26pXr17GFdAoftLT0xUYGKh//etf6t69u5o2bar77rtP/fv318cff6wNGzbol19+YSxyITZt2jQFBgZqzJgxWr9+vb744gs98cQTeuihh7Rq1SpJf990AoWT1WqVq6urunXrpnXr1umRRx5RhQoV1KNHD02dOlXx8fG2LhH5ZP369WrXrp1cXFyUk5OjEiVKyN7e3ri5yEMPPSTp7w6w4oqeZNyU4cOH69ixY5ozZ46cnZ114sQJDRw4UAcOHFDfvn01d+5clShRQsuXL1fZsmVtXS7uspSUFB0+fFjx8fE6efKkcWX8yZMnFR8fr4sXLyoyMlJ9+/bV559/butycZO++OILTZ48WU8//bSeffZZZWZm6ty5c9q5c6f+/e9/68iRI/rpp5/Url27Ynt6tjDLHUpjtVpltVqNYTUXLlzQRx99pK+//lohISGaP3++jStFfsid0aJChQpXrLNarUpNTVWNGjW0Zs2aYns3TWa3wE3ZvHmzHnnkEeOK159//lnnzp3TlClT1LFjR3Xp0kXPPvus1qxZwzyaxVDp0qXVsGHDPMvS0tJ07tw5xcbG6tSpU4qOjjYuCELhMmPGDA0YMEAvvvhinmE0rVq10iuvvKLWrVtr7ty5CgkJKfZXxRc28fHxGjt2rKpWrWrMXCL9HZxLliypkSNHKiQkRHv37rVxpcgPhw8fltVq1apVq1S+fHn5+voad0Z1dXWVxWJRenq6zp49W2wDskRIxk1KT09XmTJljOffffedGjRooKZNm0qSatSoofT0dLm6utqqRBQA6enpcnBwkIODg1xdXeXq6qqKFSvauizcpgMHDqhLly5GQM49EZmTkyN7e3u99dZbGjFihM6fP6/y5cvbslTcpMmTJys5OVn333+/JBlnAnLD8tSpU1W3bl299tprtiwT+eTs2bPy9PTUqFGjJEmenp6qUKGCAgICFBAQoOrVq2v//v3y8vKycaW2RUjGTenataumTJmi6tWr68KFC/rrr7/00UcfGcH57NmzOnLkiOrVq2fjSmEL+/bt08yZM5WRkaGQkBD16dPHWHfgwAEdPnxYq1at0gcffMDMB4XMsWPH5OPjo8zMTGNZboDKPZa1atVSdHQ0AbkQWrJkiSZNmqSgoCBJV94xMTs7W//973/VuHFjbitfyFmtVjVr1kwJCQk6ffq0IiMjFRERod27dyssLEy//vqrcnJyFBMToy5duti6XJsiJOOm9OjRQ6tXr9arr76q06dPq1evXmrWrJmkv3+J/vLLL6pYseJVxzihaNu7d69effVV7d+/X25ubvryyy+1ceNGvf322xo8eLDOnTunqKgoVa9enYBcCDk5OSkwMFCzZs3Shx9+eNU2W7ZsYYaLQig9PV1Hjx69YqiU9L+w3KlTJ82ZM0dcxlT4WSwW4yZg5cuXV/ny5dWhQwdjvdVq1cGDBxUREaEqVarYsFLbIyTjplStWlVffvml/vzzT1WrVk1t2rQx1h07dkwrVqzQk08+acMKYStLlixRZmam1qxZIy8vL/Xo0UOzZs1SYmKiqlWrps6dO6tz5858gSqkfH19FRoaqmHDhsnNzU39+/eXj4+PsrOzZbFYtGrVKs2YMYOf/0IoOjpaFSpUUHJysiRd9aLLzMxMHT9+nAuyi4ipU6fK09NTlStXlpeXl8qUKaPSpUvL1dVVTk5OqlmzZrGd9u1yhGTctICAgDyn0XNZLBZ17949T3BG8fHHH38oNDRU1atXlyS5u7urbdu2GjVqlHEKF4Xbq6++qgMHDmjUqFH66quvVL9+ffn7+2vfvn1as2aN+vbte8VNCVDwubq6ytfXV4sXL1ZQUNAVATkrK0tr1qzhuoIiIisrS1988YXOnTunnJwceXh4qGLFiqpWrZpq1aqlqlWrysfHR56enqpXr16xnqWGkIyblnu6zfyDU6VKlWJ/aqY4i4qK0rBhw4zn+/bt06BBg4yAfL07taFwsLe312effaYnn3xSixYt0q5du3To0CE5Oztr9uzZ6tatm0qVKmXrMnETrFarKleurFatWmnChAmqXLmycRxzf2b/+OMPzZkzh7MERYSDg4MOHTqknJwcRUVFKSwsTNu3b9eBAwe0du1apaSkqFSpUqpUqZLWrVtn63JtinmSkW+YF7V4s7OzU926ddW8eXM1bdpUQ4cO1X//+1/df//9cnFxsXV5yGcXL15UamqqSpUqJRcXF126dEknTpxQQEAAvwcKodTUVPXo0UMrVqxQixYt1LhxY/n7+2vLli368ccf1b9/f40fP56L9oqAnJwcWa3WK64NSU1NVUREhN555x2tX79e7du31x9//GGjKgsGQjJu2LV6kIFLly7pxx9/1LZt2xQeHq6DBw/q/PnzysjIUPny5RUYGKh69eqpcePGeuaZZ2xdLu6A1atXq3///jp06JCtS8Etunjxor799lstXrxYUVFRSkpKUunSpfXGG2/o6aefloeHh61LxG0yd2bFxcVp7ty5CgsLU1hYmM6ePaunnnpKDz/8sGrXrl3szw4TkpFv6ElGrpycHMXHx+vQoUOKiIjQtm3btHnzZnl4eGjTpk22Lg/5ICcnR5KMITQff/yxPv30Ux09etSGVeFmZWdnKzY2Vl5eXnJ0dDSWnTt3Ti4uLipVqhS/24uYY8eOKSIiQjNmzND27dvl7++vqlWr6tFHH9Xjjz8uJycnjvf/IyTjhkRGRmrlypVq166dGjRoYCzPPcVaoUIF4xcsii+r1WqMY7zaL9ns7GymfyuELl68KIvFct0/nj179lRmZqYWLFhwl6vD7di5c6deffVVBQUFydvbW5UrV1ZAQID8/f3l6empMmXKEJiKGC8vL509e1b9+vVTz549FRQUdMVZgkuXLqlEiRK2KbAA4cI93JBvvvlGMTExCg0NNZb95z//0cSJE3X+/Hm1bt1aEyZMUJ06dWxYJWwpNwCbQ3B8fLx27Nih3bt3q3PnzsX6FqeF1WuvvaYLFy6oWbNmqlGjhipUqKBy5cqpVKlSKlmypCRpz549evbZZ21cKW5WRkaGypYtq6NHj2rbtm3KzMyUg4OD3Nzc5OXlpQoVKsjDw0OtW7fmdvJFQEpKikqWLKnMzEx99dVX2r59u2rVqqW6deuqWbNmqlevnry9vQnI/4+eZNyQoKAgDR48WM8//7zs7Oy0fv169ejRQw8//LDat2+v4cOHq0uXLvr444/54SrGIiMjdeLECSUlJWnr1q1at26dccviyMhI/fbbb0wRWAgNHjxYGzZs0JEjR3T+/Hk5OjrKz89PNWvWVFBQkKpUqaJhw4Zp7dq1at68ua3LxQ0yD6M4c+aMDh06pAMHDigqKkpHjhxRQkKCDh06pGHDhmnQoEE2rBb5ISsrS0ePHlViYqKio6MVERGhPXv2aP/+/Tp58qRxk5E2bdpo2bJlti7X5gjJuCFubm7aunWratWqJYvFor59++r8+fOaNWuWypQpo++//17jxo3TsmXLuFlEMZOZmamXXnpJ0dHRRo9USkqKQkNDNWPGDE2YMEFNmjRRo0aNuDK+CEhLS9POnTu1detWbd26VTt27FBMTIwuXryotLQ0ZjIpZGJiYlSqVKlr/mzm5OTo8OHDcnd3526KRYzValV2drYuXbqkCxcuKDExUadOndLOnTtlsVg0YMAAW5doc4Rk/KOTJ0+qbdu2+vnnn1W7dm0lJSWpbt26ev/999WrVy9Jf9+xKfde8ChewsLC1Lx5c2N8W9OmTeXk5KTDhw+rQYMGio+PJzgVYqdOndLx48fVpEmTa441l6SEhASVK1fuLleH2/Xwww/Ly8tLlStXVvny5eXn5ycfHx95e3vL09OTea+LmF9//VUlSpRQ48aN5eXlddU25otyizPGJOMflSxZUvXr19egQYP07rvv6ocffpCdnZ26d+9utNm5cydBqJiqVauWJk6cqLCwMK1YsUKurq5q1KiRduzYoXLlyslqtXJ1fCE2Z84cHT9+3BhGcfjwYaWlpSkoKMgYSmO1Wo1jzXEuPFJSUlSuXDmdPn1a4eHhSk9Pl4ODg0qXLq0KFSqocuXK8vb2VsWKFfX000/bulzkg5kzZ2r58uWyt7dX6dKlVaNGDTVs2FDNmjVTo0aNVLt2bf6WX4aeZFxX7h+9devWadSoUUpISJC9vb2GDBli9CKfOXNG7777rjIyMjRnzhwbVwxbSEtL07JlyzRnzhxlZmZq7NixWrRokfbu3aulS5dyt71CrE2bNmrdurXef/99SVK/fv1Uvnx5jR071vj9MGHCBJUvX169e/e2bbG4ZdnZ2Tp06JCio6N17NgxrV+/Xtu3b1dUVJQaNmyo7du327pE5IPExESdPXtWJ0+e1P79+7Vr1y7t2bNHBw8e1JkzZ4yLrw8ePCg/Pz9bl2tz9CTjunJ7hdq0aaMpU6Zo7969at68uapWrWr8gVy5cqViY2P18ssv27ha2Iqrq6see+wxdejQQZ9++qm6du2quLg4vfDCC5I4bVeYHTp0SMOHDzeeb968Wa+88kqeNvPmzdPrr79+t0vDbcrOzpbFYpGdnZ3s7e1Vq1Yt+fv7648//lC1atW0efNmOTs764knnrB1qcgnHh4e8vDwULVq1dSmTRvl5OQoIyNDKSkpio+P17Fjx7R3714C8v+jJxn/6Oeff9Z9990nV1fXq67fsWOHMjMz1bBhQzk5Od3l6lAQZGdnKycnx5jZJDk5WRMnTtS8efPUqFEj9evXT6GhoXJw4Ht5YePg4KDY2FhjvHG5cuX0yy+/KCQkxBi7mHthL1NAFh65nRzp6elKTk7WunXrNG3aNJ06dUqSVKlSJb322mtq1aqVXF1d5ezsbOOKgbuPkIzrSk9Pl7u7u06dOiVPT09ZLBYtWbJEDzzwQJ5AHBsbK19fXxtWioLm4sWL2rBhgz766CMdPnxY+/btY3rAQiYqKkq1a9fWrl27VLlyZaWmpqp27do6ffq0MW7x9OnT8vf3V3Z2to2rxc36/vvvtXbtWi1cuFAlSpRQt27d1KRJE3Xs2FHly5e3dXmAzdGtg+vatWuXXFxcVLZsWUnSwYMH1a1bN507d84IydHR0Xrttdf0yy+/2LJU2MDOnTv19ttvq1GjRqpcubJq1KihqlWrqnz58nJxcdH999+ve+65R4sWLSIgF0KHDx+WJA0fPlxly5ZVamqq7O3ttXjxYlWsWFHVqlXTxo0bmdWiEEpPT1ePHj0kSUOHDlXPnj1VuXLlK+68hqKDa0NuHiEZ17Vx40bVqlXLeL5jxw7Vr18/zy/SjRs3asuWLTaoDrZ29uxZZWRkKCwsTOvWrVNiYqKcnZ3l4+MjHx8fBQQEqFatWrr//vttXSpuQcuWLTVv3jzt2bNHhw8f1vnz51W+fHlNnjxZTk5O8vHx0e7du7mBSCGUkpKizp0768SJE5o2bZpmzpypsmXLqlq1amrUqJEaN26swMBAVapUST4+PrYuF/nAHJAJzf+MkIzr2rx5s4KDg43nYWFhqlmzpqT//YDt2LFDLVu2tFWJsKH27durefPmOnHihLKzs9W7d2/l5OSoQoUKOn36tI4cOaKvvvpKb7zxBhd2FkJ79uzRU089ZTy3Wq06efKkoqKiFBUVpUOHDikxMVFPPvmkDavErfDy8tIvv/wiq9WqhIQEHThwQDt37lR4eLg2bNigb7/9VmfPnlWrVq20fv16W5eL23Tp0iXNnj1bzz//vOzt7SVxQfWNICTjuvbs2aPOnTvr2LFjqly5srZt22b0Cub+gIWHhys0NNSWZcKGXF1djbMN2dnZGjJkiJ599lmdO3dOp06d0v79+/N80ULh8dprr8nT01NvvfWWWrZsKRcXF/n7+8vf31/33Xef0Y5LWwqf1NRUSZKzs7O8vLzk5eWlVq1aGeszMjJ08uRJpaen26pE5KMtW7boxRdfVL9+/SRJcXFx+uyzz/TOO+8YQ+Gys7NltVq5wPoyfI3AdSUmJurDDz9U48aN1axZM61du1b79u3Tzz//rLCwMJ0+fVpRUVH0JBdzuRdtHTlyRNWrV5ckeXp6KigoSI899piqVKliy/Jwi0aNGqWsrCy9/PLL+vDDD3Xp0iVjXWZmprKysiSJG4gUQq+88oqeeuopffDBB/rhhx8UFhamI0eOKDk5WZLk5OSkqlWrMmNJEREeHp7n7/SaNWv0888/57lWZMGCBWrTpo0tyiuw+LqA6zpx4oSOHj2qiIgIbd68WRUrVtSqVas0b9482dvbq1y5coqLi6OnsJizt7dXQkKCsrOzjZBstVqNKcJyT++hcHn44YcVEhKiGTNm6OOPP9YXX3yhd955R/3795ejo6Oty8NtqFGjhtasWaPPPvtMp0+flsViUbly5RQUFKQHHnhAPXv2lLe3t63LRD7ZuHGjgoKCjOdbtmxRjRo1JP1vOsCtW7eqTJkytiqxQGIKOFzXtW4zm5OTo8jISG3evFlxcXF69913bVAdbOnAgQMKDw9XjRo1VLNmTa1cuVJvv/22IiMjOV1XRFz+83/u3DnjToq1a9fWsGHD1LZtW+bPLSL27dunrVu3avXq1Vq5cqUCAwP1888/q1SpUrYuDfmgZs2amjRpkrp27SpJuvfeexUaGqq3335bly5dUokSJdSmTRt17txZb775pm2LLUAIybim5ORkTZo0Sc7Oznr33XeNU6t2dnZXDPi/VphG0TV+/Hi9++67xmwWuWMcx48fr8qVK8vf318eHh4qW7YsN5kpxHJ/7h0cHJSenq7169drzpw5OnnypB599FH169fPmDMZhcf1fp/v2rVLTz/9tF566SUNHDjQFuUhn9nZ2WncuHF6/PHHVaNGDQUEBOiHH37IcxbY29tbCxcu1L333mvDSgsWQjKuaeLEiYqIiNBrr72mkJAQIwjn/veLL75QyZIl9eyzz9q6VNxluf8GsrOzjTMKkZGRCgsL0549e5Samio3NzdJ0uzZs43eCxQe5i++2dnZsre3V1pamr755ht98MEHiomJ0Zdffqnnn3/ehpXiZlmtVmVnZ+cJyLnDo3KHRo0ZM0b79+/Xf//7X1uWinxw4cIFdenSRUeOHNG5c+dkb2+vxMRE3X///WrTpo2aNm2qSpUqKSgoSImJiZw9uAznRHFNP/zwgwYOHKiQkBBJV16ck5WVpT/++EOhoaHy8vKyRYmwkdwvS/b29qpfv77q16+fZ31iYqJ27typP/74wxj3hsLFYrFo9+7dOnLkiGJjY7V9+3atWrVKycnJqlixovz8/OTt7Z1nRgQUfLlffsxDonJycpSTkyOLxSI7OztFR0dzY5EiwsnJSbNmzVJqaqpiY2MVExOjmJgY7dmzR4sWLdL06dN17tw5eXh4EJBNCMm4psjISDVp0uSK5blhuWPHjpo1a5bS0tIIycVQ7r+D3B6o3D++dnZ28vDw0L333stpu0Lq3Llzql+/vlxcXJSVlaULFy6obt26evbZZ1WrVi15eHgoODiYn/tCyGKxaPjw4fLw8FDLli0VFBSkcuXKyd7e3uhF3rZtmw4cOKChQ4fauFrkB3t7e2OGoXr16kn6+46LFy5cUFJSkhISEhQTE8O1JFfBJ4KrOnHihLy9vZWRkWHMgWruSba3t9ehQ4dUuXJlW5SIAsJisVx19orc4MzMFoVPamqqevTooXr16qlmzZrG2STzHbq4Y1fhdPDgQR08eFBTpkxRenq6SpcurSpVqqhmzZry8vLSzz//rCZNmqhdu3a2LhX5xDx8ytnZWc7OzvL09FSVKlVUsWJFY4gc/oeQjKuys7NTlSpVtGjRIjVu3PiK9Tk5OVq/fr08PT25YA9XRXgqvDIyMjRo0KArvgDb2dkZp+Rzzxqg8JkxY4ZSUlJ09uxZxcbG6ujRozpw4ICOHDmivXv3KjQ0VO+//75cXV1tXSryydX+TucG5/T0dDVr1kwTJ07U008/bYPqCi5CMq5gtVrl5+entm3bavz48apVq5a6d++uUqVKGT9U27Zt04wZM/TYY4/ZulwA+eyNN95Qhw4djJkNoqKi5OPjIw8PDyMYp6SkqGTJkpwpKIT8/PzyPL906ZLS0tIkiXHIxUhucE5OTlZCQoIxFAP/QzcArpD7g/P666+rc+fO6tevnx555BG99dZbmjlzpvr27as2bdqocuXKGjJkiI2rRUGQkJCQ5zmT5hRuGzZskL+/v/G8c+fOWrhwoaT/Hdv3339fO3bssEl9uHVff/21+vTpoy+//FKbN29Wenq6SpQoIQ8PDwJyEZV7U6drOXHihDIyMgjJV8EUcLiu1NRUffPNN/rxxx914MABJSYmysXFRYMGDdILL7wgX19fW5cIG8o9s/Dwww+rUaNG6tu3rypVqiRJ2rFjh2rXrs3NJgohBwcHHT582Bhu4e3trZ9//lktWrSQJGOs+a5du/LcxQsFX+PGjRURESFPT09lZWUpOTlZZcqUUWBgoJo0aaJWrVqpfv36CgwMtHWpyAcrVqzQoEGD1LFjR9WrV09BQUGqXLmyypYta8xv/u233+r1119XbGysjasteAjJuKr4+Hh5enoap1IvXbqk+Ph4OTo6qmzZsnnm00Txk5GRYdwgxGq16u2339Yvv/yi8uXLa/LkyVq9erXGjx+v48ePcyORQmb//v1q0qSJcXOYs2fPqmrVqjpw4IB8fHwkScePH1fVqlV16dIlW5aKW/Df//5XX375pTw8PNStWzd5eHho//792rlzp/bv368TJ04oNjZWK1eu1H333WfrcnGbIiIi9MknnygmJkb79u1TQkKCHBwc5OfnZ3wxWrt2rRwdHbVy5Upbl1vgMCYZVzhy5Ij69++vOnXqyMfHR5UrV1aVKlXk5+enUqVKXXM2AxQP0dHR+vXXX9W6dWs1atRIFotFEyZM0NixY9WrVy81bNhQVatW1bBhwwjIhdD27dvl7e2t8+fPq0yZMtqyZYu8vb3l7e1ttNm7d688PT1tWCVu1VNPPSVfX199/PHH+uijj9SrVy8NGzZM0t/jzBMSEnTq1KmrTv+Jwqdhw4aaM2eOpL+HXcTGxurAgQPasWOHtm/frqVLl2rHjh2aMGGCjSstmAjJuEJ6erpKlSql/fv3a+PGjcrKypKjo6Pc3d3l7e2tChUqqGzZsmrSpInat29v63Jxl3333XfatGmTnnnmGWNZZmam/vOf/2jfvn1ydnZWhQoVGK9eSO3evVtHjx5Vq1atFBgYaJwN2LRpkzw9PRUQEKANGzaobt26ti4Vt6hdu3Zq166dFi5cqEmTJmnKlCkaM2aMnnnmGVWpUsWYUxeFX3p6ujHkzc7OTn5+fsaF+blSU1OZI/kaGG6BK6Smphp33Tlx4oT+r707D4uyXv84/h52FGSXRVCURVREBQW33FIzzRbNNLPS1Cw7P7VOueRSabZqqeVSnUzbND2aLea+Ie6sgqAsMrIqCAjINsPM/P7wYk6onZNLPQ7cr+vij5lnxI8+LPd8l/ubkZFBamoq586dQ61WU1RUhFqtZuLEicybN0/htOLvNmTIELp168aiRYsAyM/P5/XXX+fo0aPMmTOHiIgI5s6dy/PPP8+QIUMUTitulUajITo6mpMnT3LkyBHS09NJS0ujsrISe3t7goKCOHXqFK+//jpvv/220nHFLbq+t7XBYOC7777j/fffZ8SIEbz11ls39NQVpkmj0eDv70+HDh3o3LkznTp1on379nh6euLo6IilpaXSEe958tZB3GDatGkEBQUxc+ZMvL298fb2rndymkajISMjQ46vbKQsLS0pKioC4MSJE7z99ts4ODjwyy+/EBgYiMFgIC0tjbKyMoWTitthZWVFz5496dmzJzNmzDA+n5OTQ1xcHKdOncLe3p6HH35YuZDitmm1Wk6cOEFRURFXrlxhx44dnDp1ipycHGMbONEwaLVaXnjhBc6dO8eOHTtYtWoV5eXl2Nvb06pVK4KDgwkJCSE0NJTBgwcrHfeeJCPJ4gbTp09nzZo1BAcHM3fuXEaMGGG8JiMMYuPGjUyePBlXV1cuXbrE4MGD2bZtm/F6Tk6OcTNI27ZtlQsq7khRURHZ2dk4Ojri7e0t07ENwNSpU8nMzMTV1ZVz585hZ2fHkCFDaN++PQ4ODgQFBclR4w1YZWUlubm5JCUlERMTQ0JCAidPnsTPz4+jR48qHe+eJEWyuKnExEQWLVrEzp07GTJkCNOnT6dXr17G61IsN25btmwxdrhYvHgx//jHP7jvvvuwsbFh6tSplJaWEhkZqXRMcRvKyspYunQpv/76K1evXqVJkyZ4eXkxcOBAnn32WZydndFqtTJVa4LqlllEREQwc+ZMIiIicHNzk3vZyFVVVRnbwYn6pEgWN9DpdJibm6PVatmxYwdLly6lqqqK8ePHM3HiRKytraVIFsC1N0tvvPEGW7ZswcbGhjNnztC6dWu2bt1Ku3btlI4nbtGVK1d4/fXX+f777xk+fDiOjo6UlpaSmJhIQkICgwYNYvXq1bRp00bpqOIW1dbW8tlnn5GRkcGpU6dITEykrKwMW1tbvLy8CAkJISIigi5dujBo0CCl44q7ZMOGDVy4cIFevXrRu3dvVCoV58+fp6ioiJCQEOlA9D9IkSz+p9OnT/PZZ5+xdetW2rZty4IFCxgwYIAUysJox44dJCUl0bZtW3r06IGbm5t8fZigTz/9lK1btzJx4sR63UsA9uzZw8SJExk1ahRLly6V+2uCampq0Gq1aDQarl69SmFhIenp6SQlJRnfCNUVUcL0vfHGG6xfv56mTZtSXl7OTz/9xKJFi9izZw9Nmzbl8ccfZ+HChdLO8b+QIln8aXv37uW9995j//79fP7550yaNEnpSEKIu6hv374MHTqU1157DTMzM7RaLRYWFsZieN68eZw4cYK1a9fi4+OjcFpxN+j1empra9FqtVRWVqLVavHy8lI6lrhDRUVFdO7cmTfffJPBgwfz0UcfsWXLFvz8/HjhhRdITEzkgw8+YNWqVfK7/L+QnRjCqG5kqKqqCktLS4qLizl06BAxMTEUFBSQk5NDTEwMAM2aNVM4rbiX6PV6VCqVjCyauLi4OJYuXYqZmRl6vb5egQzwxBNPGNcqC9MydepUjhw5Qo8ePejQoQPdu3c3TrdbWVlhZWVF06ZNlY4p7pKTJ0+iUqmYOHEicO0QmX/961989tlnBAYGMnr0aCorK/n++++lSP4vpEgWRiqVisWLF5OWlsaxY8dQq9V4e3vj4uKCnZ0dHTt25JVXXiEoKEhGGkQ9v++7KkzTxYsXqa6uNp60dv091ev1ODo6cuHCBVq1aqVERHEHtm/fTnZ2NhYWFhw/fpw5c+ZQWVmJi4sLQUFBRERE0KFDB5544gkplhuAI0eO0KlTJ+PjhIQEOnbsSGBgIBqNBisrK/z8/Dh+/LiCKe99UiQLo0uXLrFy5Urat2/P+PHj6d69O82aNcPLywtPT0+l44l7UN0mT2H6kpOTqa2tZc2aNbi6uuLj44OXlxdubm7Y2NhgZmZGaWkpBoOBJk2aKB1X3KIvvviClStXUlxczBNPPEGnTp0oLS3lzJkzJCcnExUVxUcffUSvXr0IDAxUOq64Q2fOnOHq1ascOnSI9u3bs2/fPuMpmVZWVsC1mSNp0/nfSZEsjJycnEhLS7vpKEJtba30SW3k9u3bR0VFRb1DJKRAbjiqq6sJDAxk3bp1aLVamjRpgqOjI+7u7nh6ehIYGMjBgwfx8/NTOqq4DYMHD6ZFixZ89dVXbNmyhdLSUmbMmMHw4cPRarWUlZVRWloqnUsaCHNzcy5cuMDs2bNxcHAgOjqakJAQlixZgru7O+3atePgwYPMmjVL6aj3NNm4J+pJSEjg9OnTWFlZMXDgQFxcXIzXqqurOXv2LMXFxQwYMEDBlEIJAwcOxNvbm3Xr1gGwatUq7O3tefrpp42vycvLw9bWFicnJ4VSijuh0Wi4cOECaWlpnD17lrS0NLKysigqKsJgMJCUlMS0adN49913lY4q7sCOHTt4//33SUpKYt68eUyZMkX65DYwpaWlpKenk5yczNmzZ8nLy+PChQuUlZWh1+tp0qQJR48eJTk5maCgIKXj3rOkSBZGP/30E7NmzSI9PR29Xk/79u355ZdfKCgoYM+ePezcuZOjR4/y4Ycf8s9//lPpuOJvFhQUxPz5842twXr16sVDDz3EnDlzjJs+77//fsaOHWvcLCIahtLSUjIzM0lOTqZbt24EBAQoHUncIYPBwIYNG5gxYwbPPfcc7733nrT1awTUajUZGRmkp6eTlZXF4sWLlY50T5MiWRiFhYXRvXt3Zs6cybZt25g9ezY9evTAwcGBoqIihg4dysMPP0yrVq1kY0cjZG1tTXR0NB07dgTAy8uL9evXM2jQIOMvV2dnZ7Zt20afPn0UTitul8FgMH6oVCrZlNlAZGVlsXv3blJTU9FqtRw/fpyUlBSaNWvGwoULGT9+vBTJDUxZWRm7du0CoEWLFnTu3Fn2E9wiKZIFcG2a1cHBgczMTDw8PNBoNDRt2pRx48YxZ84c2cjRyOXn5+Pn50dlZSUAlZWVuLu7k5CQQOvWrVGpVBQXF+Pm5kZ5ebn8IG6A6gpnKZpNT1hYGFqtlu7du1NbW4ujoyMDBgygc+fOADg7O8v3bAOzceNG3nrrLbKzs6mtrTV2tHjwwQd55513aNeunWy8/hNkJ5YArp2qZ2dnh4eHB3BtbWnTpk1ZunQpzs7O8s3UyCUkJFBdXc3PP/9M165duXDhAi4uLvU2+Zw7d46mTZvKL9sGSvpgmyatVktcXBwAVVVVTJo0iR49etCqVSu8vb0VTif+Chs2bGDevHl0796dBQsW4OLiwpUrV4iOjuarr75iwoQJbNy4EV9fX6Wj3vOkSBYAREdHU1RUxKpVqwgNDSUmJoaWLVsaN2BJgdy4NWnShE6dOjF58mQKCwtRqVQYDAaeeOIJunTpQr9+/dizZ4+sVRXiHqPX69m2bRs5OTlER0fzzTff8Pbbb1NRUYGNjQ2+vr506NCB3r17M336dKXjirtgyZIlPPPMM8ybN6/e7+4RI0Ywbtw4HnjgATZu3Mjs2bMVTGkaZLmFAGD//v288847qNVqsrKyqK2tBa4dU9uhQwfCwsLw9/enY8eOODo6KhtW/O20Wi0VFRVUVFRw6dIlMjMzSU1N5fjx45w7d478/HzKy8t5+eWXWbp0qdJxxS06ceIEjo6OtGrVChsbG6XjiL9AbW2tcSaguLiYrKwsUlNTSU5O5vjx49jb27N161aFU4o7VVNTQ7NmzTh//jwtWrS46WmodUdU79ixQ07P/R+kSBY3KC4uRq1Wk5SUxLFjxzh9+jRqtZr8/Hw+//xzOcJSANdGqGpra7l69SpXrlwhMzOTwMBAfHx8lI4mblG7du04d+4cDg4O+Pr6EhISQpcuXejcuTNt27bF1dUVS0tLpWOKO1ReXk5hYSEODg44OzujUqmora2ltrYWg8EgbeAagMTERIYPH05cXBzNmjXDzMzshmVScXFxDBo0iMuXLyuU0nTIcgsBXBtJ6ty5M9bW1jg7O+Ps7ExoaCjPPPMMcG0UIi8vT0aRG7GqqiqqqqpwdHTEzMwMMzMzrKysjF8vcgiB6YqMjCQvL4+UlBTi4+OJiYkhKiqKgoICqqurCQoKwtfXlx9++EHWnJug6OholixZwunTp1GpVDRv3pyIiAimTJlC69at5aCoBkSlUuHq6srPP//Ms88+e9PXJCUl1TsDQfwxGUkWFBcXM3DgQI4cOWIcSUhOTqZt27bG9UzSGqjx0uv1REZG8vnnn3PlyhXCwsKYPXu2sQ3g8ePHycjI4IcffuDnn39WOK24W0pKSkhLS2PdunWsWbMGuPa1IEzL/v37GTVqFN7e3nTv3p3y8nLOnj3LmTNnsLKyYu3atYwaNUrpmOIuqPs9PWXKFP7973/z5Zdf0rdvX5o1a2Zs53j69GmmT59O165d+fDDD5WOfM+Tt4+C48ePo1arjQVybGws48aNIzY21lgkp6ens3LlSpYtW6ZgUqGEkydPMmvWLK5cuYK9vT2LFy9GrVYzbtw4li9fTm5uLllZWYwZM0bpqOIuSE9PZ/v27cTGxrJ9+3ZsbW2ZNWsW/fv3VzqauEWlpaXMnj2bcePGMXfuXJo3b268lp+fz//93//x8ssvEx4eTqtWrRRMKu6GuoGshQsXkp6ezrPPPssDDzxAWFgYTk5OHDt2jM2bN/PQQw/x0ksvKZzWNEiRLDh58iRdu3Y1Po6OjsbW1hYbGxvjO9M9e/awb98+BVMKpfzwww80b96co0ePYm5uzsiRI/nuu++ws7OjU6dOzJ8/nx49eigdU9ym8vJyysvL2bt3L5988glFRUXY2tri5+fHxo0b6datG02bNsXCwkJmlEzMiRMnuHz5MosWLaJZs2bGDdkqlQpPT0+WLFnCmDFj2LJlC6+88orCacXd4u7uzpo1a/jqq6/Yvn07e/bsobS0FE9PT6ZPn84//vEPPD09lY5pEqRIFhw/fpzu3bsbH588eZLQ0FDg2vSqubk50dHRxudE4xIZGcnzzz9vnFWoqqpi+PDhzJ8/Hy8vL+Da14kcMmGa5s+fz4oVK2jbti0TJ04kNDSUAQMG1HuNTqeTe2yCYmJi8Pf3NxbI16899vX1ZdCgQRw4cECK5Aai7vs0ICCAd955h3feeYdLly5hYWGBRqOR4vgWSZEsSE1NZejQoZSUlODk5ER8fDzPP/888J/+yL9/TjQuarUaOzs749dHWloaS5cuNRbIgBRPJuzHH3/E1tYWCwsLYmJisLKyorS0lMDAQPz9/bG2tpY+6SasSZMmXLlyBUdHR7RarbFQrpsRyMvLw93dXcmI4i5JTEzk9ddfJzg4GDc3N/z9/fH398fLy0s23d8mKZIFOTk5rF27lqNHjxIQEEBqaiolJSXExMTg5OSEs7Mz6enpMqXeCFVXV1NSUsInn3zC9u3bad26Nbm5ueTk5BATE4OrqyuOjo7Y2dlJIWWCdDod77//Pnl5eeTn56NWq9m4cSNlZWVotVqsra1xd3fH29ubf/3rX3KPTcxDDz3EsmXLWL16NXPmzLmhjV96ejpxcXEyitxAREZGsn37diorK7Gzs2PLli2YmZnh7Oxs/D728PAgIiKCTp06KR3XJEh3i0ZOr9fz22+/ERsbS2JiIhkZGVy6dAkAR0dHPD09cXFxYfPmzeh0OlmP2MhotVp++eUX4uPjOX36NJmZmcapOycnJ7y8vGjRogXt2rXjtddeUzquuANVVVWUl5dTUlJi3IyZm5tLZmYmWq2W9evXKx1R3IZZs2axbNkyHnvsMR599FHatWtHy5YtOXnyJNOmTaNjx46sWrWq3qY+YZr279/PCy+8QEFBASNHjqRPnz6UlpaSlJREXl4eFRUVZGdn88orrzB16lSl45oEKZLFDaqrqzlz5gzx8fEkJCSQlJSEra0t27dvVzqauAdcvXqV5ORk49dHbGwsPj4+bNq0Selo4g6VlJSgUqnqTc2Wl5dTXV2Nm5ubcsHEbaupqWHVqlWsWrWKsrIy4Np9rq2tZdCgQXz22Wf4+voqG1LcNXq9nvXr17Nr1y58fX2ZMGECbdu2paamhpycHFJTU2nbtq30tf+TpEhu5EpLS8nJycHDwwMnJydZWypuoNPpjLMIcupaw1HXqSIxMZFly5axfft2LCwsjNOxzz77LOHh4UrHFHdAq9ViaWlJbW0t8fHxREdHk52djYuLCxEREbRr1w5nZ2elY4q7pO57uqqqioMHD7Jy5Uqqq6sZO3Yszz33nNLxTJIUyY3csmXLyMzMZMaMGbRu3RqAjIwM1q9fT35+Pg8//DADBw6U40obqes7GtQ9rq6u5ujRoxQWFhITE8Po0aMJCwtTMKm4HSdOnGDUqFEYDAZGjBiBg4MDqampnDhxgpycHNasWcPEiROVjiluQ0lJCcuWLcPDw4MXX3zxD1+n0+lkrXkDtnjxYpYvX46Pjw9RUVFYW1vLYNgtkI17jdz69esZO3YsHh4eABQWFjJixAgqKipwdXVl586drF+//oaWUKJxMDMzIysri3PnzlFTU0NycjI//fQTlZWVODg4kJ+fT0FBAU8//bTSUcVtmDFjBoMHD2blypVYWFgYi6WMjAwWLVrElClT6NKli7R/NEErVqwgNTWVESNGAFBbW2vcU2Jubs7q1atp1aoVQ4cOVTKmuEs0Gg1arZba2lp27txJVFQUtbW1VFdXGzua2NraIuOit0ZGkhsxjUaDo6MjKSkpxtOWFixYwJYtW9iwYQMuLi688MILNGnShHXr1slociNz5coVxowZQ6tWrcjLyyMhIYHevXsTHh7OK6+8wmeffcaDDz6It7e30lHFbUhNTaVHjx6cPXv2D9cbDxkyhA4dOrB06dK/OZ24Ux06dGDhwoWMHDmy3vN1U/IfffQR58+f5+2335b2YA3Ahg0bmD17NrW1tdx33334+Pig0Wjo2rUr/fr1w9nZmaZNm0q/81skI8mN2Llz53B1dTX+giwsLOTXX3/lueeeIyQkBIB//vOfTJ48WQrkRiguLo7du3fz8MMPs3jxYuPXRGxsLI6Ojjz77LNYWVnJD10TFR8fT4sWLW5aINcVUo8//jhr1qxRIJ24ExqNhvPnz9OtW7cbrtWNJt9///18//33xlP4hGnbuHEj2dnZ9O3bF0tLS9q3b0/v3r1xdnbG0dHROEskP6tvjRTJjVhVVRVubm789ttvPP7442zevJnLly/zyCOPGF+Tm5sr69UaqZ49e7J27VqioqL44YcfAAgJCSE+Ph53d3fjtJ380DVNGo0GBwcH0tLSCAgIQKfTYWZmhsFgMN7T3NxcHBwcFE4qblV6ejru7u5UVFT84WvMzMzIzMzE1dX1b0wm/irDhg3D3d2d8vJyiouLWbNmDZ9++ilNmjTB2dkZb29vnJycmDZtmrT7uwVSJDdi4eHhREREMHfuXLZu3cqRI0cYO3Ys/v7+wLU1bMeOHaNr164KJxVKsLa25umnn6Z58+Z89NFHbNiwgbfffpvt27fTo0cPrK2tlY4o7sCAAQN45513WLt2Le+++67xzXDdSGNGRgZHjx6V/QgmyMbGBm9vb3799VfatWtXr8e9mZkZer2egwcPyhHFDcjzzz/P888/z5UrV8jNzTUeDpSZmUl+fj45OTkcP36cl19+WemoJkWK5Ebutddew9bWlqNHj/LKK68wYcIE47VNmzYRGxvL9OnTFUwolGRubs7QoUMZOnQoW7du5e233yY+Pp4RI0aQn58vv2RNmJeXF+PHj2f27NnExMQwatQo/Pz8aNq0KRUVFbz++uvY29szatQopaOKW9SmTRu6du3Ke++9R3BwMA8++GC96wcPHuTbb7+9Yb2yMH2Ojo44OjrSoUOHes8XFhaSn5+Pi4uLQslMk2zcE39ozZo1XL58mRdeeEGm5BqhvXv3MnDgwHrPaTQa1q5dy8aNG7G3t+eFF15g2LBhCiUUd6K2thYLCws+++wzli5dSnp6Ovb29tjb23Px4kU6duzI5s2bjTNLwrRcunSJkSNHcuLECfr27Ut4eDht2rQhPj6eL7/8klGjRvHhhx/i7u6udFRxF1y9epVdu3bxySefUFZWhre3N+Hh4YwcOZJ27dopHc9kSZEshLiBWq2mTZs29OvXjyeffJKBAwfSsmVLzM3NqaysJCoqihUrVnD06FGKi4uVjivuUHFxMTExMcTFxVFRUUG3bt146KGHlI4l7lB1dTWrVq1iy5YtnD9/nurqaszNzZk+fTovvPCCnKLYQJSUlDBt2jS+++47wsLCaNOmDRcvXiQxMZGqqiqWLl3K1KlTZZP1bZAiWQhxU7/99hvr16/n9OnTtG7dmtGjRzN27Nh6p+7t2rWLBx54QMGU4nYcO3aM48eP07dvX4KCgmjSpMlNXye/VE2PRqMhNTWV4OBg4NqMQXl5OVlZWVhZWdGuXTvjptu6dcrCtE2bNo0TJ06wZMkSwsPD0Wg0aDQa1Gq1cT/Jjz/+WG9TvvhzpEgWQvyhwsJCDhw4wNdff82uXbtwdHRkxIgRPPHEE/Tv318KKBO1atUq5s2bh4WFBTU1NTg7O+Pn50fnzp3p2rUr3bp1w8/PD/hPOzhhGvbv38+8efM4evQoAGVlZWRkZNClSxeFk4m/iru7O19//fUfDlg8/vjj2NjYsGbNGuzs7P7mdKZNimQhxJ+Sl5fHN998w+HDh9Hr9YSEhDB9+nTZvGeC1Go1ZWVlXLlyhZycHNLT00lNTSU9PZ3c3FyqqqooLi5m8+bNsrnLxMybN4/jx4+zd+9eANatW8eOHTv44YcfjG94tm3bRlxcHG+99ZbCacWdunz5Mr6+vmRlZeHs7FzvWt39joyMZPz48SQlJf3hrJG4OeluIYS4qYsXL5KcnExZWRnOzs6Ym5vTrFkzAHbu3MnOnTvp37+/FMkm6I033mD58uXGA2K0Wi2VlZWUlZVRVFREQUEBKSkpdO/eXeGk4lZFR0fXO0TkwIED2NjY1HvNTz/9JIeINBC5ubn4+vqiVqtxdnZGr9ffMPNjaWlJSUmJFMi3QYpkIUQ91dXV+Pj40LVrV9q3b09ubi5HjhyhSZMmdO3alS5dutCxY0eKi4vp0aOH0nHFLbp48SLffPMNK1asMK45trS0xMHBAQcHB3x8fAAYPHiwwknF7UhMTKzXtvPMmTPG1p56vR5zc3Pi4uJ48cUXlYoo7iIfHx+8vb355JNP+Oqrr25YAlddXc3u3buNb4jFrZEiWQhRz8WLF43thCwtLZkyZQobN24Erk3tqVQq6bVpwmJjY2nTpk29k/T0ej16vR64dtiErDU3Xfn5+TRp0sTY4i8nJ4c+ffoAGA+MOX/+vMwSNAAGgwFnZ2dGjx7NxIkTKSkpYfLkybRp04YmTZpgaWnJF198webNm5k1a5bScU2SFMlCiHp8fX3Jzs5m9+7dHDx4kC1btpCbm8tTTz1Vr1923S9hYVri4+OxsLAgMzOTZs2a4eLiIoVxA1FXIC9YsMA4M1BQUEBUVBRVVVW0bt2a2tpaKisrZWSxAahbVjFhwgQ0Gg1z585lx44deHt74+joSEZGBpWVlaxcuZJx48YpnNY0ycY9IcQfSkhI4LfffuPbb78lNzeXYcOG8eSTTzJkyBApkE3U6NGj2b59O926dcPc3Bw3Nze8vb1p06YNfn5++Pn54eXlha2trdJRxS0qKSlh06ZNXLp0iezsbC5dusTFixcxMzNDpVJhZ2dHWVkZWVlZ5OfnKx1X3AUffPABL730Ek2bNqWgoIDdu3cTHR1Nbm4u/v7+TJkyBV9fX6VjmiwpkoUQf0p0dDT79u0jJiYGR0dHFixYgLe3t9KxxC1q2bIlTzzxBL6+vqSnp3Px4kWKi4upqKhAp9Nha2trHH3q2rWr0nHFHSguLiY/P5/MzEzUajU5OTmkpKTQsWNH3n77baXjiTt07tw52rVrR01NDRYWFtKq8S8gQ0FCiHpiY2M5f/48mZmZVFZWolKpKC8vJzs7m1OnTpGZmQnAxIkTpUg2QZcuXWLu3Lk4OTkB1zb2XLx4kezsbNRqNVlZWaSkpNCiRQuFk4pbZTAYjG2/VCoVzs7OODs706FDB6Wjib9ATEwMHTt2NB7wpNfrjV8DBoNBCue7QIpkIYRRUVERXbt2xd3dnZYtW1JVVYVGozGe1PXYY4/h6uqKRqMhNDRU6bjiFqWkpKDVarGxsUGn02Fubo6NjQ2+vr74+vpy3333KR1R3IG64vj3DAaDsYtJVVUVI0aMYNGiRfXaxAnTFB0djZubm/EERdlXcPdJkSyEMCovL+frr7+mT58+lJaW4ubmhoeHB3Ctl65Op7uh56owHSqVio8//hhbW1uuX2lXV0zBf7ogCNOi0+lQqVT1iiWVSmW8n0VFRezZs4fPP/9cqYjiLkpJSeHMmTM899xzODk54e3tjbe3Nz4+Pnh5edG8eXPZW3CHZE2yEMLo1VdfJTU1lZ9//tn4XN2PiLoRqrqpPBm1MD0ajYavv/6akJAQwsPDlY4j/mI6nc64/MLc3JzIyEgGDhyIRqNROpq4C9zd3enTpw+Wlpbk5uZy9epVAGxtbXF0dMTT0xNbW1tmzpwpS+Nuk4wkCyGMEhISiIiIAK4VVObm5sad8XVuNqUrTMP69ev55ptvePnll296PS4ujlatWt1wvK2490VFRbFnzx4GDBhAhw4dcHV1vWFGICkpyXhYjDBtGo2GkpISfvjhB8zMzKitrSUrK4u0tDTOnj1LWloa2dnZZGZmsmDBAqXjmiwZSRZCGHl6erJu3ToeeOCBG67VjSCDrH0zVd26dWP69Ok89dRT9d7o1I02jhw5krZt27Jo0SJZcmFivvjiCxYsWIBKpeLq1avY29vj6+tLSEgIXbt2JTw8nA8//JCysjK2bdumdFxxh44dO0avXr2ora3FYDD84ffr1atXsbOz+5vTNRwykiyEMCoqKmLNmjUcPnyY1q1b4+/vT+vWrfHy8pKd0iaupqaG5ORk+vTpc8N9rHs8ffp03njjDcrLy3F0dFQgpbhdY8aMoV+/fhQXF5Obm0tmZiapqamcO3eOPXv2UFZWxuXLl1m+fLnSUcVdUFVVxbRp0+oNWNQtr4H/nJwpBfKdkSJZCAFAeno6tbW1WFpacuzYMfbv349er8fKysq4vq1ly5b4+/szevRopeOKW3T27FmcnZ2Nm/Zu9obH3t6e9PR0KZBNkI2NDQEBAcbHWq2W6upqKioqKCkpoaCggNTUVB566CEFU4q7pXnz5owaNYqKigqsra2xsLCQ2Z+/gBTJQggAjhw5Qvv27dm0aROpqanGvrkXLlwgLy+PS5cukZCQQMuWLaVINkE1NTU4Oztz5MgRHn30UePzv9+YGR0dTdOmTRVKKG5XSUkJzz33HBs2bDB2n7G0tMTS0hJ7e3s8PDxo164dffv2VTipuFs+/vhj42EirVq1omXLlsaBjFatWkkXortEimQhBACRkZEEBwcDEBgYSGBgYL3rRUVFXLhw4YbWYcI0hIeH4+3tzYcffkh4eDhubm5YWloaR5TPnTvHli1bePDBBxVOKm7V0aNH2bNnj7Ewio2NZdKkSRw9ehRra2tUKhX5+fkcO3aMESNGKJxW3A39+vXD1taW1NRUDh8+THl5OdbW1jg6OtKlSxdeeeUVOUTmLpAiWQgBQEFBAQMHDgSundyk0+mM69pUKhUuLi64uLgonFLciVmzZjF27FiGDx/O+PHj6dChAzY2NqSkpPDRRx/h4eHBxIkTlY4pbtGpU6fo1auX8XF0dDQGgwEbGxvjm9otW7bwxRdfSJHcQDz99NM8/fTTxseXLl3izJkzHDt2jG3btvHQQw8RFRUlJ2feIeluIYQAYM2aNYwcOdJ4gtPN1qz+0fPi3ld36tqWLVt49913SUxMNB4eYmlpSa9evVixYgXt2rVTOKm4VUOGDKFLly68++67AEyaNAmVSsUXX3xhvO8TJ05Eq9Xy9ddfK5xW3A06nQ7ghsNj4NqhUMOHD6dXr14sXrxYiXgNhvRxEkJQVVXF1KlTjT9sVSoVu3btuuHQASmQTVfdvR05ciTR0dGcOXOGbdu2sXHjRv7973+za9cuKZBN1NmzZ+nevbvxcXx8PF26dAH+8z0bGxtLz549Fckn7r664vj67ha1tbXY29szfPhwEhMTFUzYMMhyCyEECQkJ9ZZTZGRkMGPGDE6dOoWVlZXC6cSdSkhI4LXXXqNnz54EBgYSHBxMYGAg/v7+xtfIpKLpysrKYsWKFSQmJhIREUFmZiZt2rQB/lMknz9/nh49eigZU9xF148e//5kRbh2cIyHh4cS0RoUKZKFEBw7dqxe+6jjx4+jUqmkx2YDUVZWhkqlIioqih9//JHq6mosLS3x8vKic+fOjB49mrCwMKVjitug1WpZuXIlBw4c4Ntvv+W9996jsrKSMWPGEBAQQEhICL6+vpSXl9OxY0el44q7YOzYsVhYWNC3b186d+5MUFAQTZs2Nb4h+u233zh37hyvvPKKwklNnxTJQgiOHz9OUFCQ8XFycjLdunUzPq47bU+OpDZNPXv25Ouvv6aoqIj8/Hxyc3PJy8sjMzOTo0ePcujQIZYsWcJ9992ndFRxi3JzcwkPD+fFF18Err0hysnJISEhgdjYWOLj4/ntt9/o2LGjnJTZQHh4eBAbG8ubb77JpUuX0Ov1eHh44Ofnh6OjI3FxcYwcOdK4EVvcPtm4J4Tg/vvvR61W07t3bwICAvjyyy/p378/ixYtwtXVFWtra6Ujir9AWVkZBQUFTJ48GS8vLz7//HPpk2xiXnvtNaqrq/nkk0/+cGOtXq+nvLwcBwcHBRKKu02v16PRaCgvL6ewsJCsrCzOnDlDZmYmhYWF3HffffX2mIjbJ0WyEILVq1eTnJxMYWEhRUVF5ObmYmFhgaOjI/b29rRo0QJHR0fmzJmDk5OT0nHFbdDr9fWOrP19MRUfH8/o0aPZtWsXvr6+CiUUt6Nr16488sgjzJ8/n9raWiwsZIK4MdLpdHLi3l9AimQhhFFlZSV5eXkUFhaSnp7O+fPnyc3NpbCwkIKCAvbv3y+jyg2IXq9Hr9eTnZ1NWFgYxcXFSkcSt8jJycl4WmYdg8FwQ4swWSbVcPzRmyG9Xs+ZM2fIy8vD29tbDhO5C+QtpxDCqEmTJvj7++Pv719vJ3xJSQmFhYVSIJug8+fPExUVhZ+fH66urjg7O9OsWTOsra2NLaR27dqFl5eX0lHFLdJqtZSWlvL+++9z33330aVLF+MBMTKi3HBZWFhw+fJlLl++TE1NDVFRUURFRVFRUcGVK1eIiopi4cKFUiTfBfJdJISguLiYrVu3smbNGioqKvDx8SEiIoJRo0YREhKCk5OTLLMwUb/88guvvvoqAQEBODk54ePjQ+vWrfH29sbS0pLIyEiSk5ONG7+E6Thz5gwA+fn5vPfeexQVFaHX63F1dSUwMJAuXboQGhpKaGiosSWcMG0rVqwgJiYGc3Nz4uLiOH/+PI888gg//PADjz76KM8++yxr1qyR+32XyHILIRq5vLw8Jk6cyK5du+jXrx8tW7YkLy+PuLg4KioqWL58OZMnTzae3CVMT2pqKsnJycTHx5OYmEhGRgZXr17F1tYWLy8vRo4cyaRJk+T+mphPPvmEtWvXEhUVhVqtprCwkNzcXNLT00lNTSUzM5OUlBSCg4M5fPiw0nHFHdJqtVhbW9OjRw8mTJhA//798fPzQ6/XY29vz8mTJ2X0+C6TkWQhGrnZs2dTWVlJUlISgYGB1NTUoNFoyMzMZMmSJUyZMoVWrVoxePBgpaOK2xQYGEhgYCCPPvqo8bnKykpycnJwdnbG1dVVuXDitp04cYJevXrRtGnTesWRVqulsrKSsrIyLl26hI2NjYIpxd2i0+lYuHAh2dnZVFZWGjfqFRQUUFtbS5MmTf6ww4m4PTKSLEQj5+TkxK5duwgPD7/p9YcffpjmzZvz6aefyi/bBkJ+kTYMXl5ezJ49m2nTpslMTyNx9epVNm3axL/+9S+sra156623qKmp4bnnniMzMxNzc3P53r6LpEgWohFLS0sjPDycvLw8bG1t612rK6R2797N1KlTSU9PVyiluBOxsbEsXLgQg8HAgw8+yOjRo43rywsLC9m4cSOZmZl89NFHCicVt6q2thaDwYClpeUfvkbeEDVMNTU1LFmyhM8++4ycnBx69erFgQMHZMPmXSZvO4VoxC5dukTLli1JS0sD/tNL9/fvnbVaLVVVVUpFFHcgMjKS559/HrVaTWZmJlOnTuWTTz4hOTmZ/v37ExoaypdffsnFixeVjipug4WFxX8tkAEpkBsgnU6HtbU1c+fOJS4ujjlz5lBYWMjEiROJioqitrZW6YgNhowkC9GIXb58mZEjR9K+fXtWr159w/Xy8nLmzZvHhQsX2LZt298fUNyRF198kdLSUhYvXoy5uTkjR44kPj6ewYMH069fP4KDg/H39ycgIEDpqEKIW1Q3S3D16lX279/PsmXLSEpK4siRI/I9fZfIuLwQjZTBYMDV1ZUnn3ySqVOncvHiRSZMmEDr1q2NSy+WL1/O4cOHWbRokcJpxe3Yv38/s2bNonXr1gDY2dnx2GOPsXr1alxcXBROJ4S4E3WzBHZ2djz88MMMHDiQDRs24OPjo3CyhkNGkoVoxOqOMv3000958803KS0txcPDA3t7e9RqNRYWFqxbt44RI0YoHVXcBhsbG5KTk409U1u3bs3atWvp378/BoMBjUaDmZnZ/5yyF0KIxkiKZCEEcO1UvX379nHy5EkuX75MYGAgEydOxM3NTelo4jaUlpbi5OSEr68vgYGBBAcH89FHH7F3714GDBigdDwhhLjnSZEsRCNVVVXF2bNn8fT0xMPDQ+k44i4rLS3l3//+NxcvXuTs2bNkZmZSXFxMbm4uFhYWtGjRAj8/P/r378+0adOUjiuEEPccWZMsRCN15MgRli1bxjPPPMMTTzwBXDt9b82aNaSlpdGnTx/Gjx9/Q2s4YRrUajXdunUjODiY8vJySktLuXz5MoWFhWRlZZGRkUFMTAyJiYlKRxVCiHuSFMlCNFLbtm3D2dmZgQMHAteWW7z66qvs3buXdu3a8Y9//IPY2Fi++OILhZOK2zF16lT69etHSEgIDg4OODg40LJlS+P1mpoaysrKjKd2CSGEqE/6JAvRSB0+fJg+ffrg7OwMwNatWzl79iyrV6/m0KFDrF+/ntjYWGJiYhROKm5HVlYW3bp1A671uq6trUWn0xmvW1tb4+bmZrz/Qggh6pMiWYhGqqSkBD8/P+PjjRs30qtXLx544AEAhg0bRnl5uVLxxB3Kz88nLCwMAEtLSywsLOqNGut0Ojl0QAgh/gtZbiFEI1RTU0P37t3ZtGkTYWFhXLx4kQMHDjB//nzs7OwAqK6uJjs7m7Zt2yqcVtwqtVqNXq9n5syZeHl54efnZ/xo0aIFtra2ssxCCCH+BymShWiErK2tGTduHP/4xz/Izc0lISGBfv360adPH+Da8dT79+/H29vbWDQL0xEdHY2ZmRnW1tYkJiZy/PhxdDodFhYWNGvWDA8PDzw8POjWrRuPPfaY0nGFEOKeJEWyEI3UQw89RGVlJTt27OC1115jzJgxxmtpaWn88ssvPPLIIwomFLdr//79jB49mnXr1pGZmUlOTg4XLlxArVaTm5vL5cuXSUhIAJAiWQgh/oD0SRZCGOn1eszMzDh06BD79u3jqaeekuUWJqhTp0489dRTzJw586bXy8rKuHDhAnZ2dsYjq4UQQtQnRbIQjVhdUSwalrCwMJYvX07v3r0xGAzGD0DWIgshxJ8kRbIQ4gYGgwGVSqV0DHGbzp07R+vWrbGysrrpdb1ej0qlknsshBD/hQwhCSFuIMWT6bpy5QonT54kMjKy3vMFBQVcuHABQGYPhBDiT5CflEI0Qr+ffr/ZNWG69u7dy8qVK+vdx6ioKJ588knatm2Lv78/mzZtkjdCQgjxP0iRLEQj9EdT7XXT8MJ07dy5k+DgYPr16wdARkYGb775JiUlJXz33XeEhITw8ccfk52drWxQIYS4x0mRLEQjtHHjRhYtWsS3337LlStXjM+bmZlx4cIFvv32W06fPq1cQHHboqOjiYiIwNLSEoAffvgBnU7HV199xciRI1m4cCEGg4H4+HhlgwohxD1O+iQL0ci89957LFu2DGtra7Kzs+nUqROHDh1i69at/Prrr6jVamJjY9m9e7fSUcVtaNKkCfCfzZebNm3ikUceMR5BHhQUxMWLF3F2dlYyphBC3POkSBaiEdFoNKxcuZL58+fzyCOP8MUXX7B48WIGDRpE69atcXd3Z9iwYYwYMQIHBwel44pbpNfrGT58OKtXryY0NJSoqChOnz7N5s2bjScnXrhwgeLiYkJCQhROK4QQ9zYpkoVoROLi4qipqWHq1KmoVCqefPJJFi1axIQJE3j88cdxdXVVOqK4A2ZmZowdO5atW7fSrVs33NzceP/99wkICACuvUnas2cPAQEB2NvbK5xWCCHubVIkC9GIHD9+nPbt2xs35yUnJ9OuXTsmTpyIpaUl1dXVWFlZSYswE9aqVStOnTpFVlYWFRUVtGnTxnhoTFxcHGvWrOGZZ55ROqYQQtzzpEgWohE5ffo0kZGRzJo1i759+7J161Y6dOhg3ORlY2OjcEJxJ1JTU1GpVHh7e9OyZcsbroeGhrJ582bc3NwUSCeEEKZFTtwTohH59ddf+emnnzh79ixnz56lpqaGq1ev4uvrS7t27YiIiKB9+/Y8+OCDNG3aVOm44hY9/fTTqNVqfHx8aN68OT4+PrRu3ZpWrVrRokUL3N3dpcWfEEL8SVIkC9HI6PV6qqurKS8vJz8/n6ysLJKSkjh9+jSpqanEx8dz8uRJunbtqnRUcYs+++wzUlNTyc3NpaioiKtXr6LVarGzs8PV1RUHBwecnZ2ZP38+zZo1UzquEELc06RIFqKR0Gg0JCQk0K1bt5ter62tpaqqirKyMry8vGTE0cQVFRVx6dIlioqK2Lt3L8ePHycyMpKamhr0er3S8YQQ4p4nu3OEaCQOHDjASy+9ZHx85coVUlNTjY8tLCxo0qQJTk5OUiCboOuPGndxccHOzo6kpCTy8/NJS0vDxcWFRYsWKZhSCCFMh2zcE6KRiIyMrLfO+KuvvuL777/n1KlTxoMndu7cSXx8PHPnzlUwqbhVdfevoqKC7OxsoqKiWLFiBcXFxbi7uxMQEMDatWvp3bu3jCILIcSfJEWyEI3EqVOn6Nmzp/HxmTNnCA0Nrfeab775BgsL+bFgalQqFRs2bGDbtm3s2rULFxcXJk6cSFhYGL169TIeJCKEEOLPk9+GQjQSSUlJTJs2zfg4Li6OyZMnA9c285mbm3Pu3DmmTp2qVERxB5566ikAxowZw8iRIwkICKB169aoVCqqqqqwsbGRZTRCCHELpEgWopEoLi7G3t6e4uJinJ2dyc7OpmPHjgCYm5sDkJGRQUREhJIxxW2aN28eMTEx7Nq1i40bN2JlZYW7uztBQUEEBwcTHByMj48P/fv3N95vIYQQf0y6WwjRCGRlZeHr64ubm5uxb+7mzZtZv349wcHBNG/enPLyckJCQtBoNErHFXeooqKC+Ph4jh8/zqlTpzh9+jQZGRmYm5tTWVmpdDwhhDAJUiQL0Ujk5eVx+PBhjh07RkJCAufPnyc7OxsLCwt8fHyAa6PNJSUlCicVt0qn0xlHh2tqarC2tr7p6+pmEYQQQvxvstxCiEbg66+/xtnZmdGjRzN69Gjj8xqNhqSkJE6ePMnhw4cJCAhQMKW4HQaDAXNzc4qKitizZw8HDhzg/PnzODg4EBERwZAhQwgODkalUuHs7GzshCGEEOK/k5FkIRqB8PBwnnzySV5++WU0Gg1mZmbGD2H6cnNzmTx5MpGRkbi6uuLh4UFlZSX5+fkEBATwwQcfGNu/yT0XQog/R35aCtEIpKam0qlTJ+DaoSHm5ubGYslgMKDT6dBqtUpGFHdgzpw5XL58me3bt6NWq9m3bx+bN29mxYoV6HQ6nnrqKdRqtRTIQghxC2QkWYgGrqamBltbWyoqKrC1tb3het3hEiqVSqbhTVBRURGBgYHs37/f+Ebo9/Lz8+nTpw/PPPMM8+bNk3sshBB/kgwrCNHApaWlARASEsKwYcN48803+fXXX8nOzgYwLruQ4sk0xcXF0axZMzp16oROpzM+r9frMRgMeHp68uqrr7Jz5065x0IIcQukSBaigTt48CA+Pj689NJL2Nvb8+OPPzJu3DhatWqFnZ0dnTp1YsSIEXz//fdKRxW3IS8vDw8PD4qKiur1PzYzMzPOEuj1eqqrq5WKKIQQJkm6WwjRwEVFRTF06FBmzJiBRqOhurqa0tJS8vLySE9P58yZMxw8eJCkpCSlo4rbEB4ezpIlS/jyyy+ZOXMmdSvo6k5R1Gg0HDp0SA6JEUKIWyRFshANXExMDHPnzgXAysoKKysrmjVrho+PDxERERgMBjQajUzFm6igoCAGDhzIu+++i6WlJRMmTMDR0RFzc3PUajXvv/8+arWaKVOmKB1VCCFMimzcE6KBCw0N5auvvqJTp05otVpUKhXm5uZSFDcghYWFTJs2ja1bt2IwGPD29sbT05Pz589TXV3Nl19+yWOPPSb3XAghboEUyUI0cP/t8Ai9Xi9dLRqQgwcPcvDgQdLT09HpdHh4eDB+/Pibdr0QQgjx30mRLEQDdvToUXr37k3btm1p06YNXbp0ISwsjC5duuDr66t0PHEX/PLLL5SXlzN27Fjg2hufyspK49IaIYQQt0eKZCEasNzcXLZv387Fixc5e/Ys6enp5ObmUlVVhYeHB88++yyvvPIKlpaWSkcVt+HXX3/lk08+4f7772fmzJk3nKiXmJiIjY2NHDcuhBC3QYpkIRoBrVZLRUUFZWVlFBcXc+HCBU6cOMH69euZMmUKCxYsUDqiuA2jR48mKCiI119/HWtra+PzdcXyW2+9RUJCAuvXr8fe3l7BpEIIYXqkT7IQjYClpSWOjo60bNmSzp0788gjj/DOO+/w2muvceDAATIyMpSOKG7D4cOH6dmzZ70CGTCOJo8bN46ysjLOnTunRDwhhDBpUiQL0Qjo9Xp0Oh06nc54EhvA2LFjSU9Pp7a2VuGE4lZptVp0Oh1ubm780YSgq6srKSkpeHp6/s3phBDC9EmRLEQDpdPpqKioAK6NLJqbm2Nubm48gtpgMFBeXs7Vq1cJDAxUOK24VSUlJQQEBLBjx44bupMYDAYMBgPJycmUlZXRokULhVIKIYTpksNEhGigYmNjeeedd+jYsSOenp74+Pjg7e2Nu7s7np6eaLVaVq5cSXBwsLSAM0HNmzdnwIABLF++nKFDhxIUFIStrS0AKpWK8vJyVq9ezX333adwUiGEME1SJAvRQBUWFlJQUMCBAwcoLy/H3Nwce3t7nJ2dqa2t5dSpU7i7u7NixQqlo4rb9Nxzz7F7926GDx/OpEmTCAsLw8nJifT0dNatW0dBQQErV65UOqYQQpgk6W4hRAP0+wNEKisrycvLIykpicTERHJyctBqtYSFhdG/f3/at2+vcFpxJ2JjY1m4cCH79++nqqoKnU6HpaUlXbt25a233mLgwIFKRxRCCJMkRbIQDVRtbS1ZWVlkZmZib29PeHi40pHEX6iwsJCUlBRqampQqVT06NGDpk2bKh1LCCFMlhTJQjRABoOBdevWMWXKFGpra7GysmLYsGEsX76cFi1ayBpkIYQQ4n+Q7hZCNEApKSm88cYbTJ06lZSUFJYsWUJkZCTr1q2TAlkIIYT4E2TjnhAN0IEDB2jZsiUff/wxKpWKtm3bkp6ezvbt25k3bx46nQ5zc3OlYwohhBD3LBlJFqIBOnbsGB06dEClUhkPCrGzs8PLywtARpOFEEKI/0GKZCEaoJMnT5KXl8f+/fuJi4tDp9Nx8uRJOnbsCPzn2GIhhBBC3JwstxCiAQoNDWXXrl1s374dCwsLWrZsyfnz57G0tGTt2rW0adMGV1dXgoKCsLCQHwNCCCHE9aS7hRANWHV1NadPn+bUqVOkpKRw+PBh0tPTqaqqwtzcnLKyMuMpbUIIIYT4DymShWhg9Ho9NTU1WFtb/+GyioKCApKTk+nXr9/fG04IIYQwEVIkC9HAHDx4kMOHDxMSEoK3tzfNmzfH3t4eGxsbLCws6i2v+P3JfEIIIYT4DymShWhghg0bxo4dO4yjyHZ2dvj5+RESEkJISAjBwcG4u7vTpk0b7OzsFE4rhBBC3Jtkx44QDczgwYO5dOkS3bp146mnnkKr1XLgwAEiIyPZsWMHpaWl1NTU8PPPP/PQQw8pHVcIIYS4J8lIshAN0KlTp3j33Xc5fPgw06ZN49VXXzVu0CsvLycpKYn27dvj4OCgcFIhhBDi3iRFshANzO9P09u7dy+rV6+mqqqKF198kX79+mFvb69wQiGEEOLeJycKCNHA/P646YEDB/LFF18QFBTE6NGj+eCDD4BrG/aEEEII8cdkTbIQDUxRURFVVVVUVFSwc+dO4uPjAXBzcyMtLU3ZcEIIIYSJkOUWQjQgq1atIjIykpMnT1JZWcmAAQPw9/fHxsaG3r1706VLF+zt7aX1mxBCCPE/SJEsRANS1/Zt4sSJDBkyBBcXFzp27IiLi4vCyYQQQgjTIkWyEA3IggULOHnyJKdOnaKkpIQmTZrg4uJCQEAAHTt2JCQkBB8fH/r3719v7bIQQggh6pMiWYgGqqKigri4OE6cOMGpU6c4ffo0GRkZmJubU1lZqXQ8IYQQ4p4mRbIQDcTvW7/V1NRgbW1909cVFxfj7Oz8d0YTQgghTI4UyUI0AHUb8YqKitizZw8HDhzg/PnzODg4EBERwZAhQwgODjZu1pONe0IIIcR/J0WyEA1Ebm4ukydPJjIyEldXVzw8PKisrCQ/P5+AgAA++OADevfujV6vN27wE0IIIcTNSZEsRAPxzDPPcPbsWT788EP69u1LRUUFOTk5xMbGsmzZMi5evMihQ4fw9fVVOqoQQghxz5MiWYgGoKioiMDAQPbv30+nTp1uuJ6fn0+fPn145plnmDdvniy1EEIIIf4HmXMVogGIi4ujWbNmdOrUCZ1OZ3xer9djMBjw9PTk1VdfZefOnVIgCyGEEH+CFMlCNAB5eXl4eHhQVFRUr/+xmZkZer0euFYwV1dXKxVRCCGEMClSJAvRAISHh1NRUcGXX34JXOteYTAYjG3hNBoNhw4dIiIiQuGkQgghhGmQIlmIBiAoKIiBAwfy7rvv8vHHH1NaWopKpcLc3By1Ws306dNRq9WMGjVK6ahCCCGESZCNe0I0EIWFhUybNo2tW7diMBjw9vbG09OT8+fPU11dzZdffsljjz0ma5KFEEKIP0GKZCEamIMHD3Lw4EHS09PR6XR4eHgwfvz4m3a9EEIIIcTNSZEsRAPwyy+/UF5eztixY4Frm/QqKyuxsrLCyspK4XRCCCGE6ZE1yUKYuF9//ZVPP/2UnJwcAOOJenZ2dlhZWZGYmEhaWprCKYUQQgjTIkWyECbum2++oXv37kyfPh3AeOR0Xeu3rVu3MmvWLMrLyxXLKIQQQpgaKZKFMHGHDx+mZ8+eWFtb13u+rlgeN24cZWVlnDt3Tol4QgghhEmSIlkIE6bVatHpdLi5ufFH2wtcXV1JSUnB09Pzb04nhBBCmC4pkoUwYSUlJQQEBLBjx44bWrvVHSiSnJxMWVkZLVq0UCilEEIIYXqkSBbChDVv3pwBAwawfPly4uLiqKqqMl5TqVRcvXqV1atXc9999ymYUgghhDA90gJOCBOnVqsZM2YMOTk5TJo0ibCwMJycnEhPT2fdunUUFBSwcuVK+vfvr3RUIYQQwmRIkSxEAxAbG8vChQvZv38/VVVV6HQ6LC0t6dq1K2+99RYDBw5UOqIQQghhUqRIFqIBKSwsJCUlhZqaGlQqFT169KBp06ZKxxJCCCFMjhTJQgghhBBCXEc27gkhhBBCCHEdKZKFEEIIIYS4jhTJQgghhBBCXEeKZCGEEEIIIa4jRbIQQgghhBDXkSJZCCGEEEKI60iRLIQQDUhhYSEvvvgiLVu2xNraGg8PDx544AGOHDlyVz6/r68vy5YtuyufSwgh7mUWSgcQQghx94wcORKNRsP69etp06YNly5dYt++fRQVFSkdrR6NRoOVlZXSMYQQ4g/JSLIQQjQQV65c4fDhw7z//vv079+fVq1aER4ezpw5c3j44YeNr5k0aRJubm40a9aMAQMGkJCQUO/z/PLLL3Tr1g0bGxtcXV157LHHAOjXrx8XLlzg5ZdfRqVSoVKpjH9my5YtdOjQAWtra3x9fVm6dGm9z+nr68uiRYt45plnaNasGc8///xf/L8hhBB3RopkIYRoIOzs7LCzs2Pbtm3U1NTc9DWjRo2ioKCAHTt2EBMTQ2hoKPfffz/FxcUAbN++nccee4yhQ4cSFxfHvn37CA8PB2Dr1q14e3uzcOFC8vPzyc/PByAmJoYnnniCMWPGkJiYyJtvvsn8+fNZt25dvb97yZIldOrUibi4OObPn//X/UcIIcRdIMdSCyFEA7JlyxYmT55MVVUVoaGh9O3blzFjxhASEkJUVBTDhg2joKAAa2tr45/x9/dn5syZPP/88/Ts2ZM2bdrw7bff3vTz+/r6MmPGDGbMmGF87qmnnqKwsJDdu3cbn5s5cybbt2/nzJkzxj/XpUsXfvzxx7/mHy6EEHeZjCQLIUQDMnLkSPLy8vj5558ZMmQIBw8eJDQ0lHXr1pGQkMDVq1dxcXExjjrb2dmRmZlJRkYGAPHx8dx///239HempKTQq1eves/16tWLtLQ0dDqd8bmuXbve+T9QCCH+JrJxTwghGhgbGxsGDRrEoEGDmD9/PpMmTeKNN95g6tSpeHp6cvDgwRv+jKOjIwC2trZ/Wa6mTZv+ZZ9bCCHuNhlJFkKIBq59+/ZUVFQQGhrKxYsXsbCwwN/fv96Hq6srACEhIezbt+8PP5eVlVW90WGAdu3a3dBi7siRIwQGBmJubn73/0FCCPE3kCJZCCEaiKKiIgYMGMC3337L6dOnyczMZPPmzXzwwQc88sgjDBw4kB49evDoo4+ye/du1Go1R48eZe7cuURHRwPwxhtvsGHDBt544w1SUlJITEzk/fffN/4dvr6+REZGkpuby+XLlwH45z//yb59+1i0aBGpqamsX7+eTz/9lFdffVWR/wchhLgbpEgWQogGws7OjoiICD7++GP69OlDcHAw8+fPZ/LkyXz66aeoVCp+++03+vTpw4QJEwgMDGTMmDFcuHABd3d34Fqbt82bN/Pzzz/TuXNnBgwYwMmTJ41/x8KFC1Gr1fj5+eHm5gZAaGgomzZtYuPGjQQHB7NgwQIWLlzI+PHjlfhvEEKIu0K6WwghhBBCCHEdGUkWQgghhBDiOlIkCyGEEEIIcR0pkoUQQgghhLiOFMlCCCGEEEJcR4pkIYQQQgghriNFshBCCCGEENeRIlkIIYQQQojrSJEshBBCCCHEdaRIFkIIIYQQ4jpSJAshhBBCCHEdKZKFEEIIIYS4zv8DfTwNd5Nbbr4AAAAASUVORK5CYII="/>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image/png;base64,iVBORw0KGgoAAAANSUhEUgAAAskAAAMXCAYAAADIdsgGAAAAOXRFWHRTb2Z0d2FyZQBNYXRwbG90bGliIHZlcnNpb24zLjcuMSwgaHR0cHM6Ly9tYXRwbG90bGliLm9yZy/bCgiHAAAACXBIWXMAAA9hAAAPYQGoP6dpAADDa0lEQVR4nOzdeXwN9/7H8fdJIouQRMgigtiDWGMLpaiKlrZKF10UVbqgtbRaXWxXUa2WWtrbWy1VbpWWLooqtdUWIZYgliC2RIKsJJHk/P7oL3NlLLWEk+X1fDzOoz0z3zPzOWckeZ/vfOc7FqvVahUAAAAAg52tCwAAAAAKGkIyAAAAYEJIBgAAAEwIyQAAAIAJIRkAAAAwISQDAAAAJoRkAAAAwISQDAAAAJgQkgEAAAATQjIAFAGzZ8+WxWLR0aNHbV3KPwoICFDv3r1vuG2XLl1uaT9Hjx6VxWLRRx999I9tR48eLYvFckv7yX1tQkLCLb0eQMFESAaKEYvFckOPNWvW2KyWiRMn3vA2Dh8+rBdffFFVq1aVs7Oz3Nzc1KpVK02dOlUXL168g9UjP+3du1ejR48uFAG/IBk/fryWLFlyQ21zvzBc7dGiRQujXe/evfOsK1WqlKpWrarHHntMP/zwg3Jycq7Ydtu2bRUUFJRfbwsoMBxsXQCAu2fu3Ll5nn/zzTdauXLlFctr1659V+q5//779dxzz+VZ1qhRoxt67dKlS/X444/LyclJzz33nIKCgpSZmakNGzbojTfeUGRkpL744os7UXaB1LNnT/Xo0UNOTk62LuUfRUVFyc7uf300e/fu1ZgxY9S2bVsFBATYpKZ3331Xb731lk32favGjx+vxx57TF27dr3h1zz11FN68MEH8yzz8vLK89zJyUlffvmlJOnixYs6duyYfvnlFz322GNq27atfvrpJ7m5ud12/UBBR0gGipFnn302z/PNmzdr5cqVVyy/W2rWrHlL+z5y5Ih69OihypUra/Xq1SpfvryxbsCAATp06JCWLl2an6UWePb29rK3t7d1GTekIAZ5BwcHOTgU/T+JjRs3/sefOQcHhyvajBs3ThMnTtSIESPUr18/LViw4E6WCRQIDLcAkEdaWpqGDRumihUrysnJSbVq1dJHH30kq9Wap53FYtHAgQM1b9481apVS87OzgoODta6detuan8XL15Uenr6Tb1m0qRJSk1N1axZs/IE5FzVq1fXa6+9ZjzPysrSv/71L1WrVk1OTk4KCAjQ22+/rYyMjDyvyx3/umbNGjVp0kQuLi6qV6+eMfzkxx9/VL169Yz3umPHjjyv7927t0qVKqXo6GiFhobK1dVVfn5+Gjt27BWf30cffaSWLVuqbNmycnFxUXBwsBYtWnTFe8n9nJcsWaKgoCA5OTmpbt26Wr58eZ521xqTvGzZMrVu3Vqurq4qXbq0OnfurMjIyDxtYmNj1adPH/n7+8vJyUnly5fXI488ct3hDz///LMsFot27dplLPvhhx9ksVjUrVu3PG1r166tJ598Ms/nnDsmefbs2Xr88cclSe3atbvmkJ8NGzaoWbNmcnZ2VtWqVfXNN99cs7ar+eKLL4zj37RpU4WFheVZf7UxyRcvXtSrr76qcuXKqXTp0nr44Yd18uRJWSwWjR49+op9JCYmqnfv3vLw8JC7u7v69OmjCxcuXNHu22+/VXBwsFxcXOTp6akePXro+PHjedocPHhQ3bt3l6+vr5ydneXv768ePXooKSlJ0t//LtLS0jRnzhzjM7vRcd636q233lLHjh21cOFCHThw4I7uCygICMkADFarVQ8//LA++eQTderUSR9//LFq1aqlN954Q0OHDr2i/dq1azV48GA9++yzGjt2rM6ePatOnTppz549N7S/2bNny9XVVS4uLqpTp47mz59/Q6/75ZdfVLVqVbVs2fKG2r/wwgsaOXKkGjdurE8++UT33nuvJkyYoB49elzR9tChQ3r66af10EMPacKECTp//rweeughzZs3T0OGDNGzzz6rMWPG6PDhw3riiSeuGKOZnZ2tTp06ycfHR5MmTVJwcLBGjRqlUaNG5Wk3depUNWrUSGPHjtX48ePl4OCgxx9//Ko94Bs2bNArr7yiHj16aNKkSUpPT1f37t119uzZ677vuXPnqnPnzipVqpQ++OADvffee9q7d6/uueeePAG4e/fuWrx4sfr06aOZM2fq1VdfVUpKimJiYq657XvuuUcWiyXPl6L169fLzs5OGzZsMJbFx8dr//79atOmzVW306ZNG7366quSpLfffltz587V3Llz8wz5OXTokB577DHdf//9mjx5ssqUKaPevXtfEfavZf78+frwww/14osvaty4cTp69Ki6deumS5cuXfd1vXv31rRp0/Tggw/qgw8+kIuLizp37nzN9k888YRSUlI0YcIEPfHEE5o9e7bGjBmTp83777+v5557TjVq1NDHH3+swYMHa9WqVWrTpo0SExMlSZmZmQoNDdXmzZs1aNAgzZgxQ/3791d0dLTRZu7cuXJyclLr1q2Nz+zFF1/8x8/iwoULSkhIyPP4p8/hcj179pTVatXKlStv+DVAoWUFUGwNGDDAevmvgSVLllglWceNG5en3WOPPWa1WCzWQ4cOGcskWSVZt23bZiw7duyY1dnZ2froo4/+475btmxpnTJlivWnn36yfvbZZ9agoCCrJOvMmTOv+7qkpCSrJOsjjzxyQ+8xIiLCKsn6wgsv5Fn++uuvWyVZV69ebSyrXLmyVZJ148aNxrIVK1ZYJVldXFysx44dM5b/+9//tkqy/vnnn8ayXr16WSVZBw0aZCzLycmxdu7c2ero6GiNj483ll+4cCFPPZmZmdagoCBr+/bt8yyXZHV0dMzz2e/cudMqyTpt2jRj2ddff22VZD1y5IjVarVaU1JSrB4eHtZ+/frl2V5sbKzV3d3dWH7+/HmrJOuHH3549Q/wOurWrWt94oknjOeNGze2Pv7441ZJ1n379lmtVqv1xx9/tEqy7ty502hXuXJla69evYznCxcuvOKzvLytJOu6deuMZWfOnLE6OTlZhw0bdt36jhw5YpVkLVu2rPXcuXPG8p9++skqyfrLL78Yy0aNGpXnZyE8PNwqyTp48OA82+zdu7dVknXUqFFXvPb555/P0/bRRx+1li1b1nh+9OhRq729vfX999/P02737t1WBwcHY/mOHTuskqwLFy687vtzdXXN8zleT+5ncbWH+d+wq6vrNbeTW9uQIUOMZffee6+1bt26N1QHUJjQkwzA8Ntvv8ne3t7o2cs1bNgwWa1WLVu2LM/ykJAQBQcHG88rVaqkRx55RCtWrFB2dvZ19/XXX3/ptdde08MPP6yXXnpJ4eHhCgoK0ttvv33dmSmSk5MlSaVLl77h9yTpip7wYcOGSdIVPbd16tRRSEiI8bx58+aSpPbt26tSpUpXLI+Ojr5inwMHDjT+P3e4RGZmpv744w9juYuLi/H/58+fV1JSklq3bq3t27dfsb0OHTqoWrVqxvP69evLzc3tqvvOtXLlSiUmJuqpp57K02tob2+v5s2b688//zTqcHR01Jo1a3T+/Plrbu9qWrdurfXr10uSUlJStHPnTvXv31/lypUzlq9fv14eHh63NftBnTp11Lp1a+O5l5eXatWqdd33f7knn3xSZcqUyVO3dPVjlyt3OMsrr7ySZ/mgQYOu+ZqXXnopz/PWrVvr7Nmzxr/ZH3/8UTk5OXriiSfyHBNfX1/VqFHDOCbu7u6SpBUrVlx1uMbt6N+/v1auXJnn0aBBgxt+falSpST9fbyBoo6QDMBw7Ngx+fn5XRFAc099Hzt2LM/yGjVqXLGNmjVr6sKFC4qPj7+pfTs6OmrgwIFKTExUeHj4NdvlXlV/o3+kjx07Jjs7O1WvXj3Pcl9fX3l4eFzxni4PwtL/AkvFihWvutwcLO3s7FS1atU8y2rWrClJeYY4/Prrr2rRooWcnZ3l6ekpLy8vffbZZ8aY0+vVJEllypS5bqg9ePCgpL/DvZeXV57H77//rjNnzkj6+yK6Dz74QMuWLZOPj4/atGmjSZMmKTY29prbztW6dWudPn1ahw4d0saNG2WxWBQSEpInPK9fv16tWrXKM5vFzbqV93+91+cG5uu9PvffTZUqVfIsN/87upn9HDx4UFarVTVq1LjimOzbt884JlWqVNHQoUP15Zdfqly5cgoNDdWMGTOu+m/jZtWoUUMdOnTI87j8C8Q/SU1NlXTjX1KBwqzoX8oLoNDIDaLnzp27Zhs3Nzf5+fnd8LjnXDd6o4hrzRBxreVW0wV5N2L9+vV6+OGH1aZNG82cOVPly5dXiRIl9PXXX191XPat7Dt3rPTcuXPl6+t7xfrLZ3IYPHiwHnroIS1ZskQrVqzQe++9pwkTJmj16tXXnZLvnnvukSStW7dO0dHRaty4sVxdXdW6dWt9+umnSk1N1Y4dO/T+++9fcxs34nY/+/w8drezn5ycHFksFi1btuyqbXN7aSVp8uTJ6t27t3766Sf9/vvvevXVVzVhwgRt3rxZ/v7++Vr3zcj9ubvelwWgqCAkAzBUrlxZf/zxh1JSUvL0FO3fv99Yf7nc3srLHThwQCVLlrxi7tUbkXv6+59e26VLF33xxRfatGlTnqERV1O5cmXl5OTo4MGDeS4Gi4uLU2Ji4hXv6Xbl5OQoOjra6D2WZMwEkDsH8A8//CBnZ2etWLEiz3RoX3/9db7VkTs8w9vbWx06dLih9sOGDdOwYcN08OBBNWzYUJMnT9a33357zddUqlRJlSpV0vr16xUdHW0MY2jTpo2GDh2qhQsXKjs7+5oX7eW61Tvd3Um5/26OHDmS54zJoUOHbnmb1apVk9VqVZUqVfL8+7iWevXqqV69enr33Xe1ceNGtWrVSp9//rnGjRsnyTaf29y5c2WxWHT//fff9X0DdxvDLQAYHnzwQWVnZ2v69Ol5ln/yySeyWCx64IEH8izftGlTnjG0x48f108//aSOHTted87eqw3FSElJ0ZQpU1SuXLk845yvZvjw4XJ1ddULL7yguLi4K9YfPnxYU6dONd6TJE2ZMiVPm48//liSrjtbwa26/POzWq2aPn26SpQoofvuu0/S3z2OFoslz7jto0eP3vDd025EaGio3NzcNH78+KvOXpB7DC5cuHDFFHzVqlVT6dKlr5gi72pat26t1atXa+vWrUZIbtiwoUqXLq2JEyca09tdj6urqyQZMzcUBKGhoZKkmTNn5lk+bdq0W95mt27dZG9vrzFjxlzRi221Wo3ZSpKTk5WVlZVnfb169WRnZ5fnmLi6ut7Vz2zixIn6/fff9eSTT151qBVQ1NCTDMDw0EMPqV27dnrnnXd09OhRNWjQQL///rt++uknDR48OM/FY5IUFBSk0NBQvfrqq3JycjIChXnaK7MZM2ZoyZIleuihh1SpUiWdPn1aX331lWJiYjR37lw5Ojpe9/XVqlXT/Pnz9eSTT6p27dp57ri3ceNGLVy40JgztkGDBurVq5e++OILJSYm6t5779XWrVs1Z84cde3aVe3atbv1D+wqnJ2dtXz5cvXq1UvNmzfXsmXLtHTpUr399ttGD3nnzp318ccfq1OnTnr66ad15swZzZgxQ9WrV88z7/DtcHNz02effaaePXuqcePG6tGjh7y8vBQTE6OlS5eqVatWmj59ug4cOKD77rtPTzzxhOrUqSMHBwctXrxYcXFxV50iz6x169aaN2+eLBaLMfzC3t5eLVu21IoVK9S2bdt/PJ4NGzaUvb29PvjgAyUlJcnJyUnt27eXt7d3vnwWtyI4OFjdu3fXlClTdPbsWbVo0UJr1641zgrcSi9utWrVNG7cOI0YMUJHjx5V165dVbp0aR05ckSLFy9W//799frrr2v16tUaOHCgHn/8cdWsWVNZWVmaO3eu7O3t1b179zw1/vHHH/r444/l5+enKlWqGBeU3o6srCzjDEJ6erqOHTumn3/+Wbt27VK7du2K1Z0sUczZaFYNAAWAeQo4q/XvqcOGDBli9fPzs5YoUcJao0YN64cffmjNycnJ006SdcCAAdZvv/3WWqNGDauTk5O1UaNGV53Gy+z333+33n///VZfX19riRIlrB4eHtaOHTtaV61adVP1HzhwwNqvXz9rQECA1dHR0Vq6dGlrq1atrNOmTbOmp6cb7S5dumQdM2aMtUqVKtYSJUpYK1asaB0xYkSeNlbr39ONde7c+Yr95L7Xy+VOqXX51Gm502cdPnzY2rFjR2vJkiWtPj4+1lGjRlmzs7PzvH7WrFnG5xYYGGj9+uuvr5iG7Fr7zq318um/zFPA5frzzz+toaGhVnd3d6uzs7O1WrVq1t69extT9yUkJFgHDBhgDQwMtLq6ulrd3d2tzZs3t37//fdX+cSvFBkZaZVkrV27dp7l48aNs0qyvvfee/9Yu9Vqtf7nP/+xVq1a1Wpvb59nWrJrHZN7773Xeu+99163tqsdo1y6xjRul0tLS7MOGDDA6unpaS1VqpS1a9eu1qioKKsk68SJE6947eVT/Fmt1z4mP/zwg/Wee+6xurq6Wl1dXa2BgYHWAQMGWKOioqxWq9UaHR1tff75563VqlWzOjs7Wz09Pa3t2rWz/vHHH3m2s3//fmubNm2sLi4uVknXnQ7uep/F5XKnMcx9lCxZ0hoQEGDt3r27ddGiRVf8O7ZamQIORZfFas3nKxcAFAsWi0UDBgy4YmhGcda7d28tWrTImAEARU9ERIQaNWqkb7/9Vs8884ytywFwBzEmGQCAq7jafN1TpkyRnZ3dP16MCKDwY0wyAABXMWnSJIWHh6tdu3ZycHDQsmXLtGzZMvXv3/+KebMBFD2EZAAArqJly5ZauXKl/vWvfyk1NVWVKlXS6NGj9c4779i6NAB3AWOSAQAAABPGJAMAAAAmDLfIJzk5OTp16pRKly5dIO8eBQAAUNxZrValpKTIz89PdnbX7ysmJOeTU6dOcSEHAABAIXD8+HH5+/tftw0hOZ+ULl1a0t8fupubm42rAQAAgFlycrIqVqxo5LbrISTnk9whFm5uboRkAACAAuxGhsZy4R4AAABgQkgGAAAATAjJAAAAgAkhGQAAADAhJAMAAAAmhGQAAADAhJAMAAAAmBCSAQAAABNCMgAAAGBCSAYAAABMCMkAAACACSEZAAAAMLF5SD558qSeffZZlS1bVi4uLqpXr562bdtmrLdarRo5cqTKly8vFxcXdejQQQcPHsyzjXPnzumZZ56Rm5ubPDw81LdvX6WmpuZps2vXLrVu3VrOzs6qWLGiJk2adEUtCxcuVGBgoJydnVWvXj399ttvd+ZNAwAAoECzaUg+f/68WrVqpRIlSmjZsmXau3evJk+erDJlyhhtJk2apE8//VSff/65tmzZIldXV4WGhio9Pd1o88wzzygyMlIrV67Ur7/+qnXr1ql///7G+uTkZHXs2FGVK1dWeHi4PvzwQ40ePVpffPGF0Wbjxo166qmn1LdvX+3YsUNdu3ZV165dtWfPnrvzYQAAAKDAsFitVqutdv7WW2/pr7/+0vr166+63mq1ys/PT8OGDdPrr78uSUpKSpKPj49mz56tHj16aN++fapTp47CwsLUpEkTSdLy5cv14IMP6sSJE/Lz89Nnn32md955R7GxsXJ0dDT2vWTJEu3fv1+S9OSTTyotLU2//vqrsf8WLVqoYcOG+vzzz//xvSQnJ8vd3V1JSUlyc3O7rc8FAAAA+e9m8ppNe5J//vlnNWnSRI8//ri8vb3VqFEj/ec//zHWHzlyRLGxserQoYOxzN3dXc2bN9emTZskSZs2bZKHh4cRkCWpQ4cOsrOz05YtW4w2bdq0MQKyJIWGhioqKkrnz5832ly+n9w2ufsxy8jIUHJycp4HAAAAigabhuTo6Gh99tlnqlGjhlasWKGXX35Zr776qubMmSNJio2NlST5+PjkeZ2Pj4+xLjY2Vt7e3nnWOzg4yNPTM0+bq23j8n1cq03uerMJEybI3d3deFSsWPGm3z8AAAAKJpuG5JycHDVu3Fjjx49Xo0aN1L9/f/Xr1++GhjfY2ogRI5SUlGQ8jh8/buuSAAAAkE9sGpLLly+vOnXq5FlWu3ZtxcTESJJ8fX0lSXFxcXnaxMXFGet8fX115syZPOuzsrJ07ty5PG2uto3L93GtNrnrzZycnOTm5pbnAQAAgKLBwZY7b9WqlaKiovIsO3DggCpXrixJqlKlinx9fbVq1So1bNhQ0t8Drrds2aKXX35ZkhQSEqLExESFh4crODhYkrR69Wrl5OSoefPmRpt33nlHly5dUokSJSRJK1euVK1atYyZNEJCQrRq1SoNHjzYqGXlypUKCQm5Y+9fkoLf+OaObh83LvzD52xdAgAAKCBs2pM8ZMgQbd68WePHj9ehQ4c0f/58ffHFFxowYIAkyWKxaPDgwRo3bpx+/vln7d69W88995z8/PzUtWtXSX/3PHfq1En9+vXT1q1b9ddff2ngwIHq0aOH/Pz8JElPP/20HB0d1bdvX0VGRmrBggWaOnWqhg4datTy2muvafny5Zo8ebL279+v0aNHa9u2bRo4cOBd/1wAAABgWzbtSW7atKkWL16sESNGaOzYsapSpYqmTJmiZ555xmgzfPhwpaWlqX///kpMTNQ999yj5cuXy9nZ2Wgzb948DRw4UPfdd5/s7OzUvXt3ffrpp8Z6d3d3/f777xowYICCg4NVrlw5jRw5Ms9cyi1bttT8+fP17rvv6u2331aNGjW0ZMkSBQUF3Z0PAwAAAAWGTedJLkpudZ5khlsUHAy3AACgaCs08yQDAAAABRE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GLTkDx69GhZLJY8j8DAQGN9enq6BgwYoLJly6pUqVLq3r274uLi8mwjJiZGnTt3VsmSJeXt7a033nhDWVlZedqsWbNGjRs3lpOTk6pXr67Zs2dfUcuMGTMUEBAgZ2dnNW/eXFu3br0j7xkAAAAFn817kuvWravTp08bjw0bNhjrhgwZol9++UULFy7U2rVrderUKXXr1s1Yn52drc6dOyszM1MbN27UnDlzNHv2bI0cOdJoc+TIEXXu3Fnt2rVTRESEBg8erBdeeEErVqww2ixYsEBDhw7VqFGjtH37djVo0EChoaE6c+bM3fkQAAAAUKBYrFar1VY7Hz16tJYsWaKIiIgr1iUlJcnLy0vz58/XY489Jknav3+/ateurU2bNqlFixZatmyZunTpolOnTsnHx0eS9Pnnn+vNN99UfHy8HB0d9eabb2rp0qXas2ePse0ePXooMTFRy5cvlyQ1b95cTZs21fTp0yVJOTk5qlixogYNGqS33nrrht5LcnKy3N3dlZSUJDc3txv+DILf+OaG2+LOCv/wOVuXAAAA7qCbyWs270k+ePCg/Pz8VLVqVT3zzDOKiYmRJIWHh+vSpUvq0KGD0TYwMFCVKlXSpk2bJEmbNm1SvXr1jIAsSaGhoUpOTlZkZKTR5vJt5LbJ3UZmZqbCw8PztLGzs1OHDh2MNleTkZGh5OTkPA8AAAAUDTYNyc2bN9fs2bO1fPlyffbZZzpy5Ihat26tlJQUxcbGytHRUR4eHnle4+Pjo9jYWElSbGxsnoCcuz533fXaJCcn6+LFi0pISFB2dvZV2+Ru42omTJggd3d341GxYsVb+gwAAABQ8DjYcucPPPCA8f/169dX8+bNVblyZX3//fdycXGxYWX/bMSIERo6dKjxPDk5maAMAABQRNh8uMXlPDw8VLNmTR06dEi+vr7KzMxUYmJinjZxcXHy9fWVJPn6+l4x20Xu839q4+bmJhcXF5UrV0729vZXbZO7jatxcnKSm5tbngcAAACKhgIVklNTU3X48GGVL19ewcHBKlGihFatWmWsj4qKUkxMjEJCQiRJISEh2r17d55ZKFauXCk3NzfVqVPHaHP5NnLb5G7D0dFRwcHBedrk5ORo1apVRhsAAAAULzYNya+//rrWrl2ro0ePauPGjXr00Udlb2+vp556Su7u7urbt6+GDh2qP//8U+Hh4erTp49CQkLUokULSVLHjh1Vp04d9ezZUzt37tSKFSv07rvvasCAAXJycpIkvfTSS4qOjtbw4cO1f/9+zZw5U99//72GDBli1DF06FD95z//0Zw5c7Rv3z69/PLLSktLU58+fWzyuQAAAMC2bDom+cSJE3rqqad09uxZeXl56Z577tHmzZvl5eUlSfrkk09kZ2en7t27KyMjQ6GhoZo5c6bxent7e/366696+eWXFRISIldXV/Xq1Utjx4412lSpUkVLly7VkCFDNHXqVPn7++vLL79UaGio0ebJJ59UfHy8Ro4cqdjYWDVs2FDLly+/4mI+AAAAFA82nSe5KGGe5MKPeZIBACjaCtU8yQAAAEBBQ0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FJiQPHHiRFksFg0ePNhYlp6ergEDBqhs2bIqVaqUunfvrri4uDyvi4mJUefOnVWyZEl5e3vrjTfeUFZWVp42a9asUePGjeXk5KTq1atr9uzZV+x/xowZCggIkLOzs5o3b66tW7feibcJAACAQqBAhOSwsDD9+9//Vv369fMsHzJkiH755RctXLhQa9eu1alTp9StWzdjfXZ2tjp37qzMzExt3LhRc+bM0ezZszVy5EijzZEjR9S5c2e1a9dOERERGjx4sF544QWtWLHCaLNgwQINHTpUo0aN0vbt29WgQQOFhobqzJkzd/7NAwAAoMCxWK1Wqy0LSE1NVePGjTVz5kyNGzdODRs21JQpU5SUlCQvLy/Nnz9fjz32mCRp//79ql27tjZt2qQWLVpo2bJl6tKli06dOiUfHx9J0ueff64333xT8fHxcnR01JtvvqmlS5dqz549xj579OihxMRELV++XJLUvHlzNW3aVNOnT5ck5eTkqGLFiho0aJDeeuutG3ofycnJcnd3V1JSktzc3G74/Qe/8c0Nt8WdFf7hc7YuAQAA3EE3k9ds3pM8YMAAde7cWR06dMizPDw8XJcuXcqzPDAwUJUqVdKmTZskSZs2bVK9evWMgCxJoaGhSk5OVmRkpNHGvO3Q0FBjG5mZmQoPD8/Txs7OTh06dDDaXE1GRoaSk5PzPAAAAFA0ONhy59999522b9+usLCwK9bFxsbK0dFRHh4eeZb7+PgoNjbWaHN5QM5dn7vuem2Sk5N18eJFnT9/XtnZ2Vdts3///mvWPmHCBI0ZM+bG3igAAAAKFZv1JB8/flyvvfaa5s2bJ2dnZ1uVcctGjBihpKQk43H8+HFblwQAAIB8YrOQHB4erjNnzqhx48ZycHCQg4OD1q5dq08//VQODg7y8fFRZmamEhMT87wuLi5Ovr6+kiRfX98rZrvIff5Pbdzc3OTi4qJy5crJ3t7+qm1yt3E1Tk5OcnNzy/MAAABA0WCzkHzfffdp9+7dioiIMB5NmjTRM888Y/x/iRIltGrVKuM1UVFRiomJUUhIiCQpJCREu3fvzjMLxcqVK+Xm5qY6deoYbS7fRm6b3G04OjoqODg4T5ucnBytWrXKaAMAAIDixWZjkkuXLq2goKA8y1xdXVW2bFljed++fTV06FB5enrKzc1NgwYNUkhIiFq0aCFJ6tixo+rUqaOePXtq0qRJio2N1bvvvqsBAwbIyclJkvTSSy9p+vTpGj58uJ5//nmtXr1a33//vZYuXWrsd+jQoerVq5eaNGmiZs2aacqUKUpLS1OfPn3u0qcBAACAgsSmF+79k08++UR2dnbq3r27MjIyFBoaqpkzZxrr7e3t9euvv+rll19WSEiIXF1d1atXL40dO9ZoU6VKFS1dulRDhgzR1KlT5e/vry+//FKhoaFGmyeffFLx8fEaOXKkYmNj1bBhQy1fvvyKi/kAAABQPNh8nuSignmSCz/mSQYAoGgrVPMkAwAAAAUNIRkAAAAwISQDAAAAJoRkAAAAwISQDAAAAJgQkgEAAAATQjIAAABgQkgGAAAATAjJAAAAgAkhGQAAADAhJAMAAAAmhGQAAADAhJAMAAAAmBCSAQAAABNCMgAAAGBCSAYAAABMCMkAAACACSEZAAAAMCEkAwAAACaEZAAAAMCEkAwAAACYEJIBAAAAE0IyAAAAYEJIBgAAAEwIyQAAAIAJIRkAAAAwISQDAAAAJoRkAAAAwISQDAAAAJgQkgEAAAAThxtt+Omnn95Qu1dfffWWiwEAAAAKghsOyZ988sk/trFYLIRkAAAAFHo3HJKPHDlyJ+sAAAAACgzGJAMAAAAmN9yTLEk5OTmaPXu2fvzxRx09elQWi0VVqlTRY489pp49e8pisdypOgEAAIC75oZ7kq1Wqx5++GG98MILOnnypOrVq6e6devq2LFj6t27tx599NE7WScAAABw19xwT/Ls2bO1bt06rVq1Su3atcuzbvXq1eratau++eYbPffcc/leJAAAAHA33XBP8n//+1+9/fbbVwRkSWrfvr3eeustzZs3L1+LAwAAAGzhhkPyrl271KlTp2uuf+CBB7Rz5858KQoAAACwpRsOyefOnZOPj8811/v4+Oj8+fP5UhQAAABgSzcckrOzs+XgcO0hzPb29srKysqXogAAAABbuuEL96xWq3r37i0nJ6errs/IyMi3ogAAAABbuuGQ/Nxzz/3jPMjMbAEAAICi4KamgAMAAACKgxsekxwdHS2r1XonawEAAAAKhBsOyTVq1FB8fLzx/Mknn1RcXNwdKQoAAACwpZu6LfXlfvvtN6WlpeV7QQAAAICt3XBIBgAAAIqLGw7JFovlitkt/mm2CwAAAKAwuuV5ktPT0/XSSy/J1dU1T7sff/wxfysEAAAA7rIbDsm9evXK8/zZZ5/N92IAAACAguCGQ/LXX399J+sAAAAACgwu3AMAAABMCMkAAACACSEZAAAAMCEkAwAAACaEZAAAAMDkhma3+Pnnn294gw8//PAtFwMAAAAUBDcUkrt27XpDG7NYLMrOzr6degAAAACbu6GQnJOTc6frAAAAAAoMxiQDAAAAJjd8x73LpaWlae3atYqJiVFmZmaeda+++mq+FAYAAADYyk2H5B07dujBBx/UhQsXlJaWJk9PTyUkJKhkyZLy9vYmJAMAAKDQu+nhFkOGDNFDDz2k8+fPy8XFRZs3b9axY8cUHBysjz766Ka29dlnn6l+/fpyc3OTm5ubQkJCtGzZMmN9enq6BgwYoLJly6pUqVLq3r274uLi8mwjJiZGnTt3NkL6G2+8oaysrDxt1qxZo8aNG8vJyUnVq1fX7Nmzr6hlxowZCggIkLOzs5o3b66tW7fe1HsBAABA0XHTITkiIkLDhg2TnZ2d7O3tlZGRoYoVK2rSpEl6++23b2pb/v7+mjhxosLDw7Vt2za1b99ejzzyiCIjIyX9Hch/+eUXLVy4UGvXrtWpU6fUrVs34/XZ2dnq3LmzMjMztXHjRs2ZM0ezZ8/WyJEjjTZHjhxR586d1a5dO0VERGjw4MF64YUXtGLFCqPNggULNHToUI0aNUrbt29XgwYNFBoaqjNnztzsxwMAAIAiwGK1Wq038wIvLy9t3LhRNWrUUM2aNTVt2jSFhoZq//79Cg4OVlpa2m0V5OnpqQ8//FCPPfaYvLy8NH/+fD322GOSpP3796t27dratGmTWrRooWXLlqlLly46deqUfHx8JEmff/653nzzTcXHx8vR0VFvvvmmli5dqj179hj76NGjhxITE7V8+XJJUvPmzdW0aVNNnz5d0t+zeVSsWFGDBg3SW2+9dUN1Jycny93dXUlJSXJzc7vh9xv8xjc33BZ3VviHz9m6BAAAcAfdTF676Z7kRo0aKSwsTJJ07733auTIkZo3b54GDx6soKCgW6tYf/cKf/fdd0pLS1NISIjCw8N16dIldejQwWgTGBioSpUqadOmTZKkTZs2qV69ekZAlqTQ0FAlJycbvdGbNm3Ks43cNrnbyMzMVHh4eJ42dnZ26tChg9HmajIyMpScnJznAQAAgKLhpkPy+PHjVb58eUnS+++/rzJlyujll19WfHy8/v3vf990Abt371apUqXk5OSkl156SYsXL1adOnUUGxsrR0dHeXh45Gnv4+Oj2NhYSVJsbGyegJy7Pnfd9dokJyfr4sWLSkhIUHZ29lXb5G7jaiZMmCB3d3fjUbFixZt+7wAAACiYbnp2iyZNmhj/7+3tbQxZuFW1atVSRESEkpKStGjRIvXq1Utr1669rW3eDSNGjNDQoUON58nJyQRlAACAIuKme5Lbt2+vxMTEK5YnJyerffv2N12Ao6OjqlevruDgYE2YMEENGjTQ1KlT5evrq8zMzCv2FRcXJ19fX0mSr6/vFbNd5D7/pzZubm5ycXFRuXLlZG9vf9U2udu4GicnJ2NWjtwHAAAAioabDslr1qy54gYi0t/Tta1fv/62C8rJyVFGRoaCg4NVokQJrVq1ylgXFRWlmJgYhYSESJJCQkK0e/fuPLNQrFy5Um5ubqpTp47R5vJt5LbJ3Yajo6OCg4PztMnJydGqVauMNgAAAChebni4xa5du4z/37t3b57xutnZ2Vq+fLkqVKhwUzsfMWKEHnjgAVWqVEkpKSmaP3++1qxZoxUrVsjd3V19+/bV0KFD5enpKTc3Nw0aNEghISFq0aKFJKljx46qU6eOevbsqUmTJik2NlbvvvuuBgwYICcnJ0nSSy+9pOnTp2v48OF6/vnntXr1an3//fdaunSpUcfQoUPVq1cvNWnSRM2aNdOUKVOUlpamPn363NT7AQAAQNFwwyG5YcOGslgsslgsVx1W4eLiomnTpt3Uzs+cOaPnnntOp0+flru7u+rXr68VK1bo/vvvlyR98sknsrOzU/fu3ZWRkaHQ0FDNnDnTeL29vb1+/fVXvfzyywoJCZGrq6t69eqlsWPHGm2qVKmipUuXasiQIZo6dar8/f315ZdfKjQ01Gjz5JNPKj4+XiNHjlRsbKwaNmyo5cuXX3ExHwAAAIqHG54n+dixY7Jarapataq2bt0qLy8vY52jo6O8vb1lb29/xwot6JgnufBjnmQAAIq2m8lrN9yTXLlyZUl/j9cFAAAAirKbngJOkg4fPqwpU6Zo3759kqQ6derotddeU7Vq1fK1OAAAAMAWbnp2ixUrVqhOnTraunWr6tevr/r162vLli2qW7euVq5ceSdqBAAAAO6qm+5JfuuttzRkyBBNnDjxiuVvvvmmcdEdAAAAUFjddE/yvn371Ldv3yuWP//889q7d2++FAUAAADY0k2HZC8vL0VERFyxPCIiQt7e3vlREwAAAGBTNzzcYuzYsXr99dfVr18/9e/fX9HR0WrZsqUk6a+//tIHH3ygoUOH3rFCAQAAgLvlhudJtre31+nTp+Xl5aUpU6Zo8uTJOnXqlCTJz89Pb7zxhl599VVZLJY7WnBBxTzJhR/zJAMAULTdkXmSc7O0xWLRkCFDNGTIEKWkpEiSSpcufRvlAgAAAAXLTc1uYe4lJhwDAACgKLqpkFyzZs1/HE5x7ty52yoIAAAAsLWbCsljxoyRu7v7naoFAAAAKBBuKiT36NGDad4AAABQ5N3wPMnFddYKAAAAFD83HJJvcKY4AAAAoNC74eEWOTk5d7IOAAAAoMC46dtSAwAAAEUdIRkAAAAwISQDAAAAJoRkAAAAwISQDAAAAJgQkgEAAAATQjIAAABgQkgGAAAATAjJAAAAgAkhGQAAADAhJAMAAAAmhGQAAADAhJAMAAAAmBCSAQAAABNCMgAAAGBCSAYAAABMHGxdAFCcxIytZ+sS8P8qjdxt6xIAAAUYPckAAACACSEZAAAAMGG4BQDcIa2mtbJ1Cfh/fw36y9YlAChk6EkGAAAATOhJBgAgH6xtc6+tS8D/u3fdWluXgCKAnmQAAADAhJAMAAAAmBCSAQAAABNCMgAAAGBCSAYAAABMCMkAAACACSEZAAAAMCEkAwAAACaEZAAAAMCEkAwAAACYEJIBAAAAE0IyAAAAYEJIBgAAAEwIyQAAAIAJIRkAAAAwISQDAAAAJoRkAAAAwISQDAAAAJgQkgEAAAATQjIAAABgQkgGAAAATAjJAAAAgAkhGQAAADAhJAMAAAAmhGQAAADAxKYhecKECWratKlKly4tb29vde3aVVFRUXnapKena8CAASpbtqxKlSql7t27Ky4uLk+bmJgYde7cWSVLlpS3t7feeOMNZWVl5WmzZs0aNW7cWE5OTqpevbpmz559RT0zZsxQQECAnJ2d1bx5c23dujXf3zMAAAAKPpuG5LVr12rAgAHavHmzVq5cqUuXLqljx45KS0sz2gwZMkS//PKLFi5cqLVr1+rUqVPq1q2bsT47O1udO3dWZmamNm7cqDlz5mj27NkaOXKk0ebIkSPq3Lmz2rVrp4iICA0ePFgvvPCCVqxYYbRZsGCBhg4dqlGjRmn79u1q0KCBQkNDdebMmbvzYQAAAKDAsFitVquti8gVHx8vb29vrV27Vm3atFFSUpK8vLw0f/58PfbYY5Kk/fv3q3bt2tq0aZNatGihZcuWqUuXLjp16pR8fHwkSZ9//rnefPNNxcfHy9HRUW+++aaWLl2qPXv2GPvq0aOHEhMTtXz5cklS8+bN1bRpU02fPl2SlJOTo4oVK2rQoEF66623/rH25ORkubu7KykpSW5ubjf8noPf+OaG2+LOCv/wuTu+j5ix9e74PnBjKo3cfcf30Wpaqzu+D9yYvwb9dcf3sbbNvXd8H7gx965ba+sSUEDdTF4rUGOSk5KSJEmenp6SpPDwcF26dEkdOnQw2gQGBqpSpUratGmTJGnTpk2qV6+eEZAlKTQ0VMnJyYqMjDTaXL6N3Da528jMzFR4eHieNnZ2durQoYPRxiwjI0PJycl5HgAAACgaCkxIzsnJ0eDBg9WqVSsFBQVJkmJjY+Xo6CgPD488bX18fBQbG2u0uTwg567PXXe9NsnJybp48aISEhKUnZ191Ta52zCbMGGC3N3djUfFihVv7Y0DAACgwCkwIXnAgAHas2ePvvvuO1uXckNGjBihpKQk43H8+HFblwQAAIB84mDrAiRp4MCB+vXXX7Vu3Tr5+/sby319fZWZmanExMQ8vclxcXHy9fU12phnocid/eLyNuYZMeLi4uTm5iYXFxfZ29vL3t7+qm1yt2Hm5OQkJyenW3vDAAAAKNBs2pNstVo1cOBALV68WKtXr1aVKlXyrA8ODlaJEiW0atUqY1lUVJRiYmIUEhIiSQoJCdHu3bvzzEKxcuVKubm5qU6dOkaby7eR2yZ3G46OjgoODs7TJicnR6tWrTLaAAAAoPiwaU/ygAEDNH/+fP30008qXbq0Mf7X3d1dLi4ucnd3V9++fTV06FB5enrKzc1NgwYNUkhIiFq0aCFJ6tixo+rUqaOePXtq0qRJio2N1bvvvqsBAwYYPb0vvfSSpk+fruHDh+v555/X6tWr9f3332vp0qVGLUOHDlWvXr3UpEkTNWvWTFOmTFFaWpr69Olz9z8YAAAA2JRNQ/Jnn30mSWrbtm2e5V9//bV69+4tSfrkk09kZ2en7t27KyMjQ6GhoZo5c6bR1t7eXr/++qtefvllhYSEyNXVVb169dLYsWONNlWqVNHSpUs1ZMgQTZ06Vf7+/vryyy8VGhpqtHnyyScVHx+vkSNHKjY2Vg0bNtTy5cuvuJgPAAAARZ9NQ/KNTNHs7OysGTNmaMaMGddsU7lyZf3222/X3U7btm21Y8eO67YZOHCgBg4c+I81AQAAoGgrMLNbAAAAAAUFIRkAAAAwISQDAAAAJoRkAAAAwISQDAAAAJgQkgEAAAATQjIAAABgQkgGAAAATAjJAAAAgAkhGQAAADAhJAMAAAAmhGQAAADAhJAMAAAAmBCSAQAAABNCMgAAAGBCSAYAAABMCMkAAACAiYOtCwAAAChspg/7xdYl4P8NnPzQHdkuPc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Ng0JK9bt04PPfSQ/Pz8ZLFYtGTJkjzrrVarRo4cqfLly8vFxUUdOnTQwYMH87Q5d+6cnnnmGbm5ucnDw0N9+/ZVampqnja7du1S69at5ezsrIoVK2rSpElX1LJw4UIFBgbK2dlZ9erV02+//Zbv7xcAAACFg01Dclpamho0aKAZM2Zcdf2kSZP06aef6vPPP9eWLVvk6uqq0NBQpaenG22eeeYZRUZGauXKlfr111+1bt069e/f31ifnJysjh07qnLlygoPD9eHH36o0aNH64svvjDabNy4UU899ZT69u2rHTt2qGvXruratav27Nlz5948AAAACiwHW+78gQce0AMPPHDVdVarVVOmTNG7776rRx55RJL0zTffyMfHR0uWLFGPHj20b98+LV++XGFhYWrSpIkkadq0aXrwwQf10Ucfyc/PT/PmzVNmZqa++uorOTo6qm7duoqIiNDHH39shOmpU6eqU6dOeuONNyRJ//rXv7Ry5UpNnz5dn3/++V34JAAAAFCQFNgxyUeOHFFsbKw6dOhgLHN3d1fz5s21adMmSdKmTZvk4eFhBGRJ6tChg+zs7LRlyxajTZs2beTo6Gi0CQ0NVVRUlM6fP2+0uXw/uW1y93M1GRkZSk5OzvMAAABA0VBgQ3JsbKwkycfHJ89yHx8fY11sbKy8vb3zrHdwcJCnp2eeNlfbxuX7uFab3PVXM2HCBLm7uxuPihUr3uxbBAAAQAFVYENyQTdixAglJSUZj+PHj9u6JAAAAOSTAhuSfX19JUlxcXF5lsfFxRnrfH19debMmTzrs7KydO7cuTxtrraNy/dxrTa566/GyclJbm5ueR4AAAAoGgpsSK5SpYp8fX21atUqY1lycrK2bNmikJAQSVJISIgSExMVHh5utFm9erVycnLUvHlzo826det06dIlo83KlStVq1YtlSlTxmhz+X5y2+TuBwAAAMWLTUNyamqqIiIiFBERIenvi/UiIiIUExMji8WiwYMHa9y4cfr555+1e/duPffcc/Lz81PXrl0lSbVr11anTp3Ur18/bd26VX/99ZcGDhyoHj16yM/PT5L09NNPy9HRUX379lVkZKQWLFigqVOnaujQoUYdr732mpYvX67Jkydr//79Gj16tLZt26aBAwfe7Y8EAAAABYBNp4Dbtm2b2rVrZzzPDa69evXS7NmzNXz4cKWlpal///5KTEzUPffco+XLl8vZ2dl4zbx58zRw4EDdd999srOzU/fu3fXpp58a693d3fX7779rwIABCg4OVrly5TRy5Mg8cym3bNlS8+fP17vvvqu3335bNWrU0JIlSxQUFHQXPgUAAAAUNDYNyW3btpXVar3meovForFjx2rs2LHXbOPp6an58+dfdz/169fX+vXrr9vm8ccf1+OPP379ggEAAFAsFNgxyQAAAICt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QAAADAhJAMAAAAmBCSAQAAABNCMgAAAGBCSAYAAABMCMkAAACACSEZAAAAMCEkAwAAACaEZAAAAMCEkAwAAACYEJIBAAAAE0IyAAAAYEJIBgAAAEwIyQAAAIAJIRkAAAAwISQDAAAAJoRkAAAAwISQDAAAAJgQkgEAAAATQjIAAABgQkgGAAAATAjJAAAAgAkhGQAAADAhJAMAAAAmhGSTGTNmKCAgQM7OzmrevLm2bt1q65IAAABwlxGSL7NgwQINHTpUo0aN0vbt29WgQQOFhobqzJkzti4NAAAAd5GDrQsoSD7++GP169dPffr0kSR9/vnnWrp0qb766iu99dZbedpmZGQoIyPDeJ6UlCRJSk5Ovql9ZmdcvM2qkV9u9tjdipT07Du+D9yYu3G8sy5m3fF94MbcjeOdlsXxLijuxvG+mHHhju8DN+ZmjnduW6vV+o9tLdYbaVUMZGZmqmTJklq0aJG6du1qLO/Vq5cSExP1008/5Wk/evRojRkz5i5XCQAAgNt1/Phx+fv7X7cNPcn/LyEhQdnZ2fLx8cmz3MfHR/v377+i/YgRIzR06FDjeU5Ojs6dO6eyZcvKYrHc8XoLiuTkZFWsWFHHjx+Xm5ubrcvBHcbxLl443sULx7t4Ka7H22q1KiUlRX5+fv/YlpB8i5ycnOTk5JRnmYeHh22KKQDc3NyK1Q9ZccfxLl443sULx7t4KY7H293d/YbaceHe/ytXrpzs7e0VFxeXZ3lcXJx8fX1tVBUAAABsgZD8/xwdHRUcHKxVq1YZy3JycrRq1SqFhITYsDIAAADcbQy3uMzQoUPVq1cvNWnSRM2aNdOUKVOUlpZmzHaBKzk5OWnUqFFXDD1B0cTxLl443sULx7t44Xj/M2a3MJk+fbo+/PBDxcbGqmHDhvr000/VvHlzW5cFAACAu4iQDAAAAJgwJhkAAAAwISQDAAAAJoRkAAAAwISQDADIN8uWLdPx48dtXQaAfHC1Ow4XJ4Rk3BFWq1XZ2dnKzs6+6joARdMrr7yiAwcO2LoMALfp2LFj6tGjh86cOSPp73tHFDeEZNwRFotF9vb2sre3z7M8JydHFovFRlWhIOjZs6cSEhKM58nJyTasBvnt2LFjCgwMtHUZuAPCwsK0atUqpaWl5Vl+8uRJnTx50kZV4U5xcHBQ6dKl1aVLF508eVJ2dnbKysqydVl3FSEZ+S41NVXjx4/XsGHD9MMPPyglJcVYZ2dnpy1btmjKlCm6dOmSDauELcTExGjRokUqXbq0JOnixYt666238gTljIwMbdiwwVYl4jZERkaqVKlSqlChgq1LwR3w3nvv6dtvv80TlD744AP16NFD3bt316RJk/i9XkRYrVZVqFBBy5YtU5kyZXTvvfdq9+7dcnAoXvegIyQjX506dUrPP/+8pkyZoh9++EGPP/64ZsyYoYsXL2rMmDFq3LixXnjhBX3++ecqUaKErcvFXbZt2zb5+voad3jatm2bFi1aJGdnZ6PNli1b9Oijj9qqRNyGyMhIpaam6pNPPtHPP/+sqKgoJSYmFsvTtEXNhQsXFB4erqFDh8rd3V2StHjxYr3zzjuqWbOmmjZtqrfffluLFi2ycaXIDxaLRVlZWSpVqpRWrFihVq1a6aWXXtKqVasUFxd3xdmEoqp4fSXAHbds2TIdO3ZM8+fPV7ly5TRgwAC99957Wr9+vZycnPTMM8+oWrVqCgkJsXWpsIG//vpL9erVM56HhYWpbt26cnR0lNVqlcViUVhYmKpUqWLDKnGrNmzYoFKlSumrr77S4cOHlZGRIU9PT1WrVk316tVTcHCwqlevrkaNGqls2bK2Lhc3YdeuXXJ0dFSdOnUkSXFxcZo1a5Z69eqlWbNmSZLc3Nz0/fff66mnnrJlqcgnl/ca9+zZUx07dtTzzz+vZs2ayc/PT9WrV1eZMmX08MMPy83NzYaV3jmEZOSrFStWKDg4WB06dJAkNWnSRLGxsRo1apSCg4OvGKOM4iUsLEwPP/yw8TwiIkINGjSQJGVnZ8vBwUFbt25VkyZNbFUibsP69ev10UcfqX///kpMTNSxY8e0Z88ehYeHKyIiQr///ruOHz+uKVOm6NVXX7V1ubgJR44ckb+/v1JSUuTh4aGwsDBFR0dr6NChRpvKlStr1apVNqwS+en8+fMKCwvT5MmTtX37dr344osKCAhQZGSktmzZol9//VVnz55V586dbV3qHUNIRr7asWOHPvjgA+P57t279fLLL6tZs2aS/h5varFY5OjoaKsSYUPHjx/X77//Lnt7ezVq1Ejr16/XsGHDJP2v12Lfvn0aPny4LcvELYqKilJQUJAkycPDQx4eHmrQoIGeeeYZSX+Pc4yNjVWpUqVsWSZuQa1atWS1WrV48WI99dRTmjx5smrXrq22bdsabXbs2KGqVavarkjkmwMHDuj555/X3r179eijj+qjjz5SzZo1jaFy0t8X4kdHR6tMmTI2rPTOIiQjX8XHx2vSpElau3atgoODFR4ern79+hnrL/8BQ/HTpk0bxcfHa/Hixfr++++VnJysb7/9Vhs3blSFChVUtWpV7dmzx/hShcIjLS1Njo6OqlGjhnJycmRnd+UlLxaLReXLl7dBdbhdjRs31r333qsXX3xRffv2VaNGjfTBBx8Yx/nQoUPat2+fnn32WRtXivwQExMjPz8/LVmyROXKlTOWZ2VlyWq1yt7eXnZ2dqpevboNq7zzLFYmrUU+ycjI0OjRoxUfH6+TJ08qPj5ep0+flqurqzw9PVWxYkXVqlVLgYGB/CItpqxWq86cOaPjx4/r2LFjOnnypKKjoxUbG6tz584pKSlJp06d4mYUhVB2drYOHz6smjVrGsusVqtycnKM8eZ2dnZMAVnIbdu2TWfPnlXdunXl5+cni8Uii8WiESNGKCIiQjNnzuSagkIu9+dV+vuCzZIlSxrLJV3xM3x5+6KGkIx8l5iYqDNnzuj8+fOKjY1VTEyMjh8/rpMnTyomJkZOTk76448/bF0mCpD09HTj30d2drYxph2Fx59//qlly5YpODhYQUFBqlmzJjPYFBE5OTk6ffq03NzcjOkbzf7880+VLVtW9evXv8vV4U44ffq0pk2bpu3bt8vJyUnDhg1TmzZtJP3dy3zy5EmNGzdOr7zySpEek0xIxl1x6dIlnT17VgkJCcrOzjYu1kLxlJGRcc2hN9c6VY+CbdasWfrkk08k/f1F2cHBQV5eXqpevbrq1q2rFi1aqE6dOvLz87NxpbhZW7ZsUf/+/dWqVStVrVpVVatWVfny5eXt7S03NzeVKlVKLi4uti4T+eiZZ57RunXrFBgYqK1bt8rNzU1fffWVVqxYobVr12rfvn1q1KiRvvnmmyJ95oCQjHyVkpKir7/+WqtXr5a9vb38/Px07733qlu3bgSfYu7MmTMaNmyY/vrrL1WtWlV9+vQxLug6d+6cFixYoDlz5ujNN99knuRCKDk5WXFxcUpISNDp06d16tQpHTp0SPHx8Tp37px27NihM2fOaNGiRerWrZuty8VN2LNnj8aPH6+TJ0/q0KFDSklJkZOTk8qVK6fAwEDVq1dPXl5eatGihZo2bWrrcnGb4uLiVKdOHa1atUoNGzbUTz/9pEcffVQPPvigfHx89OCDD+qhhx5STk5OnjnuiyIu3EO+OXXqlLp27arIyEjVq1dPDg4OCgsL04wZM1SlShV98803atWqla3LhI0MGDBAUVFR6tq1q3788UcNGDBAZcqU0eLFi7Vw4UIFBgbKx8enyF8IUlS5ubnJzc1NNWrUyLP8u+++07x584zn1apVu9ul4TYFBQVp/vz5xvO4uDgdOHBAhw8f1qJFizRp0iRlZmZq9OjRhOQiYOvWrfL09FTDhg0lSd7e3nJxcdHLL79cpIdWXA0hGfnmlVdeUalSpbR27VoFBATI3d1daWlp2rJli95880316dNHq1evlr+/v61LxV2WmppqjFlt1KiRQkND9cADD2jo0KHq27evNmzYIBcXFwJUEXDq1CnFx8frp59+0nfffSc7Ozv5+Pjo2Wef1fPPP2/cjAKFR2ZmphwcHGRnZ6ecnBz5+PjowoUL2rVrlwICAlSlShWlpaWpXbt2ti4V+SAsLEzu7u5KTEyUh4eHIiIi1KxZs2IXkCVCMvLJwYMHtWnTJq1du1aBgYHGcg8PD4WGhiooKEht27bVr7/+qpdeesmGlcIWwsPDZW9vb/QyVa5cWS4uLvruu++M3gqpaF8lXZSlp6dr48aNWrt2rcLDw40hNc8//7waNWqkkJAQ4wp5FD6Ojo5KSEjQyZMntXr1an3xxRdKTk6Wv7+/6tatq1mzZql58+bcLKqIiImJ0ZEjR9S/f3/5+/tr1apVKlOmjNasWSMvLy/5+vrK09OzWPyuJiQjX4SFhcnb21uBgYHKzs6+4pdlhQoV9Nxzz+mHH34gJBdDW7ZsUaVKlYzn+/btU4MGDYyAnJWVZUwRhsJn9uzZeuWVV+Ti4qJOnTpp9erVatSoka3LQj44f/68Pv30U0VFRWn9+vVydXVVr1691KxZMzVs2JDbixdBI0aMUFBQkA4cOKC9e/fKzs5OZ86c0VtvvSVXV1f5+vqqRIkSeuedd64YXlXUEJKRLxISEuTv76+kpCS5u7tfNSjTS1h8JSYmKjw8XD4+PqpZs6ZOnDghDw8P7dmzRwEBAdyBrZDbs2ePJCk4OFiurq769NNP5e/vr/Lly8vPz08BAQHy9vaWr68vX4QKmT/++ENjxoxRiRIl9OGHH6pPnz7XnAYORcPKlSv1+uuvG8/Pnz+v6Oho7du3T1FRUTp69Kj27NlTLM4OMbsF8sWWLVvUo0cPvf/++3r66aevWJ+SkqInn3xSTZs21ZgxY2xQIWwpJiZG0dHROnTokCIiInT69Gnt2bNH0dHRslqtqlixojw8PDRr1iw1btzY1uXiJp08eVJRUVHas2eP9u/fr+PHj+vs2bNKT0+Xvb293N3dlZWVpU8//ZR5dAuZNWvW6NNPP1VsbKx27NihzMxMlS1bVjVq1FCTJk3UokUL1a1bV3Xq1DFuLY/CK/fC+/T0dNnZ2RX7Y1q83z3yhdVqVfPmzRUSEqJ+/fopMjJSDz30kCpUqCAPDw/Z2dlpwIABOnfunLp27WrrcmEDlSpVUqVKldS2bVtZrValpqYqLS1NZ8+e1bFjxxQZGal169bRQ1VIVahQQRUqVFD79u2NZampqTpy5IgOHDigAwcOKDw8XN7e3jasEreiTZs2aty4sS5cuKCUlBTj53XXrl3aunWrfvjhB506dUofffSRhg4dautycZvCwsIUFBQkR0dHY5n5zpnFaWgcPcnIF1arVZmZmRo0aJAWL14sR0dH+fv7y2KxaNeuXXJxcdH333+v9u3bM+SimGPYTdESHR2t0aNH6+uvv5adnZ2ysrIkibvtFUHmG/1cuHDBuJV8QEAA45OLgJdfflnx8fFatGiRsrKyin1PMiEZt+3EiRPauHGjnnjiCSUlJWnDhg36448/tHv3bjk5Oal169Z6/PHHmd4LBqvVquPHj6tEiRLatWuXlixZopycHP373/+2dWm4SbNmzdLHH3+syMhISX8PvVqwYIEmT54sq9UqOzs7nTx5UhkZGapataqNq8WtOHTokDZs2KB9+/YpJydHAQEBatmyJRdnFkGdOnVSWFiYevTooWrVqikwMFAVKlRQuXLl5ObmJmdn52L1Bbh4f0VAvpg7d66+++47PfHEE3J3d1fnzp2vOp8itxsuni5cuKCsrCylpqbqt99+06ZNm2RnZ6edO3dq586d8vb2Vu3atdWiRQtbl4pbsGnTpjzjyH/99VcdOHAgz9mCjz/+WJs2bdLGjRttUSJuw/LlyzVkyBAdOnRIbm5uSk9PV0ZGhnx9fTV48GC98sorxeICruJi27Ztat26tXbt2qUFCxbo3LlzKlGihPz8/FSjRg3Vr19flSpV0nPPPScPDw9bl3vHEZJx2yIiItS2bVtJ0qVLl5STkyNJxqD/3D+WBOTi6aOPPtJnn30mR0dHNW3aVB4eHqpWrZrWrFmjfv36acyYMcrJyVGZMmVsXSpuQXh4uHr37m0837FjR565ryXpwIEDecYro3BYt26dxo8fr+rVq+uHH35QnTp1lJKSot27d2vWrFkaO3asXFxcNGDAAFuXinyQO3xmyZIlxrKLFy9q9+7d2rJli7Zs2aIVK1YoMjJSTz31lO0KvYsIybhtu3btMkLy1U7DWK1W47Qrip9ly5apdevW+uijj+Tv72/8O/j+++9VuXJlxjEWcocPH1anTp2M51FRUerTp4+kv+e/LlGihCIiIpgfvRD65ptvVLFiRf3nP/9RyZIllZ2drdKlS6tly5Zq2bKlrFarZs2apUcffVR+fn62Lhe3aceOHXJ2dpb0d4eXvb29XFxc1KxZMzVr1kyDBg2ycYV3H6kFt+3UqVOaPXu2evXqpREjRujLL7/UmjVrdOzYMV26dKlYXQmLK02fPl0ZGRkKDg7W6NGjdfToUUl/hyvGNBZuFy5cUGpqqiZMmKBp06Zp1apVOnnypIKCgiT970tzfHy8goODbVkqbsHGjRvVqVMnlSxZUlar1Zj7Pvds4ejRo+Xg4KBt27bZskzkkxMnTqhLly6SZNyGXPr7eGdmZiozM9O4MLe4oCcZtyU+Pl4pKSlq3LixEhISFBYWprVr1yonJ0eOjo5yd3dX+fLlVaFCBb333nuE5WIoODhYP/30k1atWqXPPvtMr7zyirp06aILFy6oevXqeYbnoHBJTk5Wjx49lJiYqHnz5ikxMVElSpTQU089pYoVK6pOnTpydnbWpUuX5Ovra+tycZPs7OyMnsXLx5jb2dnp0qVLqlSpkk6cOCEvLy9blYh81LlzZ4WGhkq68nhfPiVccUJIxm3ZunWrqlSpos8++0ypqamKjY1VTEyMjh49qmPHjunUqVM6ceKEEhISCEHFXPv27VW+fHnNnTtXkyZNUvny5RUfH6+AgABbl4Zb5Ovrq5kzZ+rcuXOKi4tTbGysTp8+rRMnTujEiRPasWPHFcMxUDhkZWWpY8eOmjJlijp27Ch3d3dJ/5szt0SJEtqzZ49SUlLUoEEDG1eL/PDbb7/p1KlT6tWrV55rRMLDw5WQkKBmzZoVu2tHmAIOt2XYsGEKDw/XmjVrrtkmISFBKSkpqlKlyt0rDAXCxo0b5eLicsWwivXr12vcuHH6888/1aVLF7333nsMvShCsrKydP78eSUkJCgmJkblypVjuEUhtGXLFj300EN66KGH9M477yggIMDo7Pjrr7/0/vvvy8XFRT/88IONK0V+aNKkidq3b68xY8bIxcVFkvTQQw9p69atKlu2rFq2bKmJEyeqXLlyNq707qEnGbft8ccfl/R3D8Pl/829M0+5cuWK1Q8V/ufTTz/V8uXL9dxzz6lHjx5q2bKlJKl169ZasWKFVq9erRdeeEHh4eGE5ELotdde07lz51S9enVVr15dderUUdWqVeXu7i4vLy95eXmpdu3ati4Tt6hp06YaN26c3nnnHS1atEiBgYFyd3fXhQsXdPjwYVWrVk1TpkyxdZnIB3FxcYqOjtaSJUvk4uKinJwcffzxx/rrr7/073//WwkJCXrrrbfUtGlTvfjii7Yu966hJxm3JTY2VvHx8apXr9412zA/cvF16NAhLViwQN9++62OHTumFi1aqGfPnmrfvr38/f1lb2+vffv2qWzZstyyuBAqVaqUXF1dde+99+rcuXM6f/68HB0dVa5cOVWsWFG1atVSpUqV1Llz52I7prEo2Lp1q/773/8awyvKlSunFi1a6LnnnlOlSpW4i2YRsGLFCg0aNEhRUVGyWCyKjo5W37591bp1a40dO1aSNGHCBK1evVorV660cbV3Dz3JuC2//fab3n//fW3YsEHly5e/ahsCcvFVvXp1vfPOOxoxYoR++eUX/ec//9GHH36on376ST179lT37t3paSykLl26pJdfflmzZs3SoUOH1LVrV5UvX17Hjx/X8ePHdezYMe3atUvJyclXvbkQCrZz586pZMmScnZ2NqYAy8nJMZZffgMRAnLhFxcXJy8vLyUmJqpMmTJauXKlEhIS9OijjxptSpYsqUuXLtmwyruPnmTcsmPHjql79+4aM2bMVf8IxsfHq0OHDlqwYIECAwNtUCEKmuzsbP3555/65JNPtGzZMlWoUEH9+/fXe++9Z+vScAtycnK0efNmzZ07V1lZWerWrZseeOABZWRk6OTJk4qNjdX58+cJyYWQm5ubKlSooKCgINWvX18NGjRQ7dq15e/vb4xXRdFx9OhRPfroo2rQoIFxnUjHjh01depUo83TTz+tMmXKaMaMGTas9O4iJOOWfffdd5o8ebK2bNly1d7iixcvasSIESpTpoxGjRplgwphSwkJCYqLi5Obm5vOnz+vyMhInTlzxjhF/9tvv+nbb79VcHCwwsLCbF0ubsPRo0c1c+ZMLVy4UMHBwRo1atR1h2ChYMvOztbvv/+u8PBwhYeHa8+ePTpx4oQyMzNVpkwZ1ahRQ0FBQWrcuLFefvllW5eLfDJ37lzNnDlT0dHRat26tT788EPjgvs1a9Zo+PDheuedd/TII4/YuNK7h5CMWzZ06FDFxMRo0aJF12wzevRoRUdH65tvvrmLlaEgeOONNzR58mQ5OTmpSpUqatCggRwcHHTy5EllZWUpKChIVapUUbNmzXTvvffaulzcAvNY1MOHD2vSpElasmSJPvzwQz333HOMVy2EckPx5VP3JSUl6ejRo9q9e7e2b9+uTZs2qUSJElq3bp0NK0V+O3r0qNLT042zv7nXFI0cOVIJCQn617/+VazuksqYZNyy3N7j5ORkubm5GX8ML/+juG3bNubQLKYcHBxUrVo1PfLII3rggQfUokULubq65mnDRZ2FV+6xW79+vTZu3KikpCSdP39ey5YtU3x8vNzc3GxdIm7R9OnTlZ2drU6dOhnH2d3dXQ0aNFCDBg307LPP2rpE5KOUlBQtW7ZMAQEBqlixosqWLavMzEw5Ojoav58feOABVapUqVgFZImQjNvQpUsXdevWTZGRkQoJCTGCce5/d+zYoUOHDmngwIG2LBM2MmHCBHXq1Enz5s3TCy+8IB8fH/Xo0UP33XefatWqlecXMAqf0NBQHThwQC1btlTp0qWVmpqqevXqafHixSpbtqy8vLzoRS6kwsLC9OSTT0r6e+iFxAXYRdmmTZv0zDPPKDAwUGXKlFFAQICqVKmiKlWqqF69egoODlZISIity7QJhlvglmVlZemBBx7Qjh07NG7cOLVt21aenp7KyspSSkqKnn76afn7++ubb74x7taE4uPyXuLTp09r3rx5CgsLU+nSpXXfffepW7ducnJysnGVuBXR0dGqXr26ypYtq+rVq6tLly567LHH5O3tXezuyFUUubm5KSwsTLVq1cqzPCcnx7iNvMVikb29vS3KQz7Lzs7W7t27tX//fu3YsUN79uzRsWPHlJCQoIyMDLVr104TJ05UzZo1bV3qXUdIxi3J7SE6c+aMnnrqKf3555/y9vZWhQoVJP09pq169er6/fffjWUoni4Py1FRUZo+fbq++eYbWSwWvfbaaxozZoyNK8TNiomJ0bRp05SZmamTJ08qJiZG58+fl52dndzc3OTv76+AgAC1bdu2WF3kUxSkp6erZMmSat68uYKDg41HYGAgc10XM2fPnlVYWJhef/113XfffZoyZUqxOzNESEa+2Lx5s5YvX64jR44oLS1Nbdu2VZ8+fa4Yg4riYevWrdq+fbucnJwUGxurgwcPKiEhQSVLlpSbm5tiY2P166+/6r777itWE9MXNRcvXlRaWppOnjypI0eO6MSJEzp58qROnTqlvXv3qkOHDpowYYKty8RN2LJli0JCQvTiiy9q3759xhcgq9UqLy8vBQYGqn79+mrZsiVT+xUhVqtVOTk5RgfY5WcJfvjhB40fP17ffvttsZvXnpCMWzJ37lzVrl1bTZo0sXUpKICGDx+uL774QiVKlFCZMmVUq1YtlS5dWtnZ2bJYLKpUqZJq1qypZs2aqX79+rYuF7fgxIkT2r17tySpZcuWxpCq7OxsJSYmKjY2Vu7u7vL397dlmbhJH3/8sb7//ntt3rxZJ0+eVGJios6cOaMTJ07o8OHDOnjwoCIiIhQQEKClS5faulzkk8uH0VzeW5yTk6OkpCTVrl1bO3fulI+Pj61KtAlCMm6Jl5eXxo0bZ9zD/f3331e7du3UsmVLZWVlycHBQUlJSYxFLqZ27dolR0dHYxqhs2fPysHBgX8PRcSSJUv04osvKj4+XqVKlVKzZs00ffp0bhpUBHTv3l3+/v55biKR69KlS0pLS1NCQoIcHR1VqVIlG1SI/JT79/p6Nm/erC5duighIeEuVVVwcLkqbsnFixfVsmVL4/nnn3+u5ORkSTJO09SpU4ebRBRT9evXV2BgoFJTUyVJZcuWzROQ+W5eeF28eFHDhw9Xly5dtGXLFk2dOlUHDx7UxIkTjd4oiWNcWEVGRiooKEjS3wEqKyvLWFeiRAl5eHioevXqBOQi4ttvv5WdnZ2Cg4P13HPPadq0adq4caPOnj2rixcvasWKFRo9erS6du1q61Jtgp5k3LS4uDj5+/vr7NmzcnNzU0ZGhsqWLavdu3cbd+dJTEyUp6enkpKSVLp0aRtXjLstMzNTP/30k7777jvt3btXdnZ2atiwoTp37qxOnTrJ09PT1iXiFm3cuFGPP/649u/fb/xsf/3113rzzTd15swZpn0rAjIyMq4588zx48e1bt06PfrooypZsuRdrgz57ejRo/r99991+PBhRUREaP/+/YqNjVVOTo4cHBzk4eGh0NBQvffee6pWrZqty73rmCcZN23btm0KCAgwbhawe/duubm5qVy5csapm/3798vV1ZWAXAxlZGRo8uTJeu+991S3bl0FBwfrwoUL2rlzp1auXKlu3brpk08+kbOzM2GqENq4caMqV66c52e7bNmy8vb2lvS/HmSObeGVG5DDw8ON8eVr167Vhg0bJP09A0b37t1tWSLySUBAgPr376/s7GzZ2dnp4sWLio2N1YkTJ5SamioHBwc1b9682A6VIyTjpm3fvl1xcXFas2aNWrRooR07digwMDDPH82IiIhi+a0Tf49X/emnn/TJJ5/o1VdfVXZ2tpKSknTq1Cn9/PPPGjdunDw9PTV+/Hh6HQuhXbt2KSUlRT/++KNcXFzUuHFjLV261JhTl5tOFF5xcXFatGiRfvnlF507d05eXl46efKkTpw4ITs7O73++usqX768/Pz85OzsbOtykY/s7e0VExMjOzs7lS9fXlWrVrV1SQUCIRk3rXz58vL391fPnj2VlJRknJp74YUXVL9+fbVv315//vmnGjVqZOtSYQPz5s3T/fffr759+0r6+5evp6enPD09FRQUpJSUFP311186deqU/Pz8bFwtblb58uX1559/asiQIbJYLPLz89PevXtVu3ZtTZs2TX5+fvLw8FDTpk25NXUhM2vWLH3yySeaMWOGSpYsKUdHR3Xs2FH//e9/NW7cOA0fPtzWJSKfZWVl6auvvtJXX32lxMREubu7q3Llymrfvr169+5d7L8MMSYZN+3s2bM6e/askpOTFRsbq2PHjunw4cOKjIzU0aNHlZiYqPj4eM2fP189evSwdbm4y8qVK6cFCxbovvvuy7M8Oztb9vb2Cg8P14ABA/Tvf/9bDRo0sFGVuF2nT5/W7t27tX37dh09elS7d+/W6dOnlZOTo5SUFG3evFk1atSwdZm4Cb/99pv69eunqlWr6l//+pfatm0rSerXr5+SkpL0/fffKycn54ppwlA4ZWRkaOrUqXr33XfVqVMnVaxYUSdPnlRkZKQOHz6sZs2aac6cOVfcebE4ISTjtuXk5CgtLc04rX7y5EkdOnRIDz/8sDw8PGxdHu6i1NRUlS1bVhkZGcay3Enqc8XGxqpBgwbav3+/ypUrZ4sycRsuv4OimdVq1eHDh7Vr1y498sgj3La4EEpJSdHMmTP1xx9/KDAwUGPHjlX79u312GOP6Z133mGIVBGyePFiTZkyRQ899JBef/31POvWr1+vPn36qGXLlvrmm2+K7XEnJOOmpKWlafHixQoICNA999yTZ93x48fl5uZWbAf4Q9q0aZNatWqlxYsXq3r16qpevfoVV8lHRUWpcePGSktLs1GVuF0nTpzQf//7X0VFRcnHx0ctWrRQ8+bNjYv3ULilpaVpxYoVmjJlihwcHLRmzRqtX79erVq1snVpyEfPPvusPD099cEHH8jFxUWZmZmyt7eX1WqVg4ODpkyZogULFmjOnDmqWbOmrcu1Ca6wwE3ZvHmzpk2bpujoaGPZ/v37FRoaqrZt26pXr17GFdAoftLT0xUYGKh//etf6t69u5o2bar77rtP/fv318cff6wNGzbol19+YSxyITZt2jQFBgZqzJgxWr9+vb744gs98cQTeuihh7Rq1SpJf990AoWT1WqVq6urunXrpnXr1umRRx5RhQoV1KNHD02dOlXx8fG2LhH5ZP369WrXrp1cXFyUk5OjEiVKyN7e3ri5yEMPPSTp7w6w4oqeZNyU4cOH69ixY5ozZ46cnZ114sQJDRw4UAcOHFDfvn01d+5clShRQsuXL1fZsmVtXS7uspSUFB0+fFjx8fE6efKkcWX8yZMnFR8fr4sXLyoyMlJ9+/bV559/butycZO++OILTZ48WU8//bSeffZZZWZm6ty5c9q5c6f+/e9/68iRI/rpp5/Url27Ynt6tjDLHUpjtVpltVqNYTUXLlzQRx99pK+//lohISGaP3++jStFfsid0aJChQpXrLNarUpNTVWNGjW0Zs2aYns3TWa3wE3ZvHmzHnnkEeOK159//lnnzp3TlClT1LFjR3Xp0kXPPvus1qxZwzyaxVDp0qXVsGHDPMvS0tJ07tw5xcbG6tSpU4qOjjYuCELhMmPGDA0YMEAvvvhinmE0rVq10iuvvKLWrVtr7ty5CgkJKfZXxRc28fHxGjt2rKpWrWrMXCL9HZxLliypkSNHKiQkRHv37rVxpcgPhw8fltVq1apVq1S+fHn5+voad0Z1dXWVxWJRenq6zp49W2wDskRIxk1KT09XmTJljOffffedGjRooKZNm0qSatSoofT0dLm6utqqRBQA6enpcnBwkIODg1xdXeXq6qqKFSvauizcpgMHDqhLly5GQM49EZmTkyN7e3u99dZbGjFihM6fP6/y5cvbslTcpMmTJys5OVn333+/JBlnAnLD8tSpU1W3bl299tprtiwT+eTs2bPy9PTUqFGjJEmenp6qUKGCAgICFBAQoOrVq2v//v3y8vKycaW2RUjGTenataumTJmi6tWr68KFC/rrr7/00UcfGcH57NmzOnLkiOrVq2fjSmEL+/bt08yZM5WRkaGQkBD16dPHWHfgwAEdPnxYq1at0gcffMDMB4XMsWPH5OPjo8zMTGNZboDKPZa1atVSdHQ0AbkQWrJkiSZNmqSgoCBJV94xMTs7W//973/VuHFjbitfyFmtVjVr1kwJCQk6ffq0IiMjFRERod27dyssLEy//vqrcnJyFBMToy5duti6XJsiJOOm9OjRQ6tXr9arr76q06dPq1evXmrWrJmkv3+J/vLLL6pYseJVxzihaNu7d69effVV7d+/X25ubvryyy+1ceNGvf322xo8eLDOnTunqKgoVa9enYBcCDk5OSkwMFCzZs3Shx9+eNU2W7ZsYYaLQig9PV1Hjx69YqiU9L+w3KlTJ82ZM0dcxlT4WSwW4yZg5cuXV/ny5dWhQwdjvdVq1cGDBxUREaEqVarYsFLbIyTjplStWlVffvml/vzzT1WrVk1t2rQx1h07dkwrVqzQk08+acMKYStLlixRZmam1qxZIy8vL/Xo0UOzZs1SYmKiqlWrps6dO6tz5858gSqkfH19FRoaqmHDhsnNzU39+/eXj4+PsrOzZbFYtGrVKs2YMYOf/0IoOjpaFSpUUHJysiRd9aLLzMxMHT9+nAuyi4ipU6fK09NTlStXlpeXl8qUKaPSpUvL1dVVTk5OqlmzZrGd9u1yhGTctICAgDyn0XNZLBZ17949T3BG8fHHH38oNDRU1atXlyS5u7urbdu2GjVqlHEKF4Xbq6++qgMHDmjUqFH66quvVL9+ffn7+2vfvn1as2aN+vbte8VNCVDwubq6ytfXV4sXL1ZQUNAVATkrK0tr1qzhuoIiIisrS1988YXOnTunnJwceXh4qGLFiqpWrZpq1aqlqlWrysfHR56enqpXr16xnqWGkIyblnu6zfyDU6VKlWJ/aqY4i4qK0rBhw4zn+/bt06BBg4yAfL07taFwsLe312effaYnn3xSixYt0q5du3To0CE5Oztr9uzZ6tatm0qVKmXrMnETrFarKleurFatWmnChAmqXLmycRxzf2b/+OMPzZkzh7MERYSDg4MOHTqknJwcRUVFKSwsTNu3b9eBAwe0du1apaSkqFSpUqpUqZLWrVtn63JtinmSkW+YF7V4s7OzU926ddW8eXM1bdpUQ4cO1X//+1/df//9cnFxsXV5yGcXL15UamqqSpUqJRcXF126dEknTpxQQEAAvwcKodTUVPXo0UMrVqxQixYt1LhxY/n7+2vLli368ccf1b9/f40fP56L9oqAnJwcWa3WK64NSU1NVUREhN555x2tX79e7du31x9//GGjKgsGQjJu2LV6kIFLly7pxx9/1LZt2xQeHq6DBw/q/PnzysjIUPny5RUYGKh69eqpcePGeuaZZ2xdLu6A1atXq3///jp06JCtS8Etunjxor799lstXrxYUVFRSkpKUunSpfXGG2/o6aefloeHh61LxG0yd2bFxcVp7ty5CgsLU1hYmM6ePaunnnpKDz/8sGrXrl3szw4TkpFv6ElGrpycHMXHx+vQoUOKiIjQtm3btHnzZnl4eGjTpk22Lg/5ICcnR5KMITQff/yxPv30Ux09etSGVeFmZWdnKzY2Vl5eXnJ0dDSWnTt3Ti4uLipVqhS/24uYY8eOKSIiQjNmzND27dvl7++vqlWr6tFHH9Xjjz8uJycnjvf/IyTjhkRGRmrlypVq166dGjRoYCzPPcVaoUIF4xcsii+r1WqMY7zaL9ns7GymfyuELl68KIvFct0/nj179lRmZqYWLFhwl6vD7di5c6deffVVBQUFydvbW5UrV1ZAQID8/f3l6empMmXKEJiKGC8vL509e1b9+vVTz549FRQUdMVZgkuXLqlEiRK2KbAA4cI93JBvvvlGMTExCg0NNZb95z//0cSJE3X+/Hm1bt1aEyZMUJ06dWxYJWwpNwCbQ3B8fLx27Nih3bt3q3PnzsX6FqeF1WuvvaYLFy6oWbNmqlGjhipUqKBy5cqpVKlSKlmypCRpz549evbZZ21cKW5WRkaGypYtq6NHj2rbtm3KzMyUg4OD3Nzc5OXlpQoVKsjDw0OtW7fmdvJFQEpKikqWLKnMzEx99dVX2r59u2rVqqW6deuqWbNmqlevnry9vQnI/4+eZNyQoKAgDR48WM8//7zs7Oy0fv169ejRQw8//LDat2+v4cOHq0uXLvr444/54SrGIiMjdeLECSUlJWnr1q1at26dccviyMhI/fbbb0wRWAgNHjxYGzZs0JEjR3T+/Hk5OjrKz89PNWvWVFBQkKpUqaJhw4Zp7dq1at68ua3LxQ0yD6M4c+aMDh06pAMHDigqKkpHjhxRQkKCDh06pGHDhmnQoEE2rBb5ISsrS0ePHlViYqKio6MVERGhPXv2aP/+/Tp58qRxk5E2bdpo2bJlti7X5gjJuCFubm7aunWratWqJYvFor59++r8+fOaNWuWypQpo++//17jxo3TsmXLuFlEMZOZmamXXnpJ0dHRRo9USkqKQkNDNWPGDE2YMEFNmjRRo0aNuDK+CEhLS9POnTu1detWbd26VTt27FBMTIwuXryotLQ0ZjIpZGJiYlSqVKlr/mzm5OTo8OHDcnd3526KRYzValV2drYuXbqkCxcuKDExUadOndLOnTtlsVg0YMAAW5doc4Rk/KOTJ0+qbdu2+vnnn1W7dm0lJSWpbt26ev/999WrVy9Jf9+xKfde8ChewsLC1Lx5c2N8W9OmTeXk5KTDhw+rQYMGio+PJzgVYqdOndLx48fVpEmTa441l6SEhASVK1fuLleH2/Xwww/Ly8tLlStXVvny5eXn5ycfHx95e3vL09OTea+LmF9//VUlSpRQ48aN5eXlddU25otyizPGJOMflSxZUvXr19egQYP07rvv6ocffpCdnZ26d+9utNm5cydBqJiqVauWJk6cqLCwMK1YsUKurq5q1KiRduzYoXLlyslqtXJ1fCE2Z84cHT9+3BhGcfjwYaWlpSkoKMgYSmO1Wo1jzXEuPFJSUlSuXDmdPn1a4eHhSk9Pl4ODg0qXLq0KFSqocuXK8vb2VsWKFfX000/bulzkg5kzZ2r58uWyt7dX6dKlVaNGDTVs2FDNmjVTo0aNVLt2bf6WX4aeZFxX7h+9devWadSoUUpISJC9vb2GDBli9CKfOXNG7777rjIyMjRnzhwbVwxbSEtL07JlyzRnzhxlZmZq7NixWrRokfbu3aulS5dyt71CrE2bNmrdurXef/99SVK/fv1Uvnx5jR071vj9MGHCBJUvX169e/e2bbG4ZdnZ2Tp06JCio6N17NgxrV+/Xtu3b1dUVJQaNmyo7du327pE5IPExESdPXtWJ0+e1P79+7Vr1y7t2bNHBw8e1JkzZ4yLrw8ePCg/Pz9bl2tz9CTjunJ7hdq0aaMpU6Zo7969at68uapWrWr8gVy5cqViY2P18ssv27ha2Iqrq6see+wxdejQQZ9++qm6du2quLg4vfDCC5I4bVeYHTp0SMOHDzeeb968Wa+88kqeNvPmzdPrr79+t0vDbcrOzpbFYpGdnZ3s7e1Vq1Yt+fv7648//lC1atW0efNmOTs764knnrB1qcgnHh4e8vDwULVq1dSmTRvl5OQoIyNDKSkpio+P17Fjx7R3714C8v+jJxn/6Oeff9Z9990nV1fXq67fsWOHMjMz1bBhQzk5Od3l6lAQZGdnKycnx5jZJDk5WRMnTtS8efPUqFEj9evXT6GhoXJw4Ht5YePg4KDY2FhjvHG5cuX0yy+/KCQkxBi7mHthL1NAFh65nRzp6elKTk7WunXrNG3aNJ06dUqSVKlSJb322mtq1aqVXF1d5ezsbOOKgbuPkIzrSk9Pl7u7u06dOiVPT09ZLBYtWbJEDzzwQJ5AHBsbK19fXxtWioLm4sWL2rBhgz766CMdPnxY+/btY3rAQiYqKkq1a9fWrl27VLlyZaWmpqp27do6ffq0MW7x9OnT8vf3V3Z2to2rxc36/vvvtXbtWi1cuFAlSpRQt27d1KRJE3Xs2FHly5e3dXmAzdGtg+vatWuXXFxcVLZsWUnSwYMH1a1bN507d84IydHR0Xrttdf0yy+/2LJU2MDOnTv19ttvq1GjRqpcubJq1KihqlWrqnz58nJxcdH999+ve+65R4sWLSIgF0KHDx+WJA0fPlxly5ZVamqq7O3ttXjxYlWsWFHVqlXTxo0bmdWiEEpPT1ePHj0kSUOHDlXPnj1VuXLlK+68hqKDa0NuHiEZ17Vx40bVqlXLeL5jxw7Vr18/zy/SjRs3asuWLTaoDrZ29uxZZWRkKCwsTOvWrVNiYqKcnZ3l4+MjHx8fBQQEqFatWrr//vttXSpuQcuWLTVv3jzt2bNHhw8f1vnz51W+fHlNnjxZTk5O8vHx0e7du7mBSCGUkpKizp0768SJE5o2bZpmzpypsmXLqlq1amrUqJEaN26swMBAVapUST4+PrYuF/nAHJAJzf+MkIzr2rx5s4KDg43nYWFhqlmzpqT//YDt2LFDLVu2tFWJsKH27durefPmOnHihLKzs9W7d2/l5OSoQoUKOn36tI4cOaKvvvpKb7zxBhd2FkJ79uzRU089ZTy3Wq06efKkoqKiFBUVpUOHDikxMVFPPvmkDavErfDy8tIvv/wiq9WqhIQEHThwQDt37lR4eLg2bNigb7/9VmfPnlWrVq20fv16W5eL23Tp0iXNnj1bzz//vOzt7SVxQfWNICTjuvbs2aPOnTvr2LFjqly5srZt22b0Cub+gIWHhys0NNSWZcKGXF1djbMN2dnZGjJkiJ599lmdO3dOp06d0v79+/N80ULh8dprr8nT01NvvfWWWrZsKRcXF/n7+8vf31/33Xef0Y5LWwqf1NRUSZKzs7O8vLzk5eWlVq1aGeszMjJ08uRJpaen26pE5KMtW7boxRdfVL9+/SRJcXFx+uyzz/TOO+8YQ+Gys7NltVq5wPoyfI3AdSUmJurDDz9U48aN1axZM61du1b79u3Tzz//rLCwMJ0+fVpRUVH0JBdzuRdtHTlyRNWrV5ckeXp6KigoSI899piqVKliy/Jwi0aNGqWsrCy9/PLL+vDDD3Xp0iVjXWZmprKysiSJG4gUQq+88oqeeuopffDBB/rhhx8UFhamI0eOKDk5WZLk5OSkqlWrMmNJEREeHp7n7/SaNWv0888/57lWZMGCBWrTpo0tyiuw+LqA6zpx4oSOHj2qiIgIbd68WRUrVtSqVas0b9482dvbq1y5coqLi6OnsJizt7dXQkKCsrOzjZBstVqNKcJyT++hcHn44YcVEhKiGTNm6OOPP9YXX3yhd955R/3795ejo6Oty8NtqFGjhtasWaPPPvtMp0+flsViUbly5RQUFKQHHnhAPXv2lLe3t63LRD7ZuHGjgoKCjOdbtmxRjRo1JP1vOsCtW7eqTJkytiqxQGIKOFzXtW4zm5OTo8jISG3evFlxcXF69913bVAdbOnAgQMKDw9XjRo1VLNmTa1cuVJvv/22IiMjOV1XRFz+83/u3DnjToq1a9fWsGHD1LZtW+bPLSL27dunrVu3avXq1Vq5cqUCAwP1888/q1SpUrYuDfmgZs2amjRpkrp27SpJuvfeexUaGqq3335bly5dUokSJdSmTRt17txZb775pm2LLUAIybim5ORkTZo0Sc7Oznr33XeNU6t2dnZXDPi/VphG0TV+/Hi9++67xmwWuWMcx48fr8qVK8vf318eHh4qW7YsN5kpxHJ/7h0cHJSenq7169drzpw5OnnypB599FH169fPmDMZhcf1fp/v2rVLTz/9tF566SUNHDjQFuUhn9nZ2WncuHF6/PHHVaNGDQUEBOiHH37IcxbY29tbCxcu1L333mvDSgsWQjKuaeLEiYqIiNBrr72mkJAQIwjn/veLL75QyZIl9eyzz9q6VNxluf8GsrOzjTMKkZGRCgsL0549e5Samio3NzdJ0uzZs43eCxQe5i++2dnZsre3V1pamr755ht98MEHiomJ0Zdffqnnn3/ehpXiZlmtVmVnZ+cJyLnDo3KHRo0ZM0b79+/Xf//7X1uWinxw4cIFdenSRUeOHNG5c+dkb2+vxMRE3X///WrTpo2aNm2qSpUqKSgoSImJiZw9uAznRHFNP/zwgwYOHKiQkBBJV16ck5WVpT/++EOhoaHy8vKyRYmwkdwvS/b29qpfv77q16+fZ31iYqJ27typP/74wxj3hsLFYrFo9+7dOnLkiGJjY7V9+3atWrVKycnJqlixovz8/OTt7Z1nRgQUfLlffsxDonJycpSTkyOLxSI7OztFR0dzY5EiwsnJSbNmzVJqaqpiY2MVExOjmJgY7dmzR4sWLdL06dN17tw5eXh4EJBNCMm4psjISDVp0uSK5blhuWPHjpo1a5bS0tIIycVQ7r+D3B6o3D++dnZ28vDw0L333stpu0Lq3Llzql+/vlxcXJSVlaULFy6obt26evbZZ1WrVi15eHgoODiYn/tCyGKxaPjw4fLw8FDLli0VFBSkcuXKyd7e3uhF3rZtmw4cOKChQ4fauFrkB3t7e2OGoXr16kn6+46LFy5cUFJSkhISEhQTE8O1JFfBJ4KrOnHihLy9vZWRkWHMgWruSba3t9ehQ4dUuXJlW5SIAsJisVx19orc4MzMFoVPamqqevTooXr16qlmzZrG2STzHbq4Y1fhdPDgQR08eFBTpkxRenq6SpcurSpVqqhmzZry8vLSzz//rCZNmqhdu3a2LhX5xDx8ytnZWc7OzvL09FSVKlVUsWJFY4gc/oeQjKuys7NTlSpVtGjRIjVu3PiK9Tk5OVq/fr08PT25YA9XRXgqvDIyMjRo0KArvgDb2dkZp+Rzzxqg8JkxY4ZSUlJ09uxZxcbG6ujRozpw4ICOHDmivXv3KjQ0VO+//75cXV1tXSryydX+TucG5/T0dDVr1kwTJ07U008/bYPqCi5CMq5gtVrl5+entm3bavz48apVq5a6d++uUqVKGT9U27Zt04wZM/TYY4/ZulwA+eyNN95Qhw4djJkNoqKi5OPjIw8PDyMYp6SkqGTJkpwpKIT8/PzyPL906ZLS0tIkiXHIxUhucE5OTlZCQoIxFAP/QzcArpD7g/P666+rc+fO6tevnx555BG99dZbmjlzpvr27as2bdqocuXKGjJkiI2rRUGQkJCQ5zmT5hRuGzZskL+/v/G8c+fOWrhwoaT/Hdv3339fO3bssEl9uHVff/21+vTpoy+//FKbN29Wenq6SpQoIQ8PDwJyEZV7U6drOXHihDIyMgjJV8EUcLiu1NRUffPNN/rxxx914MABJSYmysXFRYMGDdILL7wgX19fW5cIG8o9s/Dwww+rUaNG6tu3rypVqiRJ2rFjh2rXrs3NJgohBwcHHT582Bhu4e3trZ9//lktWrSQJGOs+a5du/LcxQsFX+PGjRURESFPT09lZWUpOTlZZcqUUWBgoJo0aaJWrVqpfv36CgwMtHWpyAcrVqzQoEGD1LFjR9WrV09BQUGqXLmyypYta8xv/u233+r1119XbGysjasteAjJuKr4+Hh5enoap1IvXbqk+Ph4OTo6qmzZsnnm00Txk5GRYdwgxGq16u2339Yvv/yi8uXLa/LkyVq9erXGjx+v48ePcyORQmb//v1q0qSJcXOYs2fPqmrVqjpw4IB8fHwkScePH1fVqlV16dIlW5aKW/Df//5XX375pTw8PNStWzd5eHho//792rlzp/bv368TJ04oNjZWK1eu1H333WfrcnGbIiIi9MknnygmJkb79u1TQkKCHBwc5OfnZ3wxWrt2rRwdHbVy5Upbl1vgMCYZVzhy5Ij69++vOnXqyMfHR5UrV1aVKlXk5+enUqVKXXM2AxQP0dHR+vXXX9W6dWs1atRIFotFEyZM0NixY9WrVy81bNhQVatW1bBhwwjIhdD27dvl7e2t8+fPq0yZMtqyZYu8vb3l7e1ttNm7d688PT1tWCVu1VNPPSVfX199/PHH+uijj9SrVy8NGzZM0t/jzBMSEnTq1KmrTv+Jwqdhw4aaM2eOpL+HXcTGxurAgQPasWOHtm/frqVLl2rHjh2aMGGCjSstmAjJuEJ6erpKlSql/fv3a+PGjcrKypKjo6Pc3d3l7e2tChUqqGzZsmrSpInat29v63Jxl3333XfatGmTnnnmGWNZZmam/vOf/2jfvn1ydnZWhQoVGK9eSO3evVtHjx5Vq1atFBgYaJwN2LRpkzw9PRUQEKANGzaobt26ti4Vt6hdu3Zq166dFi5cqEmTJmnKlCkaM2aMnnnmGVWpUsWYUxeFX3p6ujHkzc7OTn5+fsaF+blSU1OZI/kaGG6BK6Smphp33Tlx4oT+r707D4uyXv84/h52FGSXRVCURVREBQW33FIzzRbNNLPS1Cw7P7VOueRSabZqqeVSnUzbND2aLea+Ie6sgqAsMrIqCAjINsPM/P7wYk6onZNLPQ7cr+vij5lnxI8+LPd8l/ubkZFBamoq586dQ61WU1RUhFqtZuLEicybN0/htOLvNmTIELp168aiRYsAyM/P5/XXX+fo0aPMmTOHiIgI5s6dy/PPP8+QIUMUTitulUajITo6mpMnT3LkyBHS09NJS0ujsrISe3t7goKCOHXqFK+//jpvv/220nHFLbq+t7XBYOC7777j/fffZ8SIEbz11ls39NQVpkmj0eDv70+HDh3o3LkznTp1on379nh6euLo6IilpaXSEe958tZB3GDatGkEBQUxc+ZMvL298fb2rndymkajISMjQ46vbKQsLS0pKioC4MSJE7z99ts4ODjwyy+/EBgYiMFgIC0tjbKyMoWTitthZWVFz5496dmzJzNmzDA+n5OTQ1xcHKdOncLe3p6HH35YuZDitmm1Wk6cOEFRURFXrlxhx44dnDp1ipycHGMbONEwaLVaXnjhBc6dO8eOHTtYtWoV5eXl2Nvb06pVK4KDgwkJCSE0NJTBgwcrHfeeJCPJ4gbTp09nzZo1BAcHM3fuXEaMGGG8JiMMYuPGjUyePBlXV1cuXbrE4MGD2bZtm/F6Tk6OcTNI27ZtlQsq7khRURHZ2dk4Ojri7e0t07ENwNSpU8nMzMTV1ZVz585hZ2fHkCFDaN++PQ4ODgQFBclR4w1YZWUlubm5JCUlERMTQ0JCAidPnsTPz4+jR48qHe+eJEWyuKnExEQWLVrEzp07GTJkCNOnT6dXr17G61IsN25btmwxdrhYvHgx//jHP7jvvvuwsbFh6tSplJaWEhkZqXRMcRvKyspYunQpv/76K1evXqVJkyZ4eXkxcOBAnn32WZydndFqtTJVa4LqlllEREQwc+ZMIiIicHNzk3vZyFVVVRnbwYn6pEgWN9DpdJibm6PVatmxYwdLly6lqqqK8ePHM3HiRKytraVIFsC1N0tvvPEGW7ZswcbGhjNnztC6dWu2bt1Ku3btlI4nbtGVK1d4/fXX+f777xk+fDiOjo6UlpaSmJhIQkICgwYNYvXq1bRp00bpqOIW1dbW8tlnn5GRkcGpU6dITEykrKwMW1tbvLy8CAkJISIigi5dujBo0CCl44q7ZMOGDVy4cIFevXrRu3dvVCoV58+fp6ioiJCQEOlA9D9IkSz+p9OnT/PZZ5+xdetW2rZty4IFCxgwYIAUysJox44dJCUl0bZtW3r06IGbm5t8fZigTz/9lK1btzJx4sR63UsA9uzZw8SJExk1ahRLly6V+2uCampq0Gq1aDQarl69SmFhIenp6SQlJRnfCNUVUcL0vfHGG6xfv56mTZtSXl7OTz/9xKJFi9izZw9Nmzbl8ccfZ+HChdLO8b+QIln8aXv37uW9995j//79fP7550yaNEnpSEKIu6hv374MHTqU1157DTMzM7RaLRYWFsZieN68eZw4cYK1a9fi4+OjcFpxN+j1empra9FqtVRWVqLVavHy8lI6lrhDRUVFdO7cmTfffJPBgwfz0UcfsWXLFvz8/HjhhRdITEzkgw8+YNWqVfK7/L+QnRjCqG5kqKqqCktLS4qLizl06BAxMTEUFBSQk5NDTEwMAM2aNVM4rbiX6PV6VCqVjCyauLi4OJYuXYqZmRl6vb5egQzwxBNPGNcqC9MydepUjhw5Qo8ePejQoQPdu3c3TrdbWVlhZWVF06ZNlY4p7pKTJ0+iUqmYOHEicO0QmX/961989tlnBAYGMnr0aCorK/n++++lSP4vpEgWRiqVisWLF5OWlsaxY8dQq9V4e3vj4uKCnZ0dHTt25JVXXiEoKEhGGkQ9v++7KkzTxYsXqa6uNp60dv091ev1ODo6cuHCBVq1aqVERHEHtm/fTnZ2NhYWFhw/fpw5c+ZQWVmJi4sLQUFBRERE0KFDB5544gkplhuAI0eO0KlTJ+PjhIQEOnbsSGBgIBqNBisrK/z8/Dh+/LiCKe99UiQLo0uXLrFy5Urat2/P+PHj6d69O82aNcPLywtPT0+l44l7UN0mT2H6kpOTqa2tZc2aNbi6uuLj44OXlxdubm7Y2NhgZmZGaWkpBoOBJk2aKB1X3KIvvviClStXUlxczBNPPEGnTp0oLS3lzJkzJCcnExUVxUcffUSvXr0IDAxUOq64Q2fOnOHq1ascOnSI9u3bs2/fPuMpmVZWVsC1mSNp0/nfSZEsjJycnEhLS7vpKEJtba30SW3k9u3bR0VFRb1DJKRAbjiqq6sJDAxk3bp1aLVamjRpgqOjI+7u7nh6ehIYGMjBgwfx8/NTOqq4DYMHD6ZFixZ89dVXbNmyhdLSUmbMmMHw4cPRarWUlZVRWloqnUsaCHNzcy5cuMDs2bNxcHAgOjqakJAQlixZgru7O+3atePgwYPMmjVL6aj3NNm4J+pJSEjg9OnTWFlZMXDgQFxcXIzXqqurOXv2LMXFxQwYMEDBlEIJAwcOxNvbm3Xr1gGwatUq7O3tefrpp42vycvLw9bWFicnJ4VSijuh0Wi4cOECaWlpnD17lrS0NLKysigqKsJgMJCUlMS0adN49913lY4q7sCOHTt4//33SUpKYt68eUyZMkX65DYwpaWlpKenk5yczNmzZ8nLy+PChQuUlZWh1+tp0qQJR48eJTk5maCgIKXj3rOkSBZGP/30E7NmzSI9PR29Xk/79u355ZdfKCgoYM+ePezcuZOjR4/y4Ycf8s9//lPpuOJvFhQUxPz5842twXr16sVDDz3EnDlzjJs+77//fsaOHWvcLCIahtLSUjIzM0lOTqZbt24EBAQoHUncIYPBwIYNG5gxYwbPPfcc7733nrT1awTUajUZGRmkp6eTlZXF4sWLlY50T5MiWRiFhYXRvXt3Zs6cybZt25g9ezY9evTAwcGBoqIihg4dysMPP0yrVq1kY0cjZG1tTXR0NB07dgTAy8uL9evXM2jQIOMvV2dnZ7Zt20afPn0UTitul8FgMH6oVCrZlNlAZGVlsXv3blJTU9FqtRw/fpyUlBSaNWvGwoULGT9+vBTJDUxZWRm7du0CoEWLFnTu3Fn2E9wiKZIFcG2a1cHBgczMTDw8PNBoNDRt2pRx48YxZ84c2cjRyOXn5+Pn50dlZSUAlZWVuLu7k5CQQOvWrVGpVBQXF+Pm5kZ5ebn8IG6A6gpnKZpNT1hYGFqtlu7du1NbW4ujoyMDBgygc+fOADg7O8v3bAOzceNG3nrrLbKzs6mtrTV2tHjwwQd55513aNeunWy8/hNkJ5YArp2qZ2dnh4eHB3BtbWnTpk1ZunQpzs7O8s3UyCUkJFBdXc3PP/9M165duXDhAi4uLvU2+Zw7d46mTZvKL9sGSvpgmyatVktcXBwAVVVVTJo0iR49etCqVSu8vb0VTif+Chs2bGDevHl0796dBQsW4OLiwpUrV4iOjuarr75iwoQJbNy4EV9fX6Wj3vOkSBYAREdHU1RUxKpVqwgNDSUmJoaWLVsaN2BJgdy4NWnShE6dOjF58mQKCwtRqVQYDAaeeOIJunTpQr9+/dizZ4+sVRXiHqPX69m2bRs5OTlER0fzzTff8Pbbb1NRUYGNjQ2+vr506NCB3r17M336dKXjirtgyZIlPPPMM8ybN6/e7+4RI0Ywbtw4HnjgATZu3Mjs2bMVTGkaZLmFAGD//v288847qNVqsrKyqK2tBa4dU9uhQwfCwsLw9/enY8eOODo6KhtW/O20Wi0VFRVUVFRw6dIlMjMzSU1N5fjx45w7d478/HzKy8t5+eWXWbp0qdJxxS06ceIEjo6OtGrVChsbG6XjiL9AbW2tcSaguLiYrKwsUlNTSU5O5vjx49jb27N161aFU4o7VVNTQ7NmzTh//jwtWrS46WmodUdU79ixQ07P/R+kSBY3KC4uRq1Wk5SUxLFjxzh9+jRqtZr8/Hw+//xzOcJSANdGqGpra7l69SpXrlwhMzOTwMBAfHx8lI4mblG7du04d+4cDg4O+Pr6EhISQpcuXejcuTNt27bF1dUVS0tLpWOKO1ReXk5hYSEODg44OzujUqmora2ltrYWg8EgbeAagMTERIYPH05cXBzNmjXDzMzshmVScXFxDBo0iMuXLyuU0nTIcgsBXBtJ6ty5M9bW1jg7O+Ps7ExoaCjPPPMMcG0UIi8vT0aRG7GqqiqqqqpwdHTEzMwMMzMzrKysjF8vcgiB6YqMjCQvL4+UlBTi4+OJiYkhKiqKgoICqqurCQoKwtfXlx9++EHWnJug6OholixZwunTp1GpVDRv3pyIiAimTJlC69at5aCoBkSlUuHq6srPP//Ms88+e9PXJCUl1TsDQfwxGUkWFBcXM3DgQI4cOWIcSUhOTqZt27bG9UzSGqjx0uv1REZG8vnnn3PlyhXCwsKYPXu2sQ3g8ePHycjI4IcffuDnn39WOK24W0pKSkhLS2PdunWsWbMGuPa1IEzL/v37GTVqFN7e3nTv3p3y8nLOnj3LmTNnsLKyYu3atYwaNUrpmOIuqPs9PWXKFP7973/z5Zdf0rdvX5o1a2Zs53j69GmmT59O165d+fDDD5WOfM+Tt4+C48ePo1arjQVybGws48aNIzY21lgkp6ens3LlSpYtW6ZgUqGEkydPMmvWLK5cuYK9vT2LFy9GrVYzbtw4li9fTm5uLllZWYwZM0bpqOIuSE9PZ/v27cTGxrJ9+3ZsbW2ZNWsW/fv3VzqauEWlpaXMnj2bcePGMXfuXJo3b268lp+fz//93//x8ssvEx4eTqtWrRRMKu6GuoGshQsXkp6ezrPPPssDDzxAWFgYTk5OHDt2jM2bN/PQQw/x0ksvKZzWNEiRLDh58iRdu3Y1Po6OjsbW1hYbGxvjO9M9e/awb98+BVMKpfzwww80b96co0ePYm5uzsiRI/nuu++ws7OjU6dOzJ8/nx49eigdU9ym8vJyysvL2bt3L5988glFRUXY2tri5+fHxo0b6datG02bNsXCwkJmlEzMiRMnuHz5MosWLaJZs2bGDdkqlQpPT0+WLFnCmDFj2LJlC6+88orCacXd4u7uzpo1a/jqq6/Yvn07e/bsobS0FE9PT6ZPn84//vEPPD09lY5pEqRIFhw/fpzu3bsbH588eZLQ0FDg2vSqubk50dHRxudE4xIZGcnzzz9vnFWoqqpi+PDhzJ8/Hy8vL+Da14kcMmGa5s+fz4oVK2jbti0TJ04kNDSUAQMG1HuNTqeTe2yCYmJi8Pf3NxbI16899vX1ZdCgQRw4cECK5Aai7vs0ICCAd955h3feeYdLly5hYWGBRqOR4vgWSZEsSE1NZejQoZSUlODk5ER8fDzPP/888J/+yL9/TjQuarUaOzs749dHWloaS5cuNRbIgBRPJuzHH3/E1tYWCwsLYmJisLKyorS0lMDAQPz9/bG2tpY+6SasSZMmXLlyBUdHR7RarbFQrpsRyMvLw93dXcmI4i5JTEzk9ddfJzg4GDc3N/z9/fH398fLy0s23d8mKZIFOTk5rF27lqNHjxIQEEBqaiolJSXExMTg5OSEs7Mz6enpMqXeCFVXV1NSUsInn3zC9u3bad26Nbm5ueTk5BATE4OrqyuOjo7Y2dlJIWWCdDod77//Pnl5eeTn56NWq9m4cSNlZWVotVqsra1xd3fH29ubf/3rX3KPTcxDDz3EsmXLWL16NXPmzLmhjV96ejpxcXEyitxAREZGsn37diorK7Gzs2PLli2YmZnh7Oxs/D728PAgIiKCTp06KR3XJEh3i0ZOr9fz22+/ERsbS2JiIhkZGVy6dAkAR0dHPD09cXFxYfPmzeh0OlmP2MhotVp++eUX4uPjOX36NJmZmcapOycnJ7y8vGjRogXt2rXjtddeUzquuANVVVWUl5dTUlJi3IyZm5tLZmYmWq2W9evXKx1R3IZZs2axbNkyHnvsMR599FHatWtHy5YtOXnyJNOmTaNjx46sWrWq3qY+YZr279/PCy+8QEFBASNHjqRPnz6UlpaSlJREXl4eFRUVZGdn88orrzB16lSl45oEKZLFDaqrqzlz5gzx8fEkJCSQlJSEra0t27dvVzqauAdcvXqV5ORk49dHbGwsPj4+bNq0Selo4g6VlJSgUqnqTc2Wl5dTXV2Nm5ubcsHEbaupqWHVqlWsWrWKsrIy4Np9rq2tZdCgQXz22Wf4+voqG1LcNXq9nvXr17Nr1y58fX2ZMGECbdu2paamhpycHFJTU2nbtq30tf+TpEhu5EpLS8nJycHDwwMnJydZWypuoNPpjLMIcupaw1HXqSIxMZFly5axfft2LCwsjNOxzz77LOHh4UrHFHdAq9ViaWlJbW0t8fHxREdHk52djYuLCxEREbRr1w5nZ2elY4q7pO57uqqqioMHD7Jy5Uqqq6sZO3Yszz33nNLxTJIUyY3csmXLyMzMZMaMGbRu3RqAjIwM1q9fT35+Pg8//DADBw6U40obqes7GtQ9rq6u5ujRoxQWFhITE8Po0aMJCwtTMKm4HSdOnGDUqFEYDAZGjBiBg4MDqampnDhxgpycHNasWcPEiROVjiluQ0lJCcuWLcPDw4MXX3zxD1+n0+lkrXkDtnjxYpYvX46Pjw9RUVFYW1vLYNgtkI17jdz69esZO3YsHh4eABQWFjJixAgqKipwdXVl586drF+//oaWUKJxMDMzIysri3PnzlFTU0NycjI//fQTlZWVODg4kJ+fT0FBAU8//bTSUcVtmDFjBoMHD2blypVYWFgYi6WMjAwWLVrElClT6NKli7R/NEErVqwgNTWVESNGAFBbW2vcU2Jubs7q1atp1aoVQ4cOVTKmuEs0Gg1arZba2lp27txJVFQUtbW1VFdXGzua2NraIuOit0ZGkhsxjUaDo6MjKSkpxtOWFixYwJYtW9iwYQMuLi688MILNGnShHXr1slociNz5coVxowZQ6tWrcjLyyMhIYHevXsTHh7OK6+8wmeffcaDDz6It7e30lHFbUhNTaVHjx6cPXv2D9cbDxkyhA4dOrB06dK/OZ24Ux06dGDhwoWMHDmy3vN1U/IfffQR58+f5+2335b2YA3Ahg0bmD17NrW1tdx33334+Pig0Wjo2rUr/fr1w9nZmaZNm0q/81skI8mN2Llz53B1dTX+giwsLOTXX3/lueeeIyQkBIB//vOfTJ48WQrkRiguLo7du3fz8MMPs3jxYuPXRGxsLI6Ojjz77LNYWVnJD10TFR8fT4sWLW5aINcVUo8//jhr1qxRIJ24ExqNhvPnz9OtW7cbrtWNJt9///18//33xlP4hGnbuHEj2dnZ9O3bF0tLS9q3b0/v3r1xdnbG0dHROEskP6tvjRTJjVhVVRVubm789ttvPP7442zevJnLly/zyCOPGF+Tm5sr69UaqZ49e7J27VqioqL44YcfAAgJCSE+Ph53d3fjtJ380DVNGo0GBwcH0tLSCAgIQKfTYWZmhsFgMN7T3NxcHBwcFE4qblV6ejru7u5UVFT84WvMzMzIzMzE1dX1b0wm/irDhg3D3d2d8vJyiouLWbNmDZ9++ilNmjTB2dkZb29vnJycmDZtmrT7uwVSJDdi4eHhREREMHfuXLZu3cqRI0cYO3Ys/v7+wLU1bMeOHaNr164KJxVKsLa25umnn6Z58+Z89NFHbNiwgbfffpvt27fTo0cPrK2tlY4o7sCAAQN45513WLt2Le+++67xzXDdSGNGRgZHjx6V/QgmyMbGBm9vb3799VfatWtXr8e9mZkZer2egwcPyhHFDcjzzz/P888/z5UrV8jNzTUeDpSZmUl+fj45OTkcP36cl19+WemoJkWK5Ebutddew9bWlqNHj/LKK68wYcIE47VNmzYRGxvL9OnTFUwolGRubs7QoUMZOnQoW7du5e233yY+Pp4RI0aQn58vv2RNmJeXF+PHj2f27NnExMQwatQo/Pz8aNq0KRUVFbz++uvY29szatQopaOKW9SmTRu6du3Ke++9R3BwMA8++GC96wcPHuTbb7+9Yb2yMH2Ojo44OjrSoUOHes8XFhaSn5+Pi4uLQslMk2zcE39ozZo1XL58mRdeeEGm5BqhvXv3MnDgwHrPaTQa1q5dy8aNG7G3t+eFF15g2LBhCiUUd6K2thYLCws+++wzli5dSnp6Ovb29tjb23Px4kU6duzI5s2bjTNLwrRcunSJkSNHcuLECfr27Ut4eDht2rQhPj6eL7/8klGjRvHhhx/i7u6udFRxF1y9epVdu3bxySefUFZWhre3N+Hh4YwcOZJ27dopHc9kSZEshLiBWq2mTZs29OvXjyeffJKBAwfSsmVLzM3NqaysJCoqihUrVnD06FGKi4uVjivuUHFxMTExMcTFxVFRUUG3bt146KGHlI4l7lB1dTWrVq1iy5YtnD9/nurqaszNzZk+fTovvPCCnKLYQJSUlDBt2jS+++47wsLCaNOmDRcvXiQxMZGqqiqWLl3K1KlTZZP1bZAiWQhxU7/99hvr16/n9OnTtG7dmtGjRzN27Nh6p+7t2rWLBx54QMGU4nYcO3aM48eP07dvX4KCgmjSpMlNXye/VE2PRqMhNTWV4OBg4NqMQXl5OVlZWVhZWdGuXTvjptu6dcrCtE2bNo0TJ06wZMkSwsPD0Wg0aDQa1Gq1cT/Jjz/+WG9TvvhzpEgWQvyhwsJCDhw4wNdff82uXbtwdHRkxIgRPPHEE/Tv318KKBO1atUq5s2bh4WFBTU1NTg7O+Pn50fnzp3p2rUr3bp1w8/PD/hPOzhhGvbv38+8efM4evQoAGVlZWRkZNClSxeFk4m/iru7O19//fUfDlg8/vjj2NjYsGbNGuzs7P7mdKZNimQhxJ+Sl5fHN998w+HDh9Hr9YSEhDB9+nTZvGeC1Go1ZWVlXLlyhZycHNLT00lNTSU9PZ3c3FyqqqooLi5m8+bNsrnLxMybN4/jx4+zd+9eANatW8eOHTv44YcfjG94tm3bRlxcHG+99ZbCacWdunz5Mr6+vmRlZeHs7FzvWt39joyMZPz48SQlJf3hrJG4OeluIYS4qYsXL5KcnExZWRnOzs6Ym5vTrFkzAHbu3MnOnTvp37+/FMkm6I033mD58uXGA2K0Wi2VlZWUlZVRVFREQUEBKSkpdO/eXeGk4lZFR0fXO0TkwIED2NjY1HvNTz/9JIeINBC5ubn4+vqiVqtxdnZGr9ffMPNjaWlJSUmJFMi3QYpkIUQ91dXV+Pj40LVrV9q3b09ubi5HjhyhSZMmdO3alS5dutCxY0eKi4vp0aOH0nHFLbp48SLffPMNK1asMK45trS0xMHBAQcHB3x8fAAYPHiwwknF7UhMTKzXtvPMmTPG1p56vR5zc3Pi4uJ48cUXlYoo7iIfHx+8vb355JNP+Oqrr25YAlddXc3u3buNb4jFrZEiWQhRz8WLF43thCwtLZkyZQobN24Erk3tqVQq6bVpwmJjY2nTpk29k/T0ej16vR64dtiErDU3Xfn5+TRp0sTY4i8nJ4c+ffoAGA+MOX/+vMwSNAAGgwFnZ2dGjx7NxIkTKSkpYfLkybRp04YmTZpgaWnJF198webNm5k1a5bScU2SFMlCiHp8fX3Jzs5m9+7dHDx4kC1btpCbm8tTTz1Vr1923S9hYVri4+OxsLAgMzOTZs2a4eLiIoVxA1FXIC9YsMA4M1BQUEBUVBRVVVW0bt2a2tpaKisrZWSxAahbVjFhwgQ0Gg1z585lx44deHt74+joSEZGBpWVlaxcuZJx48YpnNY0ycY9IcQfSkhI4LfffuPbb78lNzeXYcOG8eSTTzJkyBApkE3U6NGj2b59O926dcPc3Bw3Nze8vb1p06YNfn5++Pn54eXlha2trdJRxS0qKSlh06ZNXLp0iezsbC5dusTFixcxMzNDpVJhZ2dHWVkZWVlZ5OfnKx1X3AUffPABL730Ek2bNqWgoIDdu3cTHR1Nbm4u/v7+TJkyBV9fX6VjmiwpkoUQf0p0dDT79u0jJiYGR0dHFixYgLe3t9KxxC1q2bIlTzzxBL6+vqSnp3Px4kWKi4upqKhAp9Nha2trHH3q2rWr0nHFHSguLiY/P5/MzEzUajU5OTmkpKTQsWNH3n77baXjiTt07tw52rVrR01NDRYWFtKq8S8gQ0FCiHpiY2M5f/48mZmZVFZWolKpKC8vJzs7m1OnTpGZmQnAxIkTpUg2QZcuXWLu3Lk4OTkB1zb2XLx4kezsbNRqNVlZWaSkpNCiRQuFk4pbZTAYjG2/VCoVzs7OODs706FDB6Wjib9ATEwMHTt2NB7wpNfrjV8DBoNBCue7QIpkIYRRUVERXbt2xd3dnZYtW1JVVYVGozGe1PXYY4/h6uqKRqMhNDRU6bjiFqWkpKDVarGxsUGn02Fubo6NjQ2+vr74+vpy3333KR1R3IG64vj3DAaDsYtJVVUVI0aMYNGiRfXaxAnTFB0djZubm/EERdlXcPdJkSyEMCovL+frr7+mT58+lJaW4ubmhoeHB3Ctl65Op7uh56owHSqVio8//hhbW1uuX2lXV0zBf7ogCNOi0+lQqVT1iiWVSmW8n0VFRezZs4fPP/9cqYjiLkpJSeHMmTM899xzODk54e3tjbe3Nz4+Pnh5edG8eXPZW3CHZE2yEMLo1VdfJTU1lZ9//tn4XN2PiLoRqrqpPBm1MD0ajYavv/6akJAQwsPDlY4j/mI6nc64/MLc3JzIyEgGDhyIRqNROpq4C9zd3enTpw+Wlpbk5uZy9epVAGxtbXF0dMTT0xNbW1tmzpwpS+Nuk4wkCyGMEhISiIiIAK4VVObm5sad8XVuNqUrTMP69ev55ptvePnll296PS4ujlatWt1wvK2490VFRbFnzx4GDBhAhw4dcHV1vWFGICkpyXhYjDBtGo2GkpISfvjhB8zMzKitrSUrK4u0tDTOnj1LWloa2dnZZGZmsmDBAqXjmiwZSRZCGHl6erJu3ToeeOCBG67VjSCDrH0zVd26dWP69Ok89dRT9d7o1I02jhw5krZt27Jo0SJZcmFivvjiCxYsWIBKpeLq1avY29vj6+tLSEgIXbt2JTw8nA8//JCysjK2bdumdFxxh44dO0avXr2ora3FYDD84ffr1atXsbOz+5vTNRwykiyEMCoqKmLNmjUcPnyY1q1b4+/vT+vWrfHy8pKd0iaupqaG5ORk+vTpc8N9rHs8ffp03njjDcrLy3F0dFQgpbhdY8aMoV+/fhQXF5Obm0tmZiapqamcO3eOPXv2UFZWxuXLl1m+fLnSUcVdUFVVxbRp0+oNWNQtr4H/nJwpBfKdkSJZCAFAeno6tbW1WFpacuzYMfbv349er8fKysq4vq1ly5b4+/szevRopeOKW3T27FmcnZ2Nm/Zu9obH3t6e9PR0KZBNkI2NDQEBAcbHWq2W6upqKioqKCkpoaCggNTUVB566CEFU4q7pXnz5owaNYqKigqsra2xsLCQ2Z+/gBTJQggAjhw5Qvv27dm0aROpqanGvrkXLlwgLy+PS5cukZCQQMuWLaVINkE1NTU4Oztz5MgRHn30UePzv9+YGR0dTdOmTRVKKG5XSUkJzz33HBs2bDB2n7G0tMTS0hJ7e3s8PDxo164dffv2VTipuFs+/vhj42EirVq1omXLlsaBjFatWkkXortEimQhBACRkZEEBwcDEBgYSGBgYL3rRUVFXLhw4YbWYcI0hIeH4+3tzYcffkh4eDhubm5YWloaR5TPnTvHli1bePDBBxVOKm7V0aNH2bNnj7Ewio2NZdKkSRw9ehRra2tUKhX5+fkcO3aMESNGKJxW3A39+vXD1taW1NRUDh8+THl5OdbW1jg6OtKlSxdeeeUVOUTmLpAiWQgBQEFBAQMHDgSundyk0+mM69pUKhUuLi64uLgonFLciVmzZjF27FiGDx/O+PHj6dChAzY2NqSkpPDRRx/h4eHBxIkTlY4pbtGpU6fo1auX8XF0dDQGgwEbGxvjm9otW7bwxRdfSJHcQDz99NM8/fTTxseXLl3izJkzHDt2jG3btvHQQw8RFRUlJ2feIeluIYQAYM2aNYwcOdJ4gtPN1qz+0fPi3ld36tqWLVt49913SUxMNB4eYmlpSa9evVixYgXt2rVTOKm4VUOGDKFLly68++67AEyaNAmVSsUXX3xhvO8TJ05Eq9Xy9ddfK5xW3A06nQ7ghsNj4NqhUMOHD6dXr14sXrxYiXgNhvRxEkJQVVXF1KlTjT9sVSoVu3btuuHQASmQTVfdvR05ciTR0dGcOXOGbdu2sXHjRv7973+za9cuKZBN1NmzZ+nevbvxcXx8PF26dAH+8z0bGxtLz549Fckn7r664vj67ha1tbXY29szfPhwEhMTFUzYMMhyCyEECQkJ9ZZTZGRkMGPGDE6dOoWVlZXC6cSdSkhI4LXXXqNnz54EBgYSHBxMYGAg/v7+xtfIpKLpysrKYsWKFSQmJhIREUFmZiZt2rQB/lMknz9/nh49eigZU9xF148e//5kRbh2cIyHh4cS0RoUKZKFEBw7dqxe+6jjx4+jUqmkx2YDUVZWhkqlIioqih9//JHq6mosLS3x8vKic+fOjB49mrCwMKVjitug1WpZuXIlBw4c4Ntvv+W9996jsrKSMWPGEBAQQEhICL6+vpSXl9OxY0el44q7YOzYsVhYWNC3b186d+5MUFAQTZs2Nb4h+u233zh37hyvvPKKwklNnxTJQgiOHz9OUFCQ8XFycjLdunUzPq47bU+OpDZNPXv25Ouvv6aoqIj8/Hxyc3PJy8sjMzOTo0ePcujQIZYsWcJ9992ndFRxi3JzcwkPD+fFF18Err0hysnJISEhgdjYWOLj4/ntt9/o2LGjnJTZQHh4eBAbG8ubb77JpUuX0Ov1eHh44Ofnh6OjI3FxcYwcOdK4EVvcPtm4J4Tg/vvvR61W07t3bwICAvjyyy/p378/ixYtwtXVFWtra6Ujir9AWVkZBQUFTJ48GS8vLz7//HPpk2xiXnvtNaqrq/nkk0/+cGOtXq+nvLwcBwcHBRKKu02v16PRaCgvL6ewsJCsrCzOnDlDZmYmhYWF3HffffX2mIjbJ0WyEILVq1eTnJxMYWEhRUVF5ObmYmFhgaOjI/b29rRo0QJHR0fmzJmDk5OT0nHFbdDr9fWOrP19MRUfH8/o0aPZtWsXvr6+CiUUt6Nr16488sgjzJ8/n9raWiwsZIK4MdLpdHLi3l9AimQhhFFlZSV5eXkUFhaSnp7O+fPnyc3NpbCwkIKCAvbv3y+jyg2IXq9Hr9eTnZ1NWFgYxcXFSkcSt8jJycl4WmYdg8FwQ4swWSbVcPzRmyG9Xs+ZM2fIy8vD29tbDhO5C+QtpxDCqEmTJvj7++Pv719vJ3xJSQmFhYVSIJug8+fPExUVhZ+fH66urjg7O9OsWTOsra2NLaR27dqFl5eX0lHFLdJqtZSWlvL+++9z33330aVLF+MBMTKi3HBZWFhw+fJlLl++TE1NDVFRUURFRVFRUcGVK1eIiopi4cKFUiTfBfJdJISguLiYrVu3smbNGioqKvDx8SEiIoJRo0YREhKCk5OTLLMwUb/88guvvvoqAQEBODk54ePjQ+vWrfH29sbS0pLIyEiSk5ONG7+E6Thz5gwA+fn5vPfeexQVFaHX63F1dSUwMJAuXboQGhpKaGiosSWcMG0rVqwgJiYGc3Nz4uLiOH/+PI888gg//PADjz76KM8++yxr1qyR+32XyHILIRq5vLw8Jk6cyK5du+jXrx8tW7YkLy+PuLg4KioqWL58OZMnTzae3CVMT2pqKsnJycTHx5OYmEhGRgZXr17F1tYWLy8vRo4cyaRJk+T+mphPPvmEtWvXEhUVhVqtprCwkNzcXNLT00lNTSUzM5OUlBSCg4M5fPiw0nHFHdJqtVhbW9OjRw8mTJhA//798fPzQ6/XY29vz8mTJ2X0+C6TkWQhGrnZs2dTWVlJUlISgYGB1NTUoNFoyMzMZMmSJUyZMoVWrVoxePBgpaOK2xQYGEhgYCCPPvqo8bnKykpycnJwdnbG1dVVuXDitp04cYJevXrRtGnTesWRVqulsrKSsrIyLl26hI2NjYIpxd2i0+lYuHAh2dnZVFZWGjfqFRQUUFtbS5MmTf6ww4m4PTKSLEQj5+TkxK5duwgPD7/p9YcffpjmzZvz6aefyi/bBkJ+kTYMXl5ezJ49m2nTpslMTyNx9epVNm3axL/+9S+sra156623qKmp4bnnniMzMxNzc3P53r6LpEgWohFLS0sjPDycvLw8bG1t612rK6R2797N1KlTSU9PVyiluBOxsbEsXLgQg8HAgw8+yOjRo43rywsLC9m4cSOZmZl89NFHCicVt6q2thaDwYClpeUfvkbeEDVMNTU1LFmyhM8++4ycnBx69erFgQMHZMPmXSZvO4VoxC5dukTLli1JS0sD/tNL9/fvnbVaLVVVVUpFFHcgMjKS559/HrVaTWZmJlOnTuWTTz4hOTmZ/v37ExoaypdffsnFixeVjipug4WFxX8tkAEpkBsgnU6HtbU1c+fOJS4ujjlz5lBYWMjEiROJioqitrZW6YgNhowkC9GIXb58mZEjR9K+fXtWr159w/Xy8nLmzZvHhQsX2LZt298fUNyRF198kdLSUhYvXoy5uTkjR44kPj6ewYMH069fP4KDg/H39ycgIEDpqEKIW1Q3S3D16lX279/PsmXLSEpK4siRI/I9fZfIuLwQjZTBYMDV1ZUnn3ySqVOncvHiRSZMmEDr1q2NSy+WL1/O4cOHWbRokcJpxe3Yv38/s2bNonXr1gDY2dnx2GOPsXr1alxcXBROJ4S4E3WzBHZ2djz88MMMHDiQDRs24OPjo3CyhkNGkoVoxOqOMv3000958803KS0txcPDA3t7e9RqNRYWFqxbt44RI0YoHVXcBhsbG5KTk409U1u3bs3atWvp378/BoMBjUaDmZnZ/5yyF0KIxkiKZCEEcO1UvX379nHy5EkuX75MYGAgEydOxM3NTelo4jaUlpbi5OSEr68vgYGBBAcH89FHH7F3714GDBigdDwhhLjnSZEsRCNVVVXF2bNn8fT0xMPDQ+k44i4rLS3l3//+NxcvXuTs2bNkZmZSXFxMbm4uFhYWtGjRAj8/P/r378+0adOUjiuEEPccWZMsRCN15MgRli1bxjPPPMMTTzwBXDt9b82aNaSlpdGnTx/Gjx9/Q2s4YRrUajXdunUjODiY8vJySktLuXz5MoWFhWRlZZGRkUFMTAyJiYlKRxVCiHuSFMlCNFLbtm3D2dmZgQMHAteWW7z66qvs3buXdu3a8Y9//IPY2Fi++OILhZOK2zF16lT69etHSEgIDg4OODg40LJlS+P1mpoaysrKjKd2CSGEqE/6JAvRSB0+fJg+ffrg7OwMwNatWzl79iyrV6/m0KFDrF+/ntjYWGJiYhROKm5HVlYW3bp1A671uq6trUWn0xmvW1tb4+bmZrz/Qggh6pMiWYhGqqSkBD8/P+PjjRs30qtXLx544AEAhg0bRnl5uVLxxB3Kz88nLCwMAEtLSywsLOqNGut0Ojl0QAgh/gtZbiFEI1RTU0P37t3ZtGkTYWFhXLx4kQMHDjB//nzs7OwAqK6uJjs7m7Zt2yqcVtwqtVqNXq9n5syZeHl54efnZ/xo0aIFtra2ssxCCCH+BymShWiErK2tGTduHP/4xz/Izc0lISGBfv360adPH+Da8dT79+/H29vbWDQL0xEdHY2ZmRnW1tYkJiZy/PhxdDodFhYWNGvWDA8PDzw8POjWrRuPPfaY0nGFEOKeJEWyEI3UQw89RGVlJTt27OC1115jzJgxxmtpaWn88ssvPPLIIwomFLdr//79jB49mnXr1pGZmUlOTg4XLlxArVaTm5vL5cuXSUhIAJAiWQgh/oD0SRZCGOn1eszMzDh06BD79u3jqaeekuUWJqhTp0489dRTzJw586bXy8rKuHDhAnZ2dsYjq4UQQtQnRbIQjVhdUSwalrCwMJYvX07v3r0xGAzGD0DWIgshxJ8kRbIQ4gYGgwGVSqV0DHGbzp07R+vWrbGysrrpdb1ej0qlknsshBD/hQwhCSFuIMWT6bpy5QonT54kMjKy3vMFBQVcuHABQGYPhBDiT5CflEI0Qr+ffr/ZNWG69u7dy8qVK+vdx6ioKJ588knatm2Lv78/mzZtkjdCQgjxP0iRLEQj9EdT7XXT8MJ07dy5k+DgYPr16wdARkYGb775JiUlJXz33XeEhITw8ccfk52drWxQIYS4x0mRLEQjtHHjRhYtWsS3337LlStXjM+bmZlx4cIFvv32W06fPq1cQHHboqOjiYiIwNLSEoAffvgBnU7HV199xciRI1m4cCEGg4H4+HhlgwohxD1O+iQL0ci89957LFu2DGtra7Kzs+nUqROHDh1i69at/Prrr6jVamJjY9m9e7fSUcVtaNKkCfCfzZebNm3ikUceMR5BHhQUxMWLF3F2dlYyphBC3POkSBaiEdFoNKxcuZL58+fzyCOP8MUXX7B48WIGDRpE69atcXd3Z9iwYYwYMQIHBwel44pbpNfrGT58OKtXryY0NJSoqChOnz7N5s2bjScnXrhwgeLiYkJCQhROK4QQ9zYpkoVoROLi4qipqWHq1KmoVCqefPJJFi1axIQJE3j88cdxdXVVOqK4A2ZmZowdO5atW7fSrVs33NzceP/99wkICACuvUnas2cPAQEB2NvbK5xWCCHubVIkC9GIHD9+nPbt2xs35yUnJ9OuXTsmTpyIpaUl1dXVWFlZSYswE9aqVStOnTpFVlYWFRUVtGnTxnhoTFxcHGvWrOGZZ55ROqYQQtzzpEgWohE5ffo0kZGRzJo1i759+7J161Y6dOhg3ORlY2OjcEJxJ1JTU1GpVHh7e9OyZcsbroeGhrJ582bc3NwUSCeEEKZFTtwTohH59ddf+emnnzh79ixnz56lpqaGq1ev4uvrS7t27YiIiKB9+/Y8+OCDNG3aVOm44hY9/fTTqNVqfHx8aN68OT4+PrRu3ZpWrVrRokUL3N3dpcWfEEL8SVIkC9HI6PV6qqurKS8vJz8/n6ysLJKSkjh9+jSpqanEx8dz8uRJunbtqnRUcYs+++wzUlNTyc3NpaioiKtXr6LVarGzs8PV1RUHBwecnZ2ZP38+zZo1UzquEELc06RIFqKR0Gg0JCQk0K1bt5ter62tpaqqirKyMry8vGTE0cQVFRVx6dIlioqK2Lt3L8ePHycyMpKamhr0er3S8YQQ4p4nu3OEaCQOHDjASy+9ZHx85coVUlNTjY8tLCxo0qQJTk5OUiCboOuPGndxccHOzo6kpCTy8/NJS0vDxcWFRYsWKZhSCCFMh2zcE6KRiIyMrLfO+KuvvuL777/n1KlTxoMndu7cSXx8PHPnzlUwqbhVdfevoqKC7OxsoqKiWLFiBcXFxbi7uxMQEMDatWvp3bu3jCILIcSfJEWyEI3EqVOn6Nmzp/HxmTNnCA0Nrfeab775BgsL+bFgalQqFRs2bGDbtm3s2rULFxcXJk6cSFhYGL169TIeJCKEEOLPk9+GQjQSSUlJTJs2zfg4Li6OyZMnA9c285mbm3Pu3DmmTp2qVERxB5566ikAxowZw8iRIwkICKB169aoVCqqqqqwsbGRZTRCCHELpEgWopEoLi7G3t6e4uJinJ2dyc7OpmPHjgCYm5sDkJGRQUREhJIxxW2aN28eMTEx7Nq1i40bN2JlZYW7uztBQUEEBwcTHByMj48P/fv3N95vIYQQf0y6WwjRCGRlZeHr64ubm5uxb+7mzZtZv349wcHBNG/enPLyckJCQtBoNErHFXeooqKC+Ph4jh8/zqlTpzh9+jQZGRmYm5tTWVmpdDwhhDAJUiQL0Ujk5eVx+PBhjh07RkJCAufPnyc7OxsLCwt8fHyAa6PNJSUlCicVt0qn0xlHh2tqarC2tr7p6+pmEYQQQvxvstxCiEbg66+/xtnZmdGjRzN69Gjj8xqNhqSkJE6ePMnhw4cJCAhQMKW4HQaDAXNzc4qKitizZw8HDhzg/PnzODg4EBERwZAhQwgODkalUuHs7GzshCGEEOK/k5FkIRqB8PBwnnzySV5++WU0Gg1mZmbGD2H6cnNzmTx5MpGRkbi6uuLh4UFlZSX5+fkEBATwwQcfGNu/yT0XQog/R35aCtEIpKam0qlTJ+DaoSHm5ubGYslgMKDT6dBqtUpGFHdgzpw5XL58me3bt6NWq9m3bx+bN29mxYoV6HQ6nnrqKdRqtRTIQghxC2QkWYgGrqamBltbWyoqKrC1tb3het3hEiqVSqbhTVBRURGBgYHs37/f+Ebo9/Lz8+nTpw/PPPMM8+bNk3sshBB/kgwrCNHApaWlARASEsKwYcN48803+fXXX8nOzgYwLruQ4sk0xcXF0axZMzp16oROpzM+r9frMRgMeHp68uqrr7Jz5065x0IIcQukSBaigTt48CA+Pj689NJL2Nvb8+OPPzJu3DhatWqFnZ0dnTp1YsSIEXz//fdKRxW3IS8vDw8PD4qKiur1PzYzMzPOEuj1eqqrq5WKKIQQJkm6WwjRwEVFRTF06FBmzJiBRqOhurqa0tJS8vLySE9P58yZMxw8eJCkpCSlo4rbEB4ezpIlS/jyyy+ZOXMmdSvo6k5R1Gg0HDp0SA6JEUKIWyRFshANXExMDHPnzgXAysoKKysrmjVrho+PDxERERgMBjQajUzFm6igoCAGDhzIu+++i6WlJRMmTMDR0RFzc3PUajXvv/8+arWaKVOmKB1VCCFMimzcE6KBCw0N5auvvqJTp05otVpUKhXm5uZSFDcghYWFTJs2ja1bt2IwGPD29sbT05Pz589TXV3Nl19+yWOPPSb3XAghboEUyUI0cP/t8Ai9Xi9dLRqQgwcPcvDgQdLT09HpdHh4eDB+/Pibdr0QQgjx30mRLEQDdvToUXr37k3btm1p06YNXbp0ISwsjC5duuDr66t0PHEX/PLLL5SXlzN27Fjg2hufyspK49IaIYQQt0eKZCEasNzcXLZv387Fixc5e/Ys6enp5ObmUlVVhYeHB88++yyvvPIKlpaWSkcVt+HXX3/lk08+4f7772fmzJk3nKiXmJiIjY2NHDcuhBC3QYpkIRoBrVZLRUUFZWVlFBcXc+HCBU6cOMH69euZMmUKCxYsUDqiuA2jR48mKCiI119/HWtra+PzdcXyW2+9RUJCAuvXr8fe3l7BpEIIYXqkT7IQjYClpSWOjo60bNmSzp0788gjj/DOO+/w2muvceDAATIyMpSOKG7D4cOH6dmzZ70CGTCOJo8bN46ysjLOnTunRDwhhDBpUiQL0Qjo9Xp0Oh06nc54EhvA2LFjSU9Pp7a2VuGE4lZptVp0Oh1ubm780YSgq6srKSkpeHp6/s3phBDC9EmRLEQDpdPpqKioAK6NLJqbm2Nubm48gtpgMFBeXs7Vq1cJDAxUOK24VSUlJQQEBLBjx44bupMYDAYMBgPJycmUlZXRokULhVIKIYTpksNEhGigYmNjeeedd+jYsSOenp74+Pjg7e2Nu7s7np6eaLVaVq5cSXBwsLSAM0HNmzdnwIABLF++nKFDhxIUFIStrS0AKpWK8vJyVq9ezX333adwUiGEME1SJAvRQBUWFlJQUMCBAwcoLy/H3Nwce3t7nJ2dqa2t5dSpU7i7u7NixQqlo4rb9Nxzz7F7926GDx/OpEmTCAsLw8nJifT0dNatW0dBQQErV65UOqYQQpgk6W4hRAP0+wNEKisrycvLIykpicTERHJyctBqtYSFhdG/f3/at2+vcFpxJ2JjY1m4cCH79++nqqoKnU6HpaUlXbt25a233mLgwIFKRxRCCJMkRbIQDVRtbS1ZWVlkZmZib29PeHi40pHEX6iwsJCUlBRqampQqVT06NGDpk2bKh1LCCFMlhTJQjRABoOBdevWMWXKFGpra7GysmLYsGEsX76cFi1ayBpkIYQQ4n+Q7hZCNEApKSm88cYbTJ06lZSUFJYsWUJkZCTr1q2TAlkIIYT4E2TjnhAN0IEDB2jZsiUff/wxKpWKtm3bkp6ezvbt25k3bx46nQ5zc3OlYwohhBD3LBlJFqIBOnbsGB06dEClUhkPCrGzs8PLywtARpOFEEKI/0GKZCEaoJMnT5KXl8f+/fuJi4tDp9Nx8uRJOnbsCPzn2GIhhBBC3JwstxCiAQoNDWXXrl1s374dCwsLWrZsyfnz57G0tGTt2rW0adMGV1dXgoKCsLCQHwNCCCHE9aS7hRANWHV1NadPn+bUqVOkpKRw+PBh0tPTqaqqwtzcnLKyMuMpbUIIIYT4DymShWhg9Ho9NTU1WFtb/+GyioKCApKTk+nXr9/fG04IIYQwEVIkC9HAHDx4kMOHDxMSEoK3tzfNmzfH3t4eGxsbLCws6i2v+P3JfEIIIYT4DymShWhghg0bxo4dO4yjyHZ2dvj5+RESEkJISAjBwcG4u7vTpk0b7OzsFE4rhBBC3Jtkx44QDczgwYO5dOkS3bp146mnnkKr1XLgwAEiIyPZsWMHpaWl1NTU8PPPP/PQQw8pHVcIIYS4J8lIshAN0KlTp3j33Xc5fPgw06ZN49VXXzVu0CsvLycpKYn27dvj4OCgcFIhhBDi3iRFshANzO9P09u7dy+rV6+mqqqKF198kX79+mFvb69wQiGEEOLeJycKCNHA/P646YEDB/LFF18QFBTE6NGj+eCDD4BrG/aEEEII8cdkTbIQDUxRURFVVVVUVFSwc+dO4uPjAXBzcyMtLU3ZcEIIIYSJkOUWQjQgq1atIjIykpMnT1JZWcmAAQPw9/fHxsaG3r1706VLF+zt7aX1mxBCCPE/SJEsRANS1/Zt4sSJDBkyBBcXFzp27IiLi4vCyYQQQgjTIkWyEA3IggULOHnyJKdOnaKkpIQmTZrg4uJCQEAAHTt2JCQkBB8fH/r3719v7bIQQggh6pMiWYgGqqKigri4OE6cOMGpU6c4ffo0GRkZmJubU1lZqXQ8IYQQ4p4mRbIQDcTvW7/V1NRgbW1909cVFxfj7Oz8d0YTQgghTI4UyUI0AHUb8YqKitizZw8HDhzg/PnzODg4EBERwZAhQwgODjZu1pONe0IIIcR/J0WyEA1Ebm4ukydPJjIyEldXVzw8PKisrCQ/P5+AgAA++OADevfujV6vN27wE0IIIcTNSZEsRAPxzDPPcPbsWT788EP69u1LRUUFOTk5xMbGsmzZMi5evMihQ4fw9fVVOqoQQghxz5MiWYgGoKioiMDAQPbv30+nTp1uuJ6fn0+fPn145plnmDdvniy1EEIIIf4HmXMVogGIi4ujWbNmdOrUCZ1OZ3xer9djMBjw9PTk1VdfZefOnVIgCyGEEH+CFMlCNAB5eXl4eHhQVFRUr/+xmZkZer0euFYwV1dXKxVRCCGEMClSJAvRAISHh1NRUcGXX34JXOteYTAYjG3hNBoNhw4dIiIiQuGkQgghhGmQIlmIBiAoKIiBAwfy7rvv8vHHH1NaWopKpcLc3By1Ws306dNRq9WMGjVK6ahCCCGESZCNe0I0EIWFhUybNo2tW7diMBjw9vbG09OT8+fPU11dzZdffsljjz0ma5KFEEKIP0GKZCEamIMHD3Lw4EHS09PR6XR4eHgwfvz4m3a9EEIIIcTNSZEsRAPwyy+/UF5eztixY4Frm/QqKyuxsrLCyspK4XRCCCGE6ZE1yUKYuF9//ZVPP/2UnJwcAOOJenZ2dlhZWZGYmEhaWprCKYUQQgjTIkWyECbum2++oXv37kyfPh3AeOR0Xeu3rVu3MmvWLMrLyxXLKIQQQpgaKZKFMHGHDx+mZ8+eWFtb13u+rlgeN24cZWVlnDt3Tol4QgghhEmSIlkIE6bVatHpdLi5ufFH2wtcXV1JSUnB09Pzb04nhBBCmC4pkoUwYSUlJQQEBLBjx44bWrvVHSiSnJxMWVkZLVq0UCilEEIIYXqkSBbChDVv3pwBAwawfPly4uLiqKqqMl5TqVRcvXqV1atXc9999ymYUgghhDA90gJOCBOnVqsZM2YMOTk5TJo0ibCwMJycnEhPT2fdunUUFBSwcuVK+vfvr3RUIYQQwmRIkSxEAxAbG8vChQvZv38/VVVV6HQ6LC0t6dq1K2+99RYDBw5UOqIQQghhUqRIFqIBKSwsJCUlhZqaGlQqFT169KBp06ZKxxJCCCFMjhTJQgghhBBCXEc27gkhhBBCCHEdKZKFEEIIIYS4jhTJQgghhBBCXEeKZCGEEEIIIa4jRbIQQgghhBDXkSJZCCGEEEKI60iRLIQQDUhhYSEvvvgiLVu2xNraGg8PDx544AGOHDlyVz6/r68vy5YtuyufSwgh7mUWSgcQQghx94wcORKNRsP69etp06YNly5dYt++fRQVFSkdrR6NRoOVlZXSMYQQ4g/JSLIQQjQQV65c4fDhw7z//vv079+fVq1aER4ezpw5c3j44YeNr5k0aRJubm40a9aMAQMGkJCQUO/z/PLLL3Tr1g0bGxtcXV157LHHAOjXrx8XLlzg5ZdfRqVSoVKpjH9my5YtdOjQAWtra3x9fVm6dGm9z+nr68uiRYt45plnaNasGc8///xf/L8hhBB3RopkIYRoIOzs7LCzs2Pbtm3U1NTc9DWjRo2ioKCAHTt2EBMTQ2hoKPfffz/FxcUAbN++nccee4yhQ4cSFxfHvn37CA8PB2Dr1q14e3uzcOFC8vPzyc/PByAmJoYnnniCMWPGkJiYyJtvvsn8+fNZt25dvb97yZIldOrUibi4OObPn//X/UcIIcRdIMdSCyFEA7JlyxYmT55MVVUVoaGh9O3blzFjxhASEkJUVBTDhg2joKAAa2tr45/x9/dn5syZPP/88/Ts2ZM2bdrw7bff3vTz+/r6MmPGDGbMmGF87qmnnqKwsJDdu3cbn5s5cybbt2/nzJkzxj/XpUsXfvzxx7/mHy6EEHeZjCQLIUQDMnLkSPLy8vj5558ZMmQIBw8eJDQ0lHXr1pGQkMDVq1dxcXExjjrb2dmRmZlJRkYGAPHx8dx///239HempKTQq1eves/16tWLtLQ0dDqd8bmuXbve+T9QCCH+JrJxTwghGhgbGxsGDRrEoEGDmD9/PpMmTeKNN95g6tSpeHp6cvDgwRv+jKOjIwC2trZ/Wa6mTZv+ZZ9bCCHuNhlJFkKIBq59+/ZUVFQQGhrKxYsXsbCwwN/fv96Hq6srACEhIezbt+8PP5eVlVW90WGAdu3a3dBi7siRIwQGBmJubn73/0FCCPE3kCJZCCEaiKKiIgYMGMC3337L6dOnyczMZPPmzXzwwQc88sgjDBw4kB49evDoo4+ye/du1Go1R48eZe7cuURHRwPwxhtvsGHDBt544w1SUlJITEzk/fffN/4dvr6+REZGkpuby+XLlwH45z//yb59+1i0aBGpqamsX7+eTz/9lFdffVWR/wchhLgbpEgWQogGws7OjoiICD7++GP69OlDcHAw8+fPZ/LkyXz66aeoVCp+++03+vTpw4QJEwgMDGTMmDFcuHABd3d34Fqbt82bN/Pzzz/TuXNnBgwYwMmTJ41/x8KFC1Gr1fj5+eHm5gZAaGgomzZtYuPGjQQHB7NgwQIWLlzI+PHjlfhvEEKIu0K6WwghhBBCCHEdGUkWQgghhBDiOlIkCyGEEEIIcR0pkoUQQgghhLiOFMlCCCGEEEJcR4pkIYQQQgghriNFshBCCCGEENeRIlkIIYQQQojrSJEshBBCCCHEdaRIFkIIIYQQ4jpSJAshhBBCCHEdKZKFEEIIIYS4zv8DfTwNd5Nbbr4AAAAASUVORK5CYII="/>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download (1).png"/>
          <p:cNvPicPr>
            <a:picLocks noChangeAspect="1"/>
          </p:cNvPicPr>
          <p:nvPr/>
        </p:nvPicPr>
        <p:blipFill>
          <a:blip r:embed="rId2"/>
          <a:stretch>
            <a:fillRect/>
          </a:stretch>
        </p:blipFill>
        <p:spPr>
          <a:xfrm>
            <a:off x="1676400" y="1219200"/>
            <a:ext cx="8458200" cy="5486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762000"/>
            <a:ext cx="9448800" cy="515112"/>
          </a:xfrm>
        </p:spPr>
        <p:txBody>
          <a:bodyPr>
            <a:noAutofit/>
          </a:bodyPr>
          <a:lstStyle/>
          <a:p>
            <a:r>
              <a:rPr lang="en-US" sz="3200" u="sng" dirty="0" smtClean="0"/>
              <a:t>Percentage Share Among Top 5 Sectors with Highest FDI</a:t>
            </a:r>
            <a:endParaRPr lang="en-US" sz="3200" u="sng" dirty="0"/>
          </a:p>
        </p:txBody>
      </p:sp>
      <p:pic>
        <p:nvPicPr>
          <p:cNvPr id="4" name="Picture 3" descr="download (2).png"/>
          <p:cNvPicPr>
            <a:picLocks noChangeAspect="1"/>
          </p:cNvPicPr>
          <p:nvPr/>
        </p:nvPicPr>
        <p:blipFill>
          <a:blip r:embed="rId2"/>
          <a:stretch>
            <a:fillRect/>
          </a:stretch>
        </p:blipFill>
        <p:spPr>
          <a:xfrm>
            <a:off x="0" y="1600200"/>
            <a:ext cx="12192000" cy="3810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90600" y="1371600"/>
            <a:ext cx="10439400" cy="4013919"/>
          </a:xfrm>
          <a:prstGeom prst="rect">
            <a:avLst/>
          </a:prstGeom>
        </p:spPr>
        <p:txBody>
          <a:bodyPr vert="horz" wrap="square" lIns="0" tIns="12700" rIns="0" bIns="0" rtlCol="0">
            <a:spAutoFit/>
          </a:bodyPr>
          <a:lstStyle/>
          <a:p>
            <a:pPr>
              <a:buFont typeface="Wingdings" pitchFamily="2" charset="2"/>
              <a:buChar char="Ø"/>
            </a:pPr>
            <a:r>
              <a:rPr lang="en-US" sz="2000" dirty="0" smtClean="0">
                <a:latin typeface="Arial" pitchFamily="34" charset="0"/>
                <a:cs typeface="Arial" pitchFamily="34" charset="0"/>
              </a:rPr>
              <a:t>The Sectors investment of FDI over the period of 2000 to 2017, we can find the largest recipient of such investment is service sector (Financial and non-financial services). The share of this sector in FDI flows is 39.9% of the inflow total foreign direct investment. And others like Computer software and hardware has 16.6%. Construction development has occupied 16.3%, Telecommunications 16.1 and Automobile industry 11.2%.</a:t>
            </a:r>
          </a:p>
          <a:p>
            <a:endParaRPr lang="en-US" sz="2000" dirty="0" smtClean="0">
              <a:latin typeface="Arial" pitchFamily="34" charset="0"/>
              <a:cs typeface="Arial" pitchFamily="34" charset="0"/>
            </a:endParaRPr>
          </a:p>
          <a:p>
            <a:pPr>
              <a:buFont typeface="Wingdings" pitchFamily="2" charset="2"/>
              <a:buChar char="Ø"/>
            </a:pPr>
            <a:r>
              <a:rPr lang="en-US" sz="2000" dirty="0" smtClean="0">
                <a:latin typeface="Arial" pitchFamily="34" charset="0"/>
                <a:cs typeface="Arial" pitchFamily="34" charset="0"/>
              </a:rPr>
              <a:t>Their is very low investment towards sectors like Coir, </a:t>
            </a:r>
            <a:r>
              <a:rPr lang="en-US" sz="2000" dirty="0" err="1" smtClean="0">
                <a:latin typeface="Arial" pitchFamily="34" charset="0"/>
                <a:cs typeface="Arial" pitchFamily="34" charset="0"/>
              </a:rPr>
              <a:t>Defence</a:t>
            </a:r>
            <a:r>
              <a:rPr lang="en-US" sz="2000" dirty="0" smtClean="0">
                <a:latin typeface="Arial" pitchFamily="34" charset="0"/>
                <a:cs typeface="Arial" pitchFamily="34" charset="0"/>
              </a:rPr>
              <a:t> Industries, Mathematical, surveying and drawing Instruments, Coal Production. There are around 10 to 15 sectors, investment is very less and some of this like zero.</a:t>
            </a:r>
          </a:p>
          <a:p>
            <a:endParaRPr lang="en-US" sz="2000" dirty="0" smtClean="0">
              <a:latin typeface="Arial" pitchFamily="34" charset="0"/>
              <a:cs typeface="Arial" pitchFamily="34" charset="0"/>
            </a:endParaRPr>
          </a:p>
          <a:p>
            <a:pPr>
              <a:buFont typeface="Wingdings" pitchFamily="2" charset="2"/>
              <a:buChar char="Ø"/>
            </a:pPr>
            <a:r>
              <a:rPr lang="en-US" sz="2000" dirty="0" smtClean="0">
                <a:latin typeface="Arial" pitchFamily="34" charset="0"/>
                <a:cs typeface="Arial" pitchFamily="34" charset="0"/>
              </a:rPr>
              <a:t>Based on Year-wise investment, we can say that the highest total investment was done in the year of 2016-17. And in the year of 2000-01,2003-04 was lowest investment. And total investment is continuously increasing in every year.</a:t>
            </a:r>
          </a:p>
        </p:txBody>
      </p:sp>
      <p:sp>
        <p:nvSpPr>
          <p:cNvPr id="6" name="TextBox 5"/>
          <p:cNvSpPr txBox="1"/>
          <p:nvPr/>
        </p:nvSpPr>
        <p:spPr>
          <a:xfrm>
            <a:off x="4495800" y="533400"/>
            <a:ext cx="2877711" cy="646331"/>
          </a:xfrm>
          <a:prstGeom prst="rect">
            <a:avLst/>
          </a:prstGeom>
          <a:noFill/>
        </p:spPr>
        <p:txBody>
          <a:bodyPr wrap="none" rtlCol="0">
            <a:spAutoFit/>
          </a:bodyPr>
          <a:lstStyle/>
          <a:p>
            <a:r>
              <a:rPr lang="en-US" sz="3600" b="1" u="sng" dirty="0" smtClean="0">
                <a:latin typeface="Arial" pitchFamily="34" charset="0"/>
                <a:cs typeface="Arial" pitchFamily="34" charset="0"/>
              </a:rPr>
              <a:t>Observation</a:t>
            </a:r>
            <a:endParaRPr lang="en-US" sz="3600" b="1" u="sng"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8056" y="484631"/>
            <a:ext cx="4124325" cy="76200"/>
          </a:xfrm>
          <a:custGeom>
            <a:avLst/>
            <a:gdLst/>
            <a:ahLst/>
            <a:cxnLst/>
            <a:rect l="l" t="t" r="r" b="b"/>
            <a:pathLst>
              <a:path w="4124325"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4921" y="44450"/>
                </a:lnTo>
                <a:lnTo>
                  <a:pt x="38100" y="44450"/>
                </a:lnTo>
                <a:lnTo>
                  <a:pt x="38100" y="31750"/>
                </a:lnTo>
                <a:lnTo>
                  <a:pt x="74921" y="31750"/>
                </a:lnTo>
                <a:lnTo>
                  <a:pt x="73211" y="23252"/>
                </a:lnTo>
                <a:lnTo>
                  <a:pt x="65055" y="11144"/>
                </a:lnTo>
                <a:lnTo>
                  <a:pt x="52947" y="2988"/>
                </a:lnTo>
                <a:lnTo>
                  <a:pt x="38100" y="0"/>
                </a:lnTo>
                <a:close/>
              </a:path>
              <a:path w="4124325" h="76200">
                <a:moveTo>
                  <a:pt x="74921" y="31750"/>
                </a:moveTo>
                <a:lnTo>
                  <a:pt x="38100" y="31750"/>
                </a:lnTo>
                <a:lnTo>
                  <a:pt x="38100" y="44450"/>
                </a:lnTo>
                <a:lnTo>
                  <a:pt x="74921" y="44450"/>
                </a:lnTo>
                <a:lnTo>
                  <a:pt x="76200" y="38100"/>
                </a:lnTo>
                <a:lnTo>
                  <a:pt x="74921" y="31750"/>
                </a:lnTo>
                <a:close/>
              </a:path>
              <a:path w="4124325" h="76200">
                <a:moveTo>
                  <a:pt x="4124325" y="31750"/>
                </a:moveTo>
                <a:lnTo>
                  <a:pt x="74921" y="31750"/>
                </a:lnTo>
                <a:lnTo>
                  <a:pt x="76200" y="38100"/>
                </a:lnTo>
                <a:lnTo>
                  <a:pt x="74921" y="44450"/>
                </a:lnTo>
                <a:lnTo>
                  <a:pt x="4124325" y="44450"/>
                </a:lnTo>
                <a:lnTo>
                  <a:pt x="4124325" y="31750"/>
                </a:lnTo>
                <a:close/>
              </a:path>
            </a:pathLst>
          </a:custGeom>
          <a:solidFill>
            <a:srgbClr val="095662"/>
          </a:solidFill>
        </p:spPr>
        <p:txBody>
          <a:bodyPr wrap="square" lIns="0" tIns="0" rIns="0" bIns="0" rtlCol="0"/>
          <a:lstStyle/>
          <a:p>
            <a:endParaRPr/>
          </a:p>
        </p:txBody>
      </p:sp>
      <p:sp>
        <p:nvSpPr>
          <p:cNvPr id="4" name="object 4"/>
          <p:cNvSpPr/>
          <p:nvPr/>
        </p:nvSpPr>
        <p:spPr>
          <a:xfrm>
            <a:off x="0" y="484631"/>
            <a:ext cx="4124325"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rgbClr val="095662"/>
          </a:solidFill>
        </p:spPr>
        <p:txBody>
          <a:bodyPr wrap="square" lIns="0" tIns="0" rIns="0" bIns="0" rtlCol="0"/>
          <a:lstStyle/>
          <a:p>
            <a:endParaRPr/>
          </a:p>
        </p:txBody>
      </p:sp>
      <p:graphicFrame>
        <p:nvGraphicFramePr>
          <p:cNvPr id="7" name="Diagram 6"/>
          <p:cNvGraphicFramePr/>
          <p:nvPr/>
        </p:nvGraphicFramePr>
        <p:xfrm>
          <a:off x="990600" y="1219200"/>
          <a:ext cx="104394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800600" y="228600"/>
            <a:ext cx="2698175" cy="646331"/>
          </a:xfrm>
          <a:prstGeom prst="rect">
            <a:avLst/>
          </a:prstGeom>
          <a:noFill/>
        </p:spPr>
        <p:txBody>
          <a:bodyPr wrap="none" rtlCol="0">
            <a:spAutoFit/>
          </a:bodyPr>
          <a:lstStyle/>
          <a:p>
            <a:r>
              <a:rPr lang="en-US" sz="3600" b="1" dirty="0" smtClean="0">
                <a:latin typeface="Arial" pitchFamily="34" charset="0"/>
                <a:cs typeface="Arial" pitchFamily="34" charset="0"/>
              </a:rPr>
              <a:t>Conclusion</a:t>
            </a:r>
            <a:endParaRPr lang="en-US" sz="3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0000"/>
                <a:satMod val="400000"/>
                <a:alpha val="0"/>
              </a:scheme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grpSp>
        <p:nvGrpSpPr>
          <p:cNvPr id="2" name="object 2"/>
          <p:cNvGrpSpPr/>
          <p:nvPr/>
        </p:nvGrpSpPr>
        <p:grpSpPr>
          <a:xfrm>
            <a:off x="4267200" y="685800"/>
            <a:ext cx="3542029" cy="3505200"/>
            <a:chOff x="4267200" y="685800"/>
            <a:chExt cx="3542029" cy="4080734"/>
          </a:xfrm>
        </p:grpSpPr>
        <p:sp>
          <p:nvSpPr>
            <p:cNvPr id="3" name="object 3"/>
            <p:cNvSpPr/>
            <p:nvPr/>
          </p:nvSpPr>
          <p:spPr>
            <a:xfrm>
              <a:off x="4724400" y="2053390"/>
              <a:ext cx="2606040" cy="2713144"/>
            </a:xfrm>
            <a:custGeom>
              <a:avLst/>
              <a:gdLst/>
              <a:ahLst/>
              <a:cxnLst/>
              <a:rect l="l" t="t" r="r" b="b"/>
              <a:pathLst>
                <a:path w="2606040" h="2607945">
                  <a:moveTo>
                    <a:pt x="0" y="1303782"/>
                  </a:moveTo>
                  <a:lnTo>
                    <a:pt x="1303020" y="0"/>
                  </a:lnTo>
                  <a:lnTo>
                    <a:pt x="2606040" y="1303782"/>
                  </a:lnTo>
                  <a:lnTo>
                    <a:pt x="1303020" y="2607564"/>
                  </a:lnTo>
                  <a:lnTo>
                    <a:pt x="0" y="1303782"/>
                  </a:lnTo>
                  <a:close/>
                </a:path>
              </a:pathLst>
            </a:custGeom>
            <a:ln w="12700">
              <a:solidFill>
                <a:srgbClr val="11ADC6"/>
              </a:solidFill>
            </a:ln>
          </p:spPr>
          <p:txBody>
            <a:bodyPr wrap="square" lIns="0" tIns="0" rIns="0" bIns="0" rtlCol="0"/>
            <a:lstStyle/>
            <a:p>
              <a:endParaRPr/>
            </a:p>
          </p:txBody>
        </p:sp>
        <p:sp>
          <p:nvSpPr>
            <p:cNvPr id="4" name="object 4"/>
            <p:cNvSpPr/>
            <p:nvPr/>
          </p:nvSpPr>
          <p:spPr>
            <a:xfrm>
              <a:off x="4267200" y="685800"/>
              <a:ext cx="3542029" cy="3542029"/>
            </a:xfrm>
            <a:custGeom>
              <a:avLst/>
              <a:gdLst/>
              <a:ahLst/>
              <a:cxnLst/>
              <a:rect l="l" t="t" r="r" b="b"/>
              <a:pathLst>
                <a:path w="3542029" h="3542029">
                  <a:moveTo>
                    <a:pt x="0" y="1770888"/>
                  </a:moveTo>
                  <a:lnTo>
                    <a:pt x="1770888" y="0"/>
                  </a:lnTo>
                  <a:lnTo>
                    <a:pt x="3541776" y="1770888"/>
                  </a:lnTo>
                  <a:lnTo>
                    <a:pt x="1770888" y="3541776"/>
                  </a:lnTo>
                  <a:lnTo>
                    <a:pt x="0" y="1770888"/>
                  </a:lnTo>
                  <a:close/>
                </a:path>
              </a:pathLst>
            </a:custGeom>
            <a:ln w="12700">
              <a:solidFill>
                <a:srgbClr val="F59F25"/>
              </a:solidFill>
            </a:ln>
          </p:spPr>
          <p:txBody>
            <a:bodyPr wrap="square" lIns="0" tIns="0" rIns="0" bIns="0" rtlCol="0"/>
            <a:lstStyle/>
            <a:p>
              <a:endParaRPr/>
            </a:p>
          </p:txBody>
        </p:sp>
      </p:grpSp>
      <p:sp>
        <p:nvSpPr>
          <p:cNvPr id="5" name="object 5"/>
          <p:cNvSpPr txBox="1">
            <a:spLocks noGrp="1"/>
          </p:cNvSpPr>
          <p:nvPr>
            <p:ph type="ctrTitle"/>
          </p:nvPr>
        </p:nvSpPr>
        <p:spPr>
          <a:xfrm>
            <a:off x="3124200" y="2971800"/>
            <a:ext cx="6019800" cy="1120820"/>
          </a:xfrm>
          <a:prstGeom prst="rect">
            <a:avLst/>
          </a:prstGeom>
        </p:spPr>
        <p:txBody>
          <a:bodyPr vert="horz" wrap="square" lIns="0" tIns="12700" rIns="0" bIns="0" rtlCol="0">
            <a:spAutoFit/>
          </a:bodyPr>
          <a:lstStyle/>
          <a:p>
            <a:pPr marL="15240" algn="ctr">
              <a:lnSpc>
                <a:spcPct val="100000"/>
              </a:lnSpc>
              <a:spcBef>
                <a:spcPts val="100"/>
              </a:spcBef>
            </a:pPr>
            <a:r>
              <a:rPr sz="7200" spc="-335" dirty="0">
                <a:latin typeface="Arial Black" pitchFamily="34" charset="0"/>
              </a:rPr>
              <a:t>Thank</a:t>
            </a:r>
            <a:r>
              <a:rPr sz="7200" spc="-175" dirty="0">
                <a:latin typeface="Arial Black" pitchFamily="34" charset="0"/>
              </a:rPr>
              <a:t> </a:t>
            </a:r>
            <a:r>
              <a:rPr sz="7200" spc="-170" dirty="0">
                <a:latin typeface="Arial Black" pitchFamily="34" charset="0"/>
              </a:rPr>
              <a:t>You</a:t>
            </a:r>
          </a:p>
        </p:txBody>
      </p:sp>
      <p:pic>
        <p:nvPicPr>
          <p:cNvPr id="1026" name="Picture 2"/>
          <p:cNvPicPr>
            <a:picLocks noChangeAspect="1" noChangeArrowheads="1"/>
          </p:cNvPicPr>
          <p:nvPr/>
        </p:nvPicPr>
        <p:blipFill>
          <a:blip r:embed="rId2">
            <a:lum bright="13000" contrast="2000"/>
          </a:blip>
          <a:srcRect/>
          <a:stretch>
            <a:fillRect/>
          </a:stretch>
        </p:blipFill>
        <p:spPr bwMode="auto">
          <a:xfrm>
            <a:off x="5181600" y="4419600"/>
            <a:ext cx="1628775" cy="1457325"/>
          </a:xfrm>
          <a:prstGeom prst="rect">
            <a:avLst/>
          </a:prstGeom>
          <a:noFill/>
          <a:ln w="9525">
            <a:noFill/>
            <a:miter lim="800000"/>
            <a:headEnd/>
            <a:tailEnd/>
          </a:ln>
          <a:effectLst>
            <a:outerShdw blurRad="419100" sx="104000" sy="104000" algn="ctr" rotWithShape="0">
              <a:prstClr val="black">
                <a:alpha val="57000"/>
              </a:prst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8056" y="484631"/>
            <a:ext cx="4124325" cy="76200"/>
          </a:xfrm>
          <a:custGeom>
            <a:avLst/>
            <a:gdLst/>
            <a:ahLst/>
            <a:cxnLst/>
            <a:rect l="l" t="t" r="r" b="b"/>
            <a:pathLst>
              <a:path w="4124325"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4921" y="44450"/>
                </a:lnTo>
                <a:lnTo>
                  <a:pt x="38100" y="44450"/>
                </a:lnTo>
                <a:lnTo>
                  <a:pt x="38100" y="31750"/>
                </a:lnTo>
                <a:lnTo>
                  <a:pt x="74921" y="31750"/>
                </a:lnTo>
                <a:lnTo>
                  <a:pt x="73211" y="23252"/>
                </a:lnTo>
                <a:lnTo>
                  <a:pt x="65055" y="11144"/>
                </a:lnTo>
                <a:lnTo>
                  <a:pt x="52947" y="2988"/>
                </a:lnTo>
                <a:lnTo>
                  <a:pt x="38100" y="0"/>
                </a:lnTo>
                <a:close/>
              </a:path>
              <a:path w="4124325" h="76200">
                <a:moveTo>
                  <a:pt x="74921" y="31750"/>
                </a:moveTo>
                <a:lnTo>
                  <a:pt x="38100" y="31750"/>
                </a:lnTo>
                <a:lnTo>
                  <a:pt x="38100" y="44450"/>
                </a:lnTo>
                <a:lnTo>
                  <a:pt x="74921" y="44450"/>
                </a:lnTo>
                <a:lnTo>
                  <a:pt x="76200" y="38100"/>
                </a:lnTo>
                <a:lnTo>
                  <a:pt x="74921" y="31750"/>
                </a:lnTo>
                <a:close/>
              </a:path>
              <a:path w="4124325" h="76200">
                <a:moveTo>
                  <a:pt x="4124325" y="31750"/>
                </a:moveTo>
                <a:lnTo>
                  <a:pt x="74921" y="31750"/>
                </a:lnTo>
                <a:lnTo>
                  <a:pt x="76200" y="38100"/>
                </a:lnTo>
                <a:lnTo>
                  <a:pt x="74921" y="44450"/>
                </a:lnTo>
                <a:lnTo>
                  <a:pt x="4124325" y="44450"/>
                </a:lnTo>
                <a:lnTo>
                  <a:pt x="4124325" y="31750"/>
                </a:lnTo>
                <a:close/>
              </a:path>
            </a:pathLst>
          </a:custGeom>
          <a:solidFill>
            <a:srgbClr val="095662"/>
          </a:solidFill>
        </p:spPr>
        <p:txBody>
          <a:bodyPr wrap="square" lIns="0" tIns="0" rIns="0" bIns="0" rtlCol="0"/>
          <a:lstStyle/>
          <a:p>
            <a:endParaRPr/>
          </a:p>
        </p:txBody>
      </p:sp>
      <p:sp>
        <p:nvSpPr>
          <p:cNvPr id="3" name="object 3"/>
          <p:cNvSpPr txBox="1">
            <a:spLocks noGrp="1"/>
          </p:cNvSpPr>
          <p:nvPr>
            <p:ph type="title"/>
          </p:nvPr>
        </p:nvSpPr>
        <p:spPr>
          <a:xfrm>
            <a:off x="4572000" y="228600"/>
            <a:ext cx="3124200" cy="566181"/>
          </a:xfrm>
          <a:prstGeom prst="rect">
            <a:avLst/>
          </a:prstGeom>
        </p:spPr>
        <p:txBody>
          <a:bodyPr vert="horz" wrap="square" lIns="0" tIns="12065" rIns="0" bIns="0" rtlCol="0">
            <a:spAutoFit/>
          </a:bodyPr>
          <a:lstStyle/>
          <a:p>
            <a:pPr marL="12700">
              <a:lnSpc>
                <a:spcPct val="100000"/>
              </a:lnSpc>
              <a:spcBef>
                <a:spcPts val="95"/>
              </a:spcBef>
            </a:pPr>
            <a:r>
              <a:rPr lang="en-IN" sz="3600" b="0" spc="-85" dirty="0" smtClean="0">
                <a:latin typeface="Lucida Bright" panose="02040602050505020304" pitchFamily="18" charset="0"/>
                <a:ea typeface="Verdana" panose="020B0604030504040204" pitchFamily="34" charset="0"/>
              </a:rPr>
              <a:t>Project Details</a:t>
            </a:r>
            <a:endParaRPr sz="3600" b="0" spc="-120" dirty="0">
              <a:latin typeface="Lucida Bright" panose="02040602050505020304" pitchFamily="18" charset="0"/>
              <a:ea typeface="Verdana" panose="020B0604030504040204" pitchFamily="34" charset="0"/>
            </a:endParaRPr>
          </a:p>
        </p:txBody>
      </p:sp>
      <p:sp>
        <p:nvSpPr>
          <p:cNvPr id="4" name="object 4"/>
          <p:cNvSpPr/>
          <p:nvPr/>
        </p:nvSpPr>
        <p:spPr>
          <a:xfrm>
            <a:off x="0" y="484631"/>
            <a:ext cx="4124325"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rgbClr val="095662"/>
          </a:solidFill>
        </p:spPr>
        <p:txBody>
          <a:bodyPr wrap="square" lIns="0" tIns="0" rIns="0" bIns="0" rtlCol="0"/>
          <a:lstStyle/>
          <a:p>
            <a:endParaRPr/>
          </a:p>
        </p:txBody>
      </p:sp>
      <p:graphicFrame>
        <p:nvGraphicFramePr>
          <p:cNvPr id="6" name="Content Placeholder 4"/>
          <p:cNvGraphicFramePr>
            <a:graphicFrameLocks/>
          </p:cNvGraphicFramePr>
          <p:nvPr>
            <p:extLst>
              <p:ext uri="{D42A27DB-BD31-4B8C-83A1-F6EECF244321}">
                <p14:modId xmlns:p14="http://schemas.microsoft.com/office/powerpoint/2010/main" xmlns="" val="211916811"/>
              </p:ext>
            </p:extLst>
          </p:nvPr>
        </p:nvGraphicFramePr>
        <p:xfrm>
          <a:off x="2145683" y="2362200"/>
          <a:ext cx="7901015" cy="2702560"/>
        </p:xfrm>
        <a:graphic>
          <a:graphicData uri="http://schemas.openxmlformats.org/drawingml/2006/table">
            <a:tbl>
              <a:tblPr firstRow="1" bandRow="1">
                <a:tableStyleId>{5C22544A-7EE6-4342-B048-85BDC9FD1C3A}</a:tableStyleId>
              </a:tblPr>
              <a:tblGrid>
                <a:gridCol w="3786215">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r h="370840">
                <a:tc>
                  <a:txBody>
                    <a:bodyPr/>
                    <a:lstStyle/>
                    <a:p>
                      <a:r>
                        <a:rPr lang="en-IN" dirty="0"/>
                        <a:t>Project Title</a:t>
                      </a:r>
                      <a:endParaRPr lang="en-US" dirty="0"/>
                    </a:p>
                  </a:txBody>
                  <a:tcPr/>
                </a:tc>
                <a:tc>
                  <a:txBody>
                    <a:bodyPr/>
                    <a:lstStyle/>
                    <a:p>
                      <a:r>
                        <a:rPr lang="en-US" dirty="0" smtClean="0"/>
                        <a:t>Foreign Direct Investment Analytics</a:t>
                      </a:r>
                      <a:endParaRPr lang="en-US" dirty="0"/>
                    </a:p>
                  </a:txBody>
                  <a:tcPr/>
                </a:tc>
                <a:extLst>
                  <a:ext uri="{0D108BD9-81ED-4DB2-BD59-A6C34878D82A}">
                    <a16:rowId xmlns:a16="http://schemas.microsoft.com/office/drawing/2014/main" xmlns="" val="10001"/>
                  </a:ext>
                </a:extLst>
              </a:tr>
              <a:tr h="370840">
                <a:tc>
                  <a:txBody>
                    <a:bodyPr/>
                    <a:lstStyle/>
                    <a:p>
                      <a:r>
                        <a:rPr lang="en-IN" dirty="0"/>
                        <a:t>Technology</a:t>
                      </a:r>
                      <a:endParaRPr lang="en-US" dirty="0"/>
                    </a:p>
                  </a:txBody>
                  <a:tcPr/>
                </a:tc>
                <a:tc>
                  <a:txBody>
                    <a:bodyPr/>
                    <a:lstStyle/>
                    <a:p>
                      <a:r>
                        <a:rPr lang="en-IN" dirty="0" smtClean="0"/>
                        <a:t>Data Science</a:t>
                      </a:r>
                      <a:endParaRPr lang="en-US" dirty="0"/>
                    </a:p>
                  </a:txBody>
                  <a:tcPr/>
                </a:tc>
                <a:extLst>
                  <a:ext uri="{0D108BD9-81ED-4DB2-BD59-A6C34878D82A}">
                    <a16:rowId xmlns:a16="http://schemas.microsoft.com/office/drawing/2014/main" xmlns="" val="10002"/>
                  </a:ext>
                </a:extLst>
              </a:tr>
              <a:tr h="370840">
                <a:tc>
                  <a:txBody>
                    <a:bodyPr/>
                    <a:lstStyle/>
                    <a:p>
                      <a:r>
                        <a:rPr lang="en-IN" dirty="0"/>
                        <a:t>Domain</a:t>
                      </a:r>
                      <a:endParaRPr lang="en-US" dirty="0"/>
                    </a:p>
                  </a:txBody>
                  <a:tcPr/>
                </a:tc>
                <a:tc>
                  <a:txBody>
                    <a:bodyPr/>
                    <a:lstStyle/>
                    <a:p>
                      <a:r>
                        <a:rPr lang="en-IN" dirty="0"/>
                        <a:t>Finance</a:t>
                      </a:r>
                      <a:endParaRPr lang="en-US" dirty="0"/>
                    </a:p>
                  </a:txBody>
                  <a:tcPr/>
                </a:tc>
                <a:extLst>
                  <a:ext uri="{0D108BD9-81ED-4DB2-BD59-A6C34878D82A}">
                    <a16:rowId xmlns:a16="http://schemas.microsoft.com/office/drawing/2014/main" xmlns="" val="10003"/>
                  </a:ext>
                </a:extLst>
              </a:tr>
              <a:tr h="370840">
                <a:tc>
                  <a:txBody>
                    <a:bodyPr/>
                    <a:lstStyle/>
                    <a:p>
                      <a:r>
                        <a:rPr lang="en-IN" dirty="0"/>
                        <a:t>Programming </a:t>
                      </a:r>
                      <a:r>
                        <a:rPr lang="en-IN" dirty="0" smtClean="0"/>
                        <a:t>Language and Library</a:t>
                      </a:r>
                      <a:r>
                        <a:rPr lang="en-IN" baseline="0" dirty="0" smtClean="0"/>
                        <a:t> </a:t>
                      </a:r>
                      <a:r>
                        <a:rPr lang="en-IN" baseline="0" dirty="0"/>
                        <a:t>Used</a:t>
                      </a:r>
                      <a:endParaRPr lang="en-US" dirty="0"/>
                    </a:p>
                  </a:txBody>
                  <a:tcPr/>
                </a:tc>
                <a:tc>
                  <a:txBody>
                    <a:bodyPr/>
                    <a:lstStyle/>
                    <a:p>
                      <a:r>
                        <a:rPr lang="en-IN" dirty="0" smtClean="0"/>
                        <a:t>Python and</a:t>
                      </a:r>
                      <a:r>
                        <a:rPr lang="en-IN" baseline="0" dirty="0" smtClean="0"/>
                        <a:t> </a:t>
                      </a:r>
                      <a:r>
                        <a:rPr kumimoji="0" lang="en-US" b="0" i="0" kern="1200" dirty="0" smtClean="0">
                          <a:solidFill>
                            <a:schemeClr val="dk1"/>
                          </a:solidFill>
                          <a:latin typeface="+mn-lt"/>
                          <a:ea typeface="+mn-ea"/>
                          <a:cs typeface="+mn-cs"/>
                        </a:rPr>
                        <a:t>Pandas,</a:t>
                      </a:r>
                      <a:r>
                        <a:rPr kumimoji="0" lang="en-US" b="0" i="0" kern="1200" baseline="0" dirty="0" smtClean="0">
                          <a:solidFill>
                            <a:schemeClr val="dk1"/>
                          </a:solidFill>
                          <a:latin typeface="+mn-lt"/>
                          <a:ea typeface="+mn-ea"/>
                          <a:cs typeface="+mn-cs"/>
                        </a:rPr>
                        <a:t> </a:t>
                      </a:r>
                      <a:r>
                        <a:rPr kumimoji="0" lang="en-US" b="0" i="0" kern="1200" dirty="0" smtClean="0">
                          <a:solidFill>
                            <a:schemeClr val="dk1"/>
                          </a:solidFill>
                          <a:latin typeface="+mn-lt"/>
                          <a:ea typeface="+mn-ea"/>
                          <a:cs typeface="+mn-cs"/>
                        </a:rPr>
                        <a:t>Matplotlib,</a:t>
                      </a:r>
                      <a:r>
                        <a:rPr kumimoji="0" lang="en-US" b="0" i="0" kern="1200" baseline="0" dirty="0" smtClean="0">
                          <a:solidFill>
                            <a:schemeClr val="dk1"/>
                          </a:solidFill>
                          <a:latin typeface="+mn-lt"/>
                          <a:ea typeface="+mn-ea"/>
                          <a:cs typeface="+mn-cs"/>
                        </a:rPr>
                        <a:t> </a:t>
                      </a:r>
                      <a:r>
                        <a:rPr kumimoji="0" lang="en-US" b="0" i="0" kern="1200" dirty="0" smtClean="0">
                          <a:solidFill>
                            <a:schemeClr val="dk1"/>
                          </a:solidFill>
                          <a:latin typeface="+mn-lt"/>
                          <a:ea typeface="+mn-ea"/>
                          <a:cs typeface="+mn-cs"/>
                        </a:rPr>
                        <a:t>Seaborn</a:t>
                      </a:r>
                      <a:endParaRPr lang="en-IN" dirty="0" smtClean="0"/>
                    </a:p>
                  </a:txBody>
                  <a:tcPr/>
                </a:tc>
                <a:extLst>
                  <a:ext uri="{0D108BD9-81ED-4DB2-BD59-A6C34878D82A}">
                    <a16:rowId xmlns:a16="http://schemas.microsoft.com/office/drawing/2014/main" xmlns="" val="10005"/>
                  </a:ext>
                </a:extLst>
              </a:tr>
              <a:tr h="370840">
                <a:tc>
                  <a:txBody>
                    <a:bodyPr/>
                    <a:lstStyle/>
                    <a:p>
                      <a:r>
                        <a:rPr lang="en-IN" dirty="0"/>
                        <a:t>Tools Used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Verdana"/>
                          <a:cs typeface="Verdana"/>
                        </a:rPr>
                        <a:t>J</a:t>
                      </a:r>
                      <a:r>
                        <a:rPr lang="en-US" sz="1600" spc="-10" dirty="0" smtClean="0">
                          <a:latin typeface="Verdana"/>
                          <a:cs typeface="Verdana"/>
                        </a:rPr>
                        <a:t>u</a:t>
                      </a:r>
                      <a:r>
                        <a:rPr lang="en-US" sz="1600" spc="-5" dirty="0" smtClean="0">
                          <a:latin typeface="Verdana"/>
                          <a:cs typeface="Verdana"/>
                        </a:rPr>
                        <a:t>p</a:t>
                      </a:r>
                      <a:r>
                        <a:rPr lang="en-US" sz="1600" spc="-10" dirty="0" smtClean="0">
                          <a:latin typeface="Verdana"/>
                          <a:cs typeface="Verdana"/>
                        </a:rPr>
                        <a:t>y</a:t>
                      </a:r>
                      <a:r>
                        <a:rPr lang="en-US" sz="1600" dirty="0" smtClean="0">
                          <a:latin typeface="Verdana"/>
                          <a:cs typeface="Verdana"/>
                        </a:rPr>
                        <a:t>t</a:t>
                      </a:r>
                      <a:r>
                        <a:rPr lang="en-US" sz="1600" spc="5" dirty="0" smtClean="0">
                          <a:latin typeface="Verdana"/>
                          <a:cs typeface="Verdana"/>
                        </a:rPr>
                        <a:t>er</a:t>
                      </a:r>
                      <a:r>
                        <a:rPr lang="en-US" sz="1600" spc="-135" dirty="0" smtClean="0">
                          <a:latin typeface="Verdana"/>
                          <a:cs typeface="Verdana"/>
                        </a:rPr>
                        <a:t> </a:t>
                      </a:r>
                      <a:r>
                        <a:rPr lang="en-US" sz="1600" dirty="0" smtClean="0">
                          <a:latin typeface="Verdana"/>
                          <a:cs typeface="Verdana"/>
                        </a:rPr>
                        <a:t>Not</a:t>
                      </a:r>
                      <a:r>
                        <a:rPr lang="en-US" sz="1600" spc="5" dirty="0" smtClean="0">
                          <a:latin typeface="Verdana"/>
                          <a:cs typeface="Verdana"/>
                        </a:rPr>
                        <a:t>e</a:t>
                      </a:r>
                      <a:r>
                        <a:rPr lang="en-US" sz="1600" spc="-5" dirty="0" smtClean="0">
                          <a:latin typeface="Verdana"/>
                          <a:cs typeface="Verdana"/>
                        </a:rPr>
                        <a:t>b</a:t>
                      </a:r>
                      <a:r>
                        <a:rPr lang="en-US" sz="1600" spc="-10" dirty="0" smtClean="0">
                          <a:latin typeface="Verdana"/>
                          <a:cs typeface="Verdana"/>
                        </a:rPr>
                        <a:t>o</a:t>
                      </a:r>
                      <a:r>
                        <a:rPr lang="en-US" sz="1600" dirty="0" smtClean="0">
                          <a:latin typeface="Verdana"/>
                          <a:cs typeface="Verdana"/>
                        </a:rPr>
                        <a:t>o</a:t>
                      </a:r>
                      <a:r>
                        <a:rPr lang="en-US" sz="1600" spc="-10" dirty="0" smtClean="0">
                          <a:latin typeface="Verdana"/>
                          <a:cs typeface="Verdana"/>
                        </a:rPr>
                        <a:t>k(Google Colab)</a:t>
                      </a:r>
                      <a:r>
                        <a:rPr lang="en-US" sz="1600" dirty="0" smtClean="0">
                          <a:latin typeface="Verdana"/>
                          <a:cs typeface="Verdana"/>
                        </a:rPr>
                        <a:t>,</a:t>
                      </a:r>
                      <a:r>
                        <a:rPr lang="en-US" sz="1600" spc="-125" dirty="0" smtClean="0">
                          <a:latin typeface="Verdana"/>
                          <a:cs typeface="Verdana"/>
                        </a:rPr>
                        <a:t> </a:t>
                      </a:r>
                      <a:r>
                        <a:rPr lang="en-US" sz="1600" dirty="0" smtClean="0">
                          <a:latin typeface="Verdana"/>
                          <a:cs typeface="Verdana"/>
                        </a:rPr>
                        <a:t>M</a:t>
                      </a:r>
                      <a:r>
                        <a:rPr lang="en-US" sz="1600" spc="45" dirty="0" smtClean="0">
                          <a:latin typeface="Verdana"/>
                          <a:cs typeface="Verdana"/>
                        </a:rPr>
                        <a:t>S</a:t>
                      </a:r>
                      <a:r>
                        <a:rPr lang="en-US" sz="1600" dirty="0" smtClean="0">
                          <a:latin typeface="Verdana"/>
                          <a:cs typeface="Verdana"/>
                        </a:rPr>
                        <a:t>-</a:t>
                      </a:r>
                      <a:r>
                        <a:rPr lang="en-US" sz="1600" spc="-5" dirty="0" smtClean="0">
                          <a:latin typeface="Verdana"/>
                          <a:cs typeface="Verdana"/>
                        </a:rPr>
                        <a:t>Ex</a:t>
                      </a:r>
                      <a:r>
                        <a:rPr lang="en-US" sz="1600" spc="-10" dirty="0" smtClean="0">
                          <a:latin typeface="Verdana"/>
                          <a:cs typeface="Verdana"/>
                        </a:rPr>
                        <a:t>c</a:t>
                      </a:r>
                      <a:r>
                        <a:rPr lang="en-US" sz="1600" dirty="0" smtClean="0">
                          <a:latin typeface="Verdana"/>
                          <a:cs typeface="Verdana"/>
                        </a:rPr>
                        <a:t>e</a:t>
                      </a:r>
                      <a:r>
                        <a:rPr lang="en-US" sz="1600" spc="-5" dirty="0" smtClean="0">
                          <a:latin typeface="Verdana"/>
                          <a:cs typeface="Verdana"/>
                        </a:rPr>
                        <a:t>l</a:t>
                      </a:r>
                      <a:endParaRPr lang="en-US" sz="1600" dirty="0">
                        <a:latin typeface="Verdana"/>
                        <a:cs typeface="Verdana"/>
                      </a:endParaRP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1490057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11753" y="1720595"/>
            <a:ext cx="3968751" cy="3968750"/>
          </a:xfrm>
          <a:custGeom>
            <a:avLst/>
            <a:gdLst/>
            <a:ahLst/>
            <a:cxnLst/>
            <a:rect l="l" t="t" r="r" b="b"/>
            <a:pathLst>
              <a:path w="3968750" h="3968750">
                <a:moveTo>
                  <a:pt x="0" y="1984247"/>
                </a:moveTo>
                <a:lnTo>
                  <a:pt x="574" y="1936037"/>
                </a:lnTo>
                <a:lnTo>
                  <a:pt x="2288" y="1888108"/>
                </a:lnTo>
                <a:lnTo>
                  <a:pt x="5128" y="1840474"/>
                </a:lnTo>
                <a:lnTo>
                  <a:pt x="9083" y="1793149"/>
                </a:lnTo>
                <a:lnTo>
                  <a:pt x="14138" y="1746145"/>
                </a:lnTo>
                <a:lnTo>
                  <a:pt x="20281" y="1699475"/>
                </a:lnTo>
                <a:lnTo>
                  <a:pt x="27499" y="1653153"/>
                </a:lnTo>
                <a:lnTo>
                  <a:pt x="35778" y="1607191"/>
                </a:lnTo>
                <a:lnTo>
                  <a:pt x="45106" y="1561601"/>
                </a:lnTo>
                <a:lnTo>
                  <a:pt x="55470" y="1516399"/>
                </a:lnTo>
                <a:lnTo>
                  <a:pt x="66857" y="1471595"/>
                </a:lnTo>
                <a:lnTo>
                  <a:pt x="79254" y="1427203"/>
                </a:lnTo>
                <a:lnTo>
                  <a:pt x="92647" y="1383237"/>
                </a:lnTo>
                <a:lnTo>
                  <a:pt x="107025" y="1339709"/>
                </a:lnTo>
                <a:lnTo>
                  <a:pt x="122373" y="1296632"/>
                </a:lnTo>
                <a:lnTo>
                  <a:pt x="138679" y="1254019"/>
                </a:lnTo>
                <a:lnTo>
                  <a:pt x="155930" y="1211883"/>
                </a:lnTo>
                <a:lnTo>
                  <a:pt x="174112" y="1170238"/>
                </a:lnTo>
                <a:lnTo>
                  <a:pt x="193214" y="1129095"/>
                </a:lnTo>
                <a:lnTo>
                  <a:pt x="213221" y="1088469"/>
                </a:lnTo>
                <a:lnTo>
                  <a:pt x="234122" y="1048371"/>
                </a:lnTo>
                <a:lnTo>
                  <a:pt x="255902" y="1008816"/>
                </a:lnTo>
                <a:lnTo>
                  <a:pt x="278549" y="969816"/>
                </a:lnTo>
                <a:lnTo>
                  <a:pt x="302050" y="931384"/>
                </a:lnTo>
                <a:lnTo>
                  <a:pt x="326392" y="893533"/>
                </a:lnTo>
                <a:lnTo>
                  <a:pt x="351562" y="856276"/>
                </a:lnTo>
                <a:lnTo>
                  <a:pt x="377547" y="819627"/>
                </a:lnTo>
                <a:lnTo>
                  <a:pt x="404334" y="783597"/>
                </a:lnTo>
                <a:lnTo>
                  <a:pt x="431909" y="748200"/>
                </a:lnTo>
                <a:lnTo>
                  <a:pt x="460261" y="713450"/>
                </a:lnTo>
                <a:lnTo>
                  <a:pt x="489376" y="679358"/>
                </a:lnTo>
                <a:lnTo>
                  <a:pt x="519240" y="645939"/>
                </a:lnTo>
                <a:lnTo>
                  <a:pt x="549842" y="613204"/>
                </a:lnTo>
                <a:lnTo>
                  <a:pt x="581167" y="581167"/>
                </a:lnTo>
                <a:lnTo>
                  <a:pt x="613204" y="549842"/>
                </a:lnTo>
                <a:lnTo>
                  <a:pt x="645939" y="519240"/>
                </a:lnTo>
                <a:lnTo>
                  <a:pt x="679358" y="489376"/>
                </a:lnTo>
                <a:lnTo>
                  <a:pt x="713450" y="460261"/>
                </a:lnTo>
                <a:lnTo>
                  <a:pt x="748200" y="431909"/>
                </a:lnTo>
                <a:lnTo>
                  <a:pt x="783597" y="404334"/>
                </a:lnTo>
                <a:lnTo>
                  <a:pt x="819627" y="377547"/>
                </a:lnTo>
                <a:lnTo>
                  <a:pt x="856276" y="351562"/>
                </a:lnTo>
                <a:lnTo>
                  <a:pt x="893533" y="326392"/>
                </a:lnTo>
                <a:lnTo>
                  <a:pt x="931384" y="302050"/>
                </a:lnTo>
                <a:lnTo>
                  <a:pt x="969816" y="278549"/>
                </a:lnTo>
                <a:lnTo>
                  <a:pt x="1008816" y="255902"/>
                </a:lnTo>
                <a:lnTo>
                  <a:pt x="1048371" y="234122"/>
                </a:lnTo>
                <a:lnTo>
                  <a:pt x="1088469" y="213221"/>
                </a:lnTo>
                <a:lnTo>
                  <a:pt x="1129095" y="193214"/>
                </a:lnTo>
                <a:lnTo>
                  <a:pt x="1170238" y="174112"/>
                </a:lnTo>
                <a:lnTo>
                  <a:pt x="1211883" y="155930"/>
                </a:lnTo>
                <a:lnTo>
                  <a:pt x="1254019" y="138679"/>
                </a:lnTo>
                <a:lnTo>
                  <a:pt x="1296632" y="122373"/>
                </a:lnTo>
                <a:lnTo>
                  <a:pt x="1339709" y="107025"/>
                </a:lnTo>
                <a:lnTo>
                  <a:pt x="1383237" y="92647"/>
                </a:lnTo>
                <a:lnTo>
                  <a:pt x="1427203" y="79254"/>
                </a:lnTo>
                <a:lnTo>
                  <a:pt x="1471595" y="66857"/>
                </a:lnTo>
                <a:lnTo>
                  <a:pt x="1516399" y="55470"/>
                </a:lnTo>
                <a:lnTo>
                  <a:pt x="1561601" y="45106"/>
                </a:lnTo>
                <a:lnTo>
                  <a:pt x="1607191" y="35778"/>
                </a:lnTo>
                <a:lnTo>
                  <a:pt x="1653153" y="27499"/>
                </a:lnTo>
                <a:lnTo>
                  <a:pt x="1699475" y="20281"/>
                </a:lnTo>
                <a:lnTo>
                  <a:pt x="1746145" y="14138"/>
                </a:lnTo>
                <a:lnTo>
                  <a:pt x="1793149" y="9083"/>
                </a:lnTo>
                <a:lnTo>
                  <a:pt x="1840474" y="5128"/>
                </a:lnTo>
                <a:lnTo>
                  <a:pt x="1888108" y="2288"/>
                </a:lnTo>
                <a:lnTo>
                  <a:pt x="1936037" y="574"/>
                </a:lnTo>
                <a:lnTo>
                  <a:pt x="1984248" y="0"/>
                </a:lnTo>
                <a:lnTo>
                  <a:pt x="2032458" y="574"/>
                </a:lnTo>
                <a:lnTo>
                  <a:pt x="2080387" y="2288"/>
                </a:lnTo>
                <a:lnTo>
                  <a:pt x="2128021" y="5128"/>
                </a:lnTo>
                <a:lnTo>
                  <a:pt x="2175346" y="9083"/>
                </a:lnTo>
                <a:lnTo>
                  <a:pt x="2222350" y="14138"/>
                </a:lnTo>
                <a:lnTo>
                  <a:pt x="2269020" y="20281"/>
                </a:lnTo>
                <a:lnTo>
                  <a:pt x="2315342" y="27499"/>
                </a:lnTo>
                <a:lnTo>
                  <a:pt x="2361304" y="35778"/>
                </a:lnTo>
                <a:lnTo>
                  <a:pt x="2406894" y="45106"/>
                </a:lnTo>
                <a:lnTo>
                  <a:pt x="2452096" y="55470"/>
                </a:lnTo>
                <a:lnTo>
                  <a:pt x="2496900" y="66857"/>
                </a:lnTo>
                <a:lnTo>
                  <a:pt x="2541292" y="79254"/>
                </a:lnTo>
                <a:lnTo>
                  <a:pt x="2585258" y="92647"/>
                </a:lnTo>
                <a:lnTo>
                  <a:pt x="2628786" y="107025"/>
                </a:lnTo>
                <a:lnTo>
                  <a:pt x="2671863" y="122373"/>
                </a:lnTo>
                <a:lnTo>
                  <a:pt x="2714476" y="138679"/>
                </a:lnTo>
                <a:lnTo>
                  <a:pt x="2756612" y="155930"/>
                </a:lnTo>
                <a:lnTo>
                  <a:pt x="2798257" y="174112"/>
                </a:lnTo>
                <a:lnTo>
                  <a:pt x="2839400" y="193214"/>
                </a:lnTo>
                <a:lnTo>
                  <a:pt x="2880026" y="213221"/>
                </a:lnTo>
                <a:lnTo>
                  <a:pt x="2920124" y="234122"/>
                </a:lnTo>
                <a:lnTo>
                  <a:pt x="2959679" y="255902"/>
                </a:lnTo>
                <a:lnTo>
                  <a:pt x="2998679" y="278549"/>
                </a:lnTo>
                <a:lnTo>
                  <a:pt x="3037111" y="302050"/>
                </a:lnTo>
                <a:lnTo>
                  <a:pt x="3074962" y="326392"/>
                </a:lnTo>
                <a:lnTo>
                  <a:pt x="3112219" y="351562"/>
                </a:lnTo>
                <a:lnTo>
                  <a:pt x="3148868" y="377547"/>
                </a:lnTo>
                <a:lnTo>
                  <a:pt x="3184898" y="404334"/>
                </a:lnTo>
                <a:lnTo>
                  <a:pt x="3220295" y="431909"/>
                </a:lnTo>
                <a:lnTo>
                  <a:pt x="3255045" y="460261"/>
                </a:lnTo>
                <a:lnTo>
                  <a:pt x="3289137" y="489376"/>
                </a:lnTo>
                <a:lnTo>
                  <a:pt x="3322556" y="519240"/>
                </a:lnTo>
                <a:lnTo>
                  <a:pt x="3355291" y="549842"/>
                </a:lnTo>
                <a:lnTo>
                  <a:pt x="3387328" y="581167"/>
                </a:lnTo>
                <a:lnTo>
                  <a:pt x="3418653" y="613204"/>
                </a:lnTo>
                <a:lnTo>
                  <a:pt x="3449255" y="645939"/>
                </a:lnTo>
                <a:lnTo>
                  <a:pt x="3479119" y="679358"/>
                </a:lnTo>
                <a:lnTo>
                  <a:pt x="3508234" y="713450"/>
                </a:lnTo>
                <a:lnTo>
                  <a:pt x="3536586" y="748200"/>
                </a:lnTo>
                <a:lnTo>
                  <a:pt x="3564161" y="783597"/>
                </a:lnTo>
                <a:lnTo>
                  <a:pt x="3590948" y="819627"/>
                </a:lnTo>
                <a:lnTo>
                  <a:pt x="3616933" y="856276"/>
                </a:lnTo>
                <a:lnTo>
                  <a:pt x="3642103" y="893533"/>
                </a:lnTo>
                <a:lnTo>
                  <a:pt x="3666445" y="931384"/>
                </a:lnTo>
                <a:lnTo>
                  <a:pt x="3689946" y="969816"/>
                </a:lnTo>
                <a:lnTo>
                  <a:pt x="3712593" y="1008816"/>
                </a:lnTo>
                <a:lnTo>
                  <a:pt x="3734373" y="1048371"/>
                </a:lnTo>
                <a:lnTo>
                  <a:pt x="3755274" y="1088469"/>
                </a:lnTo>
                <a:lnTo>
                  <a:pt x="3775281" y="1129095"/>
                </a:lnTo>
                <a:lnTo>
                  <a:pt x="3794383" y="1170238"/>
                </a:lnTo>
                <a:lnTo>
                  <a:pt x="3812565" y="1211883"/>
                </a:lnTo>
                <a:lnTo>
                  <a:pt x="3829816" y="1254019"/>
                </a:lnTo>
                <a:lnTo>
                  <a:pt x="3846122" y="1296632"/>
                </a:lnTo>
                <a:lnTo>
                  <a:pt x="3861470" y="1339709"/>
                </a:lnTo>
                <a:lnTo>
                  <a:pt x="3875848" y="1383237"/>
                </a:lnTo>
                <a:lnTo>
                  <a:pt x="3889241" y="1427203"/>
                </a:lnTo>
                <a:lnTo>
                  <a:pt x="3901638" y="1471595"/>
                </a:lnTo>
                <a:lnTo>
                  <a:pt x="3913025" y="1516399"/>
                </a:lnTo>
                <a:lnTo>
                  <a:pt x="3923389" y="1561601"/>
                </a:lnTo>
                <a:lnTo>
                  <a:pt x="3932717" y="1607191"/>
                </a:lnTo>
                <a:lnTo>
                  <a:pt x="3940996" y="1653153"/>
                </a:lnTo>
                <a:lnTo>
                  <a:pt x="3948214" y="1699475"/>
                </a:lnTo>
                <a:lnTo>
                  <a:pt x="3954357" y="1746145"/>
                </a:lnTo>
                <a:lnTo>
                  <a:pt x="3959412" y="1793149"/>
                </a:lnTo>
                <a:lnTo>
                  <a:pt x="3963367" y="1840474"/>
                </a:lnTo>
                <a:lnTo>
                  <a:pt x="3966207" y="1888108"/>
                </a:lnTo>
                <a:lnTo>
                  <a:pt x="3967921" y="1936037"/>
                </a:lnTo>
                <a:lnTo>
                  <a:pt x="3968496" y="1984247"/>
                </a:lnTo>
                <a:lnTo>
                  <a:pt x="3967921" y="2032458"/>
                </a:lnTo>
                <a:lnTo>
                  <a:pt x="3966207" y="2080387"/>
                </a:lnTo>
                <a:lnTo>
                  <a:pt x="3963367" y="2128021"/>
                </a:lnTo>
                <a:lnTo>
                  <a:pt x="3959412" y="2175346"/>
                </a:lnTo>
                <a:lnTo>
                  <a:pt x="3954357" y="2222350"/>
                </a:lnTo>
                <a:lnTo>
                  <a:pt x="3948214" y="2269020"/>
                </a:lnTo>
                <a:lnTo>
                  <a:pt x="3940996" y="2315342"/>
                </a:lnTo>
                <a:lnTo>
                  <a:pt x="3932717" y="2361304"/>
                </a:lnTo>
                <a:lnTo>
                  <a:pt x="3923389" y="2406894"/>
                </a:lnTo>
                <a:lnTo>
                  <a:pt x="3913025" y="2452096"/>
                </a:lnTo>
                <a:lnTo>
                  <a:pt x="3901638" y="2496900"/>
                </a:lnTo>
                <a:lnTo>
                  <a:pt x="3889241" y="2541292"/>
                </a:lnTo>
                <a:lnTo>
                  <a:pt x="3875848" y="2585258"/>
                </a:lnTo>
                <a:lnTo>
                  <a:pt x="3861470" y="2628786"/>
                </a:lnTo>
                <a:lnTo>
                  <a:pt x="3846122" y="2671863"/>
                </a:lnTo>
                <a:lnTo>
                  <a:pt x="3829816" y="2714476"/>
                </a:lnTo>
                <a:lnTo>
                  <a:pt x="3812565" y="2756612"/>
                </a:lnTo>
                <a:lnTo>
                  <a:pt x="3794383" y="2798257"/>
                </a:lnTo>
                <a:lnTo>
                  <a:pt x="3775281" y="2839400"/>
                </a:lnTo>
                <a:lnTo>
                  <a:pt x="3755274" y="2880026"/>
                </a:lnTo>
                <a:lnTo>
                  <a:pt x="3734373" y="2920124"/>
                </a:lnTo>
                <a:lnTo>
                  <a:pt x="3712593" y="2959679"/>
                </a:lnTo>
                <a:lnTo>
                  <a:pt x="3689946" y="2998679"/>
                </a:lnTo>
                <a:lnTo>
                  <a:pt x="3666445" y="3037111"/>
                </a:lnTo>
                <a:lnTo>
                  <a:pt x="3642103" y="3074962"/>
                </a:lnTo>
                <a:lnTo>
                  <a:pt x="3616933" y="3112219"/>
                </a:lnTo>
                <a:lnTo>
                  <a:pt x="3590948" y="3148868"/>
                </a:lnTo>
                <a:lnTo>
                  <a:pt x="3564161" y="3184898"/>
                </a:lnTo>
                <a:lnTo>
                  <a:pt x="3536586" y="3220295"/>
                </a:lnTo>
                <a:lnTo>
                  <a:pt x="3508234" y="3255045"/>
                </a:lnTo>
                <a:lnTo>
                  <a:pt x="3479119" y="3289137"/>
                </a:lnTo>
                <a:lnTo>
                  <a:pt x="3449255" y="3322556"/>
                </a:lnTo>
                <a:lnTo>
                  <a:pt x="3418653" y="3355291"/>
                </a:lnTo>
                <a:lnTo>
                  <a:pt x="3387328" y="3387328"/>
                </a:lnTo>
                <a:lnTo>
                  <a:pt x="3355291" y="3418653"/>
                </a:lnTo>
                <a:lnTo>
                  <a:pt x="3322556" y="3449255"/>
                </a:lnTo>
                <a:lnTo>
                  <a:pt x="3289137" y="3479119"/>
                </a:lnTo>
                <a:lnTo>
                  <a:pt x="3255045" y="3508234"/>
                </a:lnTo>
                <a:lnTo>
                  <a:pt x="3220295" y="3536586"/>
                </a:lnTo>
                <a:lnTo>
                  <a:pt x="3184898" y="3564161"/>
                </a:lnTo>
                <a:lnTo>
                  <a:pt x="3148868" y="3590948"/>
                </a:lnTo>
                <a:lnTo>
                  <a:pt x="3112219" y="3616933"/>
                </a:lnTo>
                <a:lnTo>
                  <a:pt x="3074962" y="3642103"/>
                </a:lnTo>
                <a:lnTo>
                  <a:pt x="3037111" y="3666445"/>
                </a:lnTo>
                <a:lnTo>
                  <a:pt x="2998679" y="3689946"/>
                </a:lnTo>
                <a:lnTo>
                  <a:pt x="2959679" y="3712593"/>
                </a:lnTo>
                <a:lnTo>
                  <a:pt x="2920124" y="3734373"/>
                </a:lnTo>
                <a:lnTo>
                  <a:pt x="2880026" y="3755274"/>
                </a:lnTo>
                <a:lnTo>
                  <a:pt x="2839400" y="3775281"/>
                </a:lnTo>
                <a:lnTo>
                  <a:pt x="2798257" y="3794383"/>
                </a:lnTo>
                <a:lnTo>
                  <a:pt x="2756612" y="3812565"/>
                </a:lnTo>
                <a:lnTo>
                  <a:pt x="2714476" y="3829816"/>
                </a:lnTo>
                <a:lnTo>
                  <a:pt x="2671863" y="3846122"/>
                </a:lnTo>
                <a:lnTo>
                  <a:pt x="2628786" y="3861470"/>
                </a:lnTo>
                <a:lnTo>
                  <a:pt x="2585258" y="3875848"/>
                </a:lnTo>
                <a:lnTo>
                  <a:pt x="2541292" y="3889241"/>
                </a:lnTo>
                <a:lnTo>
                  <a:pt x="2496900" y="3901638"/>
                </a:lnTo>
                <a:lnTo>
                  <a:pt x="2452096" y="3913025"/>
                </a:lnTo>
                <a:lnTo>
                  <a:pt x="2406894" y="3923389"/>
                </a:lnTo>
                <a:lnTo>
                  <a:pt x="2361304" y="3932717"/>
                </a:lnTo>
                <a:lnTo>
                  <a:pt x="2315342" y="3940996"/>
                </a:lnTo>
                <a:lnTo>
                  <a:pt x="2269020" y="3948214"/>
                </a:lnTo>
                <a:lnTo>
                  <a:pt x="2222350" y="3954357"/>
                </a:lnTo>
                <a:lnTo>
                  <a:pt x="2175346" y="3959412"/>
                </a:lnTo>
                <a:lnTo>
                  <a:pt x="2128021" y="3963367"/>
                </a:lnTo>
                <a:lnTo>
                  <a:pt x="2080387" y="3966207"/>
                </a:lnTo>
                <a:lnTo>
                  <a:pt x="2032458" y="3967921"/>
                </a:lnTo>
                <a:lnTo>
                  <a:pt x="1984248" y="3968495"/>
                </a:lnTo>
                <a:lnTo>
                  <a:pt x="1936037" y="3967921"/>
                </a:lnTo>
                <a:lnTo>
                  <a:pt x="1888108" y="3966207"/>
                </a:lnTo>
                <a:lnTo>
                  <a:pt x="1840474" y="3963367"/>
                </a:lnTo>
                <a:lnTo>
                  <a:pt x="1793149" y="3959412"/>
                </a:lnTo>
                <a:lnTo>
                  <a:pt x="1746145" y="3954357"/>
                </a:lnTo>
                <a:lnTo>
                  <a:pt x="1699475" y="3948214"/>
                </a:lnTo>
                <a:lnTo>
                  <a:pt x="1653153" y="3940996"/>
                </a:lnTo>
                <a:lnTo>
                  <a:pt x="1607191" y="3932717"/>
                </a:lnTo>
                <a:lnTo>
                  <a:pt x="1561601" y="3923389"/>
                </a:lnTo>
                <a:lnTo>
                  <a:pt x="1516399" y="3913025"/>
                </a:lnTo>
                <a:lnTo>
                  <a:pt x="1471595" y="3901638"/>
                </a:lnTo>
                <a:lnTo>
                  <a:pt x="1427203" y="3889241"/>
                </a:lnTo>
                <a:lnTo>
                  <a:pt x="1383237" y="3875848"/>
                </a:lnTo>
                <a:lnTo>
                  <a:pt x="1339709" y="3861470"/>
                </a:lnTo>
                <a:lnTo>
                  <a:pt x="1296632" y="3846122"/>
                </a:lnTo>
                <a:lnTo>
                  <a:pt x="1254019" y="3829816"/>
                </a:lnTo>
                <a:lnTo>
                  <a:pt x="1211883" y="3812565"/>
                </a:lnTo>
                <a:lnTo>
                  <a:pt x="1170238" y="3794383"/>
                </a:lnTo>
                <a:lnTo>
                  <a:pt x="1129095" y="3775281"/>
                </a:lnTo>
                <a:lnTo>
                  <a:pt x="1088469" y="3755274"/>
                </a:lnTo>
                <a:lnTo>
                  <a:pt x="1048371" y="3734373"/>
                </a:lnTo>
                <a:lnTo>
                  <a:pt x="1008816" y="3712593"/>
                </a:lnTo>
                <a:lnTo>
                  <a:pt x="969816" y="3689946"/>
                </a:lnTo>
                <a:lnTo>
                  <a:pt x="931384" y="3666445"/>
                </a:lnTo>
                <a:lnTo>
                  <a:pt x="893533" y="3642103"/>
                </a:lnTo>
                <a:lnTo>
                  <a:pt x="856276" y="3616933"/>
                </a:lnTo>
                <a:lnTo>
                  <a:pt x="819627" y="3590948"/>
                </a:lnTo>
                <a:lnTo>
                  <a:pt x="783597" y="3564161"/>
                </a:lnTo>
                <a:lnTo>
                  <a:pt x="748200" y="3536586"/>
                </a:lnTo>
                <a:lnTo>
                  <a:pt x="713450" y="3508234"/>
                </a:lnTo>
                <a:lnTo>
                  <a:pt x="679358" y="3479119"/>
                </a:lnTo>
                <a:lnTo>
                  <a:pt x="645939" y="3449255"/>
                </a:lnTo>
                <a:lnTo>
                  <a:pt x="613204" y="3418653"/>
                </a:lnTo>
                <a:lnTo>
                  <a:pt x="581167" y="3387328"/>
                </a:lnTo>
                <a:lnTo>
                  <a:pt x="549842" y="3355291"/>
                </a:lnTo>
                <a:lnTo>
                  <a:pt x="519240" y="3322556"/>
                </a:lnTo>
                <a:lnTo>
                  <a:pt x="489376" y="3289137"/>
                </a:lnTo>
                <a:lnTo>
                  <a:pt x="460261" y="3255045"/>
                </a:lnTo>
                <a:lnTo>
                  <a:pt x="431909" y="3220295"/>
                </a:lnTo>
                <a:lnTo>
                  <a:pt x="404334" y="3184898"/>
                </a:lnTo>
                <a:lnTo>
                  <a:pt x="377547" y="3148868"/>
                </a:lnTo>
                <a:lnTo>
                  <a:pt x="351562" y="3112219"/>
                </a:lnTo>
                <a:lnTo>
                  <a:pt x="326392" y="3074962"/>
                </a:lnTo>
                <a:lnTo>
                  <a:pt x="302050" y="3037111"/>
                </a:lnTo>
                <a:lnTo>
                  <a:pt x="278549" y="2998679"/>
                </a:lnTo>
                <a:lnTo>
                  <a:pt x="255902" y="2959679"/>
                </a:lnTo>
                <a:lnTo>
                  <a:pt x="234122" y="2920124"/>
                </a:lnTo>
                <a:lnTo>
                  <a:pt x="213221" y="2880026"/>
                </a:lnTo>
                <a:lnTo>
                  <a:pt x="193214" y="2839400"/>
                </a:lnTo>
                <a:lnTo>
                  <a:pt x="174112" y="2798257"/>
                </a:lnTo>
                <a:lnTo>
                  <a:pt x="155930" y="2756612"/>
                </a:lnTo>
                <a:lnTo>
                  <a:pt x="138679" y="2714476"/>
                </a:lnTo>
                <a:lnTo>
                  <a:pt x="122373" y="2671863"/>
                </a:lnTo>
                <a:lnTo>
                  <a:pt x="107025" y="2628786"/>
                </a:lnTo>
                <a:lnTo>
                  <a:pt x="92647" y="2585258"/>
                </a:lnTo>
                <a:lnTo>
                  <a:pt x="79254" y="2541292"/>
                </a:lnTo>
                <a:lnTo>
                  <a:pt x="66857" y="2496900"/>
                </a:lnTo>
                <a:lnTo>
                  <a:pt x="55470" y="2452096"/>
                </a:lnTo>
                <a:lnTo>
                  <a:pt x="45106" y="2406894"/>
                </a:lnTo>
                <a:lnTo>
                  <a:pt x="35778" y="2361304"/>
                </a:lnTo>
                <a:lnTo>
                  <a:pt x="27499" y="2315342"/>
                </a:lnTo>
                <a:lnTo>
                  <a:pt x="20281" y="2269020"/>
                </a:lnTo>
                <a:lnTo>
                  <a:pt x="14138" y="2222350"/>
                </a:lnTo>
                <a:lnTo>
                  <a:pt x="9083" y="2175346"/>
                </a:lnTo>
                <a:lnTo>
                  <a:pt x="5128" y="2128021"/>
                </a:lnTo>
                <a:lnTo>
                  <a:pt x="2288" y="2080387"/>
                </a:lnTo>
                <a:lnTo>
                  <a:pt x="574" y="2032458"/>
                </a:lnTo>
                <a:lnTo>
                  <a:pt x="0" y="1984247"/>
                </a:lnTo>
                <a:close/>
              </a:path>
            </a:pathLst>
          </a:custGeom>
          <a:ln w="12700">
            <a:solidFill>
              <a:srgbClr val="575757"/>
            </a:solidFill>
          </a:ln>
        </p:spPr>
        <p:txBody>
          <a:bodyPr wrap="square" lIns="0" tIns="0" rIns="0" bIns="0" rtlCol="0"/>
          <a:lstStyle/>
          <a:p>
            <a:endParaRPr/>
          </a:p>
        </p:txBody>
      </p:sp>
      <p:sp>
        <p:nvSpPr>
          <p:cNvPr id="3" name="object 3"/>
          <p:cNvSpPr/>
          <p:nvPr/>
        </p:nvSpPr>
        <p:spPr>
          <a:xfrm>
            <a:off x="8068056" y="484631"/>
            <a:ext cx="4124325" cy="76200"/>
          </a:xfrm>
          <a:custGeom>
            <a:avLst/>
            <a:gdLst/>
            <a:ahLst/>
            <a:cxnLst/>
            <a:rect l="l" t="t" r="r" b="b"/>
            <a:pathLst>
              <a:path w="4124325"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4921" y="44450"/>
                </a:lnTo>
                <a:lnTo>
                  <a:pt x="38100" y="44450"/>
                </a:lnTo>
                <a:lnTo>
                  <a:pt x="38100" y="31750"/>
                </a:lnTo>
                <a:lnTo>
                  <a:pt x="74921" y="31750"/>
                </a:lnTo>
                <a:lnTo>
                  <a:pt x="73211" y="23252"/>
                </a:lnTo>
                <a:lnTo>
                  <a:pt x="65055" y="11144"/>
                </a:lnTo>
                <a:lnTo>
                  <a:pt x="52947" y="2988"/>
                </a:lnTo>
                <a:lnTo>
                  <a:pt x="38100" y="0"/>
                </a:lnTo>
                <a:close/>
              </a:path>
              <a:path w="4124325" h="76200">
                <a:moveTo>
                  <a:pt x="74921" y="31750"/>
                </a:moveTo>
                <a:lnTo>
                  <a:pt x="38100" y="31750"/>
                </a:lnTo>
                <a:lnTo>
                  <a:pt x="38100" y="44450"/>
                </a:lnTo>
                <a:lnTo>
                  <a:pt x="74921" y="44450"/>
                </a:lnTo>
                <a:lnTo>
                  <a:pt x="76200" y="38100"/>
                </a:lnTo>
                <a:lnTo>
                  <a:pt x="74921" y="31750"/>
                </a:lnTo>
                <a:close/>
              </a:path>
              <a:path w="4124325" h="76200">
                <a:moveTo>
                  <a:pt x="4124325" y="31750"/>
                </a:moveTo>
                <a:lnTo>
                  <a:pt x="74921" y="31750"/>
                </a:lnTo>
                <a:lnTo>
                  <a:pt x="76200" y="38100"/>
                </a:lnTo>
                <a:lnTo>
                  <a:pt x="74921" y="44450"/>
                </a:lnTo>
                <a:lnTo>
                  <a:pt x="4124325" y="44450"/>
                </a:lnTo>
                <a:lnTo>
                  <a:pt x="4124325" y="31750"/>
                </a:lnTo>
                <a:close/>
              </a:path>
            </a:pathLst>
          </a:custGeom>
          <a:solidFill>
            <a:srgbClr val="095662"/>
          </a:solidFill>
        </p:spPr>
        <p:txBody>
          <a:bodyPr wrap="square" lIns="0" tIns="0" rIns="0" bIns="0" rtlCol="0"/>
          <a:lstStyle/>
          <a:p>
            <a:endParaRPr/>
          </a:p>
        </p:txBody>
      </p:sp>
      <p:sp>
        <p:nvSpPr>
          <p:cNvPr id="4" name="object 4"/>
          <p:cNvSpPr txBox="1">
            <a:spLocks noGrp="1"/>
          </p:cNvSpPr>
          <p:nvPr>
            <p:ph type="title"/>
          </p:nvPr>
        </p:nvSpPr>
        <p:spPr>
          <a:xfrm>
            <a:off x="4343400" y="304800"/>
            <a:ext cx="3276600" cy="447558"/>
          </a:xfrm>
          <a:prstGeom prst="rect">
            <a:avLst/>
          </a:prstGeom>
        </p:spPr>
        <p:txBody>
          <a:bodyPr vert="horz" wrap="square" lIns="0" tIns="62230" rIns="0" bIns="0" rtlCol="0">
            <a:spAutoFit/>
          </a:bodyPr>
          <a:lstStyle/>
          <a:p>
            <a:pPr marL="151765" marR="5080" indent="57785" algn="ctr">
              <a:lnSpc>
                <a:spcPts val="3010"/>
              </a:lnSpc>
              <a:spcBef>
                <a:spcPts val="490"/>
              </a:spcBef>
            </a:pPr>
            <a:r>
              <a:rPr sz="4000" b="0" spc="-105" smtClean="0">
                <a:ea typeface="Verdana" panose="020B0604030504040204" pitchFamily="34" charset="0"/>
              </a:rPr>
              <a:t>Pr</a:t>
            </a:r>
            <a:r>
              <a:rPr lang="en-US" sz="4000" b="0" spc="-105" dirty="0" smtClean="0">
                <a:ea typeface="Verdana" panose="020B0604030504040204" pitchFamily="34" charset="0"/>
              </a:rPr>
              <a:t>oject Report</a:t>
            </a:r>
            <a:endParaRPr sz="4000" b="0" spc="-95" dirty="0">
              <a:ea typeface="Verdana" panose="020B0604030504040204" pitchFamily="34" charset="0"/>
            </a:endParaRPr>
          </a:p>
        </p:txBody>
      </p:sp>
      <p:sp>
        <p:nvSpPr>
          <p:cNvPr id="5" name="object 5"/>
          <p:cNvSpPr/>
          <p:nvPr/>
        </p:nvSpPr>
        <p:spPr>
          <a:xfrm>
            <a:off x="0" y="484631"/>
            <a:ext cx="4124325"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rgbClr val="095662"/>
          </a:solidFill>
        </p:spPr>
        <p:txBody>
          <a:bodyPr wrap="square" lIns="0" tIns="0" rIns="0" bIns="0" rtlCol="0"/>
          <a:lstStyle/>
          <a:p>
            <a:endParaRPr/>
          </a:p>
        </p:txBody>
      </p:sp>
      <p:sp>
        <p:nvSpPr>
          <p:cNvPr id="6" name="object 6"/>
          <p:cNvSpPr/>
          <p:nvPr/>
        </p:nvSpPr>
        <p:spPr>
          <a:xfrm>
            <a:off x="5248655" y="2857500"/>
            <a:ext cx="1694815" cy="1696720"/>
          </a:xfrm>
          <a:custGeom>
            <a:avLst/>
            <a:gdLst/>
            <a:ahLst/>
            <a:cxnLst/>
            <a:rect l="l" t="t" r="r" b="b"/>
            <a:pathLst>
              <a:path w="1694815" h="1696720">
                <a:moveTo>
                  <a:pt x="847344" y="0"/>
                </a:moveTo>
                <a:lnTo>
                  <a:pt x="799258" y="1342"/>
                </a:lnTo>
                <a:lnTo>
                  <a:pt x="751877" y="5322"/>
                </a:lnTo>
                <a:lnTo>
                  <a:pt x="705271" y="11868"/>
                </a:lnTo>
                <a:lnTo>
                  <a:pt x="659513" y="20909"/>
                </a:lnTo>
                <a:lnTo>
                  <a:pt x="614672" y="32372"/>
                </a:lnTo>
                <a:lnTo>
                  <a:pt x="570822" y="46186"/>
                </a:lnTo>
                <a:lnTo>
                  <a:pt x="528034" y="62280"/>
                </a:lnTo>
                <a:lnTo>
                  <a:pt x="486378" y="80581"/>
                </a:lnTo>
                <a:lnTo>
                  <a:pt x="445927" y="101019"/>
                </a:lnTo>
                <a:lnTo>
                  <a:pt x="406752" y="123521"/>
                </a:lnTo>
                <a:lnTo>
                  <a:pt x="368924" y="148016"/>
                </a:lnTo>
                <a:lnTo>
                  <a:pt x="332516" y="174433"/>
                </a:lnTo>
                <a:lnTo>
                  <a:pt x="297598" y="202700"/>
                </a:lnTo>
                <a:lnTo>
                  <a:pt x="264243" y="232745"/>
                </a:lnTo>
                <a:lnTo>
                  <a:pt x="232521" y="264496"/>
                </a:lnTo>
                <a:lnTo>
                  <a:pt x="202504" y="297882"/>
                </a:lnTo>
                <a:lnTo>
                  <a:pt x="174265" y="332832"/>
                </a:lnTo>
                <a:lnTo>
                  <a:pt x="147873" y="369274"/>
                </a:lnTo>
                <a:lnTo>
                  <a:pt x="123401" y="407135"/>
                </a:lnTo>
                <a:lnTo>
                  <a:pt x="100920" y="446345"/>
                </a:lnTo>
                <a:lnTo>
                  <a:pt x="80502" y="486833"/>
                </a:lnTo>
                <a:lnTo>
                  <a:pt x="62218" y="528525"/>
                </a:lnTo>
                <a:lnTo>
                  <a:pt x="46140" y="571351"/>
                </a:lnTo>
                <a:lnTo>
                  <a:pt x="32340" y="615239"/>
                </a:lnTo>
                <a:lnTo>
                  <a:pt x="20888" y="660118"/>
                </a:lnTo>
                <a:lnTo>
                  <a:pt x="11857" y="705916"/>
                </a:lnTo>
                <a:lnTo>
                  <a:pt x="5317" y="752560"/>
                </a:lnTo>
                <a:lnTo>
                  <a:pt x="1341" y="799981"/>
                </a:lnTo>
                <a:lnTo>
                  <a:pt x="0" y="848106"/>
                </a:lnTo>
                <a:lnTo>
                  <a:pt x="1341" y="896230"/>
                </a:lnTo>
                <a:lnTo>
                  <a:pt x="5317" y="943651"/>
                </a:lnTo>
                <a:lnTo>
                  <a:pt x="11857" y="990295"/>
                </a:lnTo>
                <a:lnTo>
                  <a:pt x="20888" y="1036093"/>
                </a:lnTo>
                <a:lnTo>
                  <a:pt x="32340" y="1080972"/>
                </a:lnTo>
                <a:lnTo>
                  <a:pt x="46140" y="1124860"/>
                </a:lnTo>
                <a:lnTo>
                  <a:pt x="62218" y="1167686"/>
                </a:lnTo>
                <a:lnTo>
                  <a:pt x="80502" y="1209378"/>
                </a:lnTo>
                <a:lnTo>
                  <a:pt x="100920" y="1249866"/>
                </a:lnTo>
                <a:lnTo>
                  <a:pt x="123401" y="1289076"/>
                </a:lnTo>
                <a:lnTo>
                  <a:pt x="147873" y="1326937"/>
                </a:lnTo>
                <a:lnTo>
                  <a:pt x="174265" y="1363379"/>
                </a:lnTo>
                <a:lnTo>
                  <a:pt x="202504" y="1398329"/>
                </a:lnTo>
                <a:lnTo>
                  <a:pt x="232521" y="1431715"/>
                </a:lnTo>
                <a:lnTo>
                  <a:pt x="264243" y="1463466"/>
                </a:lnTo>
                <a:lnTo>
                  <a:pt x="297598" y="1493511"/>
                </a:lnTo>
                <a:lnTo>
                  <a:pt x="332516" y="1521778"/>
                </a:lnTo>
                <a:lnTo>
                  <a:pt x="368924" y="1548195"/>
                </a:lnTo>
                <a:lnTo>
                  <a:pt x="406752" y="1572690"/>
                </a:lnTo>
                <a:lnTo>
                  <a:pt x="445927" y="1595192"/>
                </a:lnTo>
                <a:lnTo>
                  <a:pt x="486378" y="1615630"/>
                </a:lnTo>
                <a:lnTo>
                  <a:pt x="528034" y="1633931"/>
                </a:lnTo>
                <a:lnTo>
                  <a:pt x="570822" y="1650025"/>
                </a:lnTo>
                <a:lnTo>
                  <a:pt x="614672" y="1663839"/>
                </a:lnTo>
                <a:lnTo>
                  <a:pt x="659513" y="1675302"/>
                </a:lnTo>
                <a:lnTo>
                  <a:pt x="705271" y="1684343"/>
                </a:lnTo>
                <a:lnTo>
                  <a:pt x="751877" y="1690889"/>
                </a:lnTo>
                <a:lnTo>
                  <a:pt x="799258" y="1694869"/>
                </a:lnTo>
                <a:lnTo>
                  <a:pt x="847344" y="1696212"/>
                </a:lnTo>
                <a:lnTo>
                  <a:pt x="895429" y="1694869"/>
                </a:lnTo>
                <a:lnTo>
                  <a:pt x="942810" y="1690889"/>
                </a:lnTo>
                <a:lnTo>
                  <a:pt x="989416" y="1684343"/>
                </a:lnTo>
                <a:lnTo>
                  <a:pt x="1035174" y="1675302"/>
                </a:lnTo>
                <a:lnTo>
                  <a:pt x="1080015" y="1663839"/>
                </a:lnTo>
                <a:lnTo>
                  <a:pt x="1123865" y="1650025"/>
                </a:lnTo>
                <a:lnTo>
                  <a:pt x="1166653" y="1633931"/>
                </a:lnTo>
                <a:lnTo>
                  <a:pt x="1208309" y="1615630"/>
                </a:lnTo>
                <a:lnTo>
                  <a:pt x="1248760" y="1595192"/>
                </a:lnTo>
                <a:lnTo>
                  <a:pt x="1287935" y="1572690"/>
                </a:lnTo>
                <a:lnTo>
                  <a:pt x="1325763" y="1548195"/>
                </a:lnTo>
                <a:lnTo>
                  <a:pt x="1362171" y="1521778"/>
                </a:lnTo>
                <a:lnTo>
                  <a:pt x="1397089" y="1493511"/>
                </a:lnTo>
                <a:lnTo>
                  <a:pt x="1430444" y="1463466"/>
                </a:lnTo>
                <a:lnTo>
                  <a:pt x="1462166" y="1431715"/>
                </a:lnTo>
                <a:lnTo>
                  <a:pt x="1492183" y="1398329"/>
                </a:lnTo>
                <a:lnTo>
                  <a:pt x="1520422" y="1363379"/>
                </a:lnTo>
                <a:lnTo>
                  <a:pt x="1546814" y="1326937"/>
                </a:lnTo>
                <a:lnTo>
                  <a:pt x="1571286" y="1289076"/>
                </a:lnTo>
                <a:lnTo>
                  <a:pt x="1593767" y="1249866"/>
                </a:lnTo>
                <a:lnTo>
                  <a:pt x="1614185" y="1209378"/>
                </a:lnTo>
                <a:lnTo>
                  <a:pt x="1632469" y="1167686"/>
                </a:lnTo>
                <a:lnTo>
                  <a:pt x="1648547" y="1124860"/>
                </a:lnTo>
                <a:lnTo>
                  <a:pt x="1662347" y="1080972"/>
                </a:lnTo>
                <a:lnTo>
                  <a:pt x="1673799" y="1036093"/>
                </a:lnTo>
                <a:lnTo>
                  <a:pt x="1682830" y="990295"/>
                </a:lnTo>
                <a:lnTo>
                  <a:pt x="1689370" y="943651"/>
                </a:lnTo>
                <a:lnTo>
                  <a:pt x="1693346" y="896230"/>
                </a:lnTo>
                <a:lnTo>
                  <a:pt x="1694688" y="848106"/>
                </a:lnTo>
                <a:lnTo>
                  <a:pt x="1693346" y="799981"/>
                </a:lnTo>
                <a:lnTo>
                  <a:pt x="1689370" y="752560"/>
                </a:lnTo>
                <a:lnTo>
                  <a:pt x="1682830" y="705916"/>
                </a:lnTo>
                <a:lnTo>
                  <a:pt x="1673799" y="660118"/>
                </a:lnTo>
                <a:lnTo>
                  <a:pt x="1662347" y="615239"/>
                </a:lnTo>
                <a:lnTo>
                  <a:pt x="1648547" y="571351"/>
                </a:lnTo>
                <a:lnTo>
                  <a:pt x="1632469" y="528525"/>
                </a:lnTo>
                <a:lnTo>
                  <a:pt x="1614185" y="486833"/>
                </a:lnTo>
                <a:lnTo>
                  <a:pt x="1593767" y="446345"/>
                </a:lnTo>
                <a:lnTo>
                  <a:pt x="1571286" y="407135"/>
                </a:lnTo>
                <a:lnTo>
                  <a:pt x="1546814" y="369274"/>
                </a:lnTo>
                <a:lnTo>
                  <a:pt x="1520422" y="332832"/>
                </a:lnTo>
                <a:lnTo>
                  <a:pt x="1492183" y="297882"/>
                </a:lnTo>
                <a:lnTo>
                  <a:pt x="1462166" y="264496"/>
                </a:lnTo>
                <a:lnTo>
                  <a:pt x="1430444" y="232745"/>
                </a:lnTo>
                <a:lnTo>
                  <a:pt x="1397089" y="202700"/>
                </a:lnTo>
                <a:lnTo>
                  <a:pt x="1362171" y="174433"/>
                </a:lnTo>
                <a:lnTo>
                  <a:pt x="1325763" y="148016"/>
                </a:lnTo>
                <a:lnTo>
                  <a:pt x="1287935" y="123521"/>
                </a:lnTo>
                <a:lnTo>
                  <a:pt x="1248760" y="101019"/>
                </a:lnTo>
                <a:lnTo>
                  <a:pt x="1208309" y="80581"/>
                </a:lnTo>
                <a:lnTo>
                  <a:pt x="1166653" y="62280"/>
                </a:lnTo>
                <a:lnTo>
                  <a:pt x="1123865" y="46186"/>
                </a:lnTo>
                <a:lnTo>
                  <a:pt x="1080015" y="32372"/>
                </a:lnTo>
                <a:lnTo>
                  <a:pt x="1035174" y="20909"/>
                </a:lnTo>
                <a:lnTo>
                  <a:pt x="989416" y="11868"/>
                </a:lnTo>
                <a:lnTo>
                  <a:pt x="942810" y="5322"/>
                </a:lnTo>
                <a:lnTo>
                  <a:pt x="895429" y="1342"/>
                </a:lnTo>
                <a:lnTo>
                  <a:pt x="847344" y="0"/>
                </a:lnTo>
                <a:close/>
              </a:path>
            </a:pathLst>
          </a:custGeom>
          <a:solidFill>
            <a:srgbClr val="575757"/>
          </a:solidFill>
        </p:spPr>
        <p:txBody>
          <a:bodyPr wrap="square" lIns="0" tIns="0" rIns="0" bIns="0" rtlCol="0"/>
          <a:lstStyle/>
          <a:p>
            <a:endParaRPr/>
          </a:p>
        </p:txBody>
      </p:sp>
      <p:sp>
        <p:nvSpPr>
          <p:cNvPr id="7" name="object 7"/>
          <p:cNvSpPr txBox="1"/>
          <p:nvPr/>
        </p:nvSpPr>
        <p:spPr>
          <a:xfrm>
            <a:off x="5605654" y="3551682"/>
            <a:ext cx="982980" cy="289823"/>
          </a:xfrm>
          <a:prstGeom prst="rect">
            <a:avLst/>
          </a:prstGeom>
        </p:spPr>
        <p:txBody>
          <a:bodyPr vert="horz" wrap="square" lIns="0" tIns="12700" rIns="0" bIns="0" rtlCol="0">
            <a:spAutoFit/>
          </a:bodyPr>
          <a:lstStyle/>
          <a:p>
            <a:pPr marL="12700">
              <a:lnSpc>
                <a:spcPct val="100000"/>
              </a:lnSpc>
              <a:spcBef>
                <a:spcPts val="100"/>
              </a:spcBef>
            </a:pPr>
            <a:r>
              <a:rPr sz="1800" b="1" spc="-95" dirty="0" smtClean="0">
                <a:solidFill>
                  <a:srgbClr val="FFFFFF"/>
                </a:solidFill>
                <a:latin typeface="Tahoma"/>
                <a:cs typeface="Tahoma"/>
              </a:rPr>
              <a:t>PROJECT</a:t>
            </a:r>
            <a:endParaRPr sz="1800" dirty="0">
              <a:latin typeface="Tahoma"/>
              <a:cs typeface="Tahoma"/>
            </a:endParaRPr>
          </a:p>
        </p:txBody>
      </p:sp>
      <p:sp>
        <p:nvSpPr>
          <p:cNvPr id="8" name="object 8"/>
          <p:cNvSpPr/>
          <p:nvPr/>
        </p:nvSpPr>
        <p:spPr>
          <a:xfrm>
            <a:off x="6943345" y="1613918"/>
            <a:ext cx="3660775" cy="741045"/>
          </a:xfrm>
          <a:custGeom>
            <a:avLst/>
            <a:gdLst/>
            <a:ahLst/>
            <a:cxnLst/>
            <a:rect l="l" t="t" r="r" b="b"/>
            <a:pathLst>
              <a:path w="3660775" h="741044">
                <a:moveTo>
                  <a:pt x="3290315" y="0"/>
                </a:moveTo>
                <a:lnTo>
                  <a:pt x="370331" y="0"/>
                </a:lnTo>
                <a:lnTo>
                  <a:pt x="323889" y="2886"/>
                </a:lnTo>
                <a:lnTo>
                  <a:pt x="279166" y="11313"/>
                </a:lnTo>
                <a:lnTo>
                  <a:pt x="236507" y="24934"/>
                </a:lnTo>
                <a:lnTo>
                  <a:pt x="196263" y="43401"/>
                </a:lnTo>
                <a:lnTo>
                  <a:pt x="158779" y="66367"/>
                </a:lnTo>
                <a:lnTo>
                  <a:pt x="124403" y="93483"/>
                </a:lnTo>
                <a:lnTo>
                  <a:pt x="93483" y="124403"/>
                </a:lnTo>
                <a:lnTo>
                  <a:pt x="66367" y="158779"/>
                </a:lnTo>
                <a:lnTo>
                  <a:pt x="43401" y="196263"/>
                </a:lnTo>
                <a:lnTo>
                  <a:pt x="24934" y="236507"/>
                </a:lnTo>
                <a:lnTo>
                  <a:pt x="11313" y="279166"/>
                </a:lnTo>
                <a:lnTo>
                  <a:pt x="2886" y="323889"/>
                </a:lnTo>
                <a:lnTo>
                  <a:pt x="0" y="370332"/>
                </a:lnTo>
                <a:lnTo>
                  <a:pt x="2886" y="416774"/>
                </a:lnTo>
                <a:lnTo>
                  <a:pt x="11313" y="461497"/>
                </a:lnTo>
                <a:lnTo>
                  <a:pt x="24934" y="504156"/>
                </a:lnTo>
                <a:lnTo>
                  <a:pt x="43401" y="544400"/>
                </a:lnTo>
                <a:lnTo>
                  <a:pt x="66367" y="581884"/>
                </a:lnTo>
                <a:lnTo>
                  <a:pt x="93483" y="616260"/>
                </a:lnTo>
                <a:lnTo>
                  <a:pt x="124403" y="647180"/>
                </a:lnTo>
                <a:lnTo>
                  <a:pt x="158779" y="674296"/>
                </a:lnTo>
                <a:lnTo>
                  <a:pt x="196263" y="697262"/>
                </a:lnTo>
                <a:lnTo>
                  <a:pt x="236507" y="715729"/>
                </a:lnTo>
                <a:lnTo>
                  <a:pt x="279166" y="729350"/>
                </a:lnTo>
                <a:lnTo>
                  <a:pt x="323889" y="737777"/>
                </a:lnTo>
                <a:lnTo>
                  <a:pt x="370331" y="740663"/>
                </a:lnTo>
                <a:lnTo>
                  <a:pt x="3290315" y="740663"/>
                </a:lnTo>
                <a:lnTo>
                  <a:pt x="3336758" y="737777"/>
                </a:lnTo>
                <a:lnTo>
                  <a:pt x="3381481" y="729350"/>
                </a:lnTo>
                <a:lnTo>
                  <a:pt x="3424140" y="715729"/>
                </a:lnTo>
                <a:lnTo>
                  <a:pt x="3464384" y="697262"/>
                </a:lnTo>
                <a:lnTo>
                  <a:pt x="3501868" y="674296"/>
                </a:lnTo>
                <a:lnTo>
                  <a:pt x="3536244" y="647180"/>
                </a:lnTo>
                <a:lnTo>
                  <a:pt x="3567164" y="616260"/>
                </a:lnTo>
                <a:lnTo>
                  <a:pt x="3594280" y="581884"/>
                </a:lnTo>
                <a:lnTo>
                  <a:pt x="3617246" y="544400"/>
                </a:lnTo>
                <a:lnTo>
                  <a:pt x="3635713" y="504156"/>
                </a:lnTo>
                <a:lnTo>
                  <a:pt x="3649334" y="461497"/>
                </a:lnTo>
                <a:lnTo>
                  <a:pt x="3657761" y="416774"/>
                </a:lnTo>
                <a:lnTo>
                  <a:pt x="3660648" y="370332"/>
                </a:lnTo>
                <a:lnTo>
                  <a:pt x="3657761" y="323889"/>
                </a:lnTo>
                <a:lnTo>
                  <a:pt x="3649334" y="279166"/>
                </a:lnTo>
                <a:lnTo>
                  <a:pt x="3635713" y="236507"/>
                </a:lnTo>
                <a:lnTo>
                  <a:pt x="3617246" y="196263"/>
                </a:lnTo>
                <a:lnTo>
                  <a:pt x="3594280" y="158779"/>
                </a:lnTo>
                <a:lnTo>
                  <a:pt x="3567164" y="124403"/>
                </a:lnTo>
                <a:lnTo>
                  <a:pt x="3536244" y="93483"/>
                </a:lnTo>
                <a:lnTo>
                  <a:pt x="3501868" y="66367"/>
                </a:lnTo>
                <a:lnTo>
                  <a:pt x="3464384" y="43401"/>
                </a:lnTo>
                <a:lnTo>
                  <a:pt x="3424140" y="24934"/>
                </a:lnTo>
                <a:lnTo>
                  <a:pt x="3381481" y="11313"/>
                </a:lnTo>
                <a:lnTo>
                  <a:pt x="3336758" y="2886"/>
                </a:lnTo>
                <a:lnTo>
                  <a:pt x="3290315" y="0"/>
                </a:lnTo>
                <a:close/>
              </a:path>
            </a:pathLst>
          </a:custGeom>
          <a:solidFill>
            <a:srgbClr val="F59F25"/>
          </a:solidFill>
        </p:spPr>
        <p:txBody>
          <a:bodyPr wrap="square" lIns="0" tIns="0" rIns="0" bIns="0" rtlCol="0"/>
          <a:lstStyle/>
          <a:p>
            <a:endParaRPr/>
          </a:p>
        </p:txBody>
      </p:sp>
      <p:sp>
        <p:nvSpPr>
          <p:cNvPr id="9" name="object 9"/>
          <p:cNvSpPr txBox="1"/>
          <p:nvPr/>
        </p:nvSpPr>
        <p:spPr>
          <a:xfrm>
            <a:off x="8110473" y="1845692"/>
            <a:ext cx="1329691" cy="258404"/>
          </a:xfrm>
          <a:prstGeom prst="rect">
            <a:avLst/>
          </a:prstGeom>
        </p:spPr>
        <p:txBody>
          <a:bodyPr vert="horz" wrap="square" lIns="0" tIns="12065" rIns="0" bIns="0" rtlCol="0">
            <a:spAutoFit/>
          </a:bodyPr>
          <a:lstStyle/>
          <a:p>
            <a:pPr marL="12700">
              <a:lnSpc>
                <a:spcPct val="100000"/>
              </a:lnSpc>
              <a:spcBef>
                <a:spcPts val="95"/>
              </a:spcBef>
            </a:pPr>
            <a:r>
              <a:rPr sz="1600" spc="-20" dirty="0">
                <a:solidFill>
                  <a:srgbClr val="FFFFFF"/>
                </a:solidFill>
                <a:latin typeface="Segoe UI Light"/>
                <a:cs typeface="Segoe UI Light"/>
              </a:rPr>
              <a:t>SPECIFICATION</a:t>
            </a:r>
            <a:endParaRPr sz="1600">
              <a:latin typeface="Segoe UI Light"/>
              <a:cs typeface="Segoe UI Light"/>
            </a:endParaRPr>
          </a:p>
        </p:txBody>
      </p:sp>
      <p:sp>
        <p:nvSpPr>
          <p:cNvPr id="10" name="object 10"/>
          <p:cNvSpPr/>
          <p:nvPr/>
        </p:nvSpPr>
        <p:spPr>
          <a:xfrm>
            <a:off x="7693154" y="3334513"/>
            <a:ext cx="3660775" cy="741045"/>
          </a:xfrm>
          <a:custGeom>
            <a:avLst/>
            <a:gdLst/>
            <a:ahLst/>
            <a:cxnLst/>
            <a:rect l="l" t="t" r="r" b="b"/>
            <a:pathLst>
              <a:path w="3660775" h="741045">
                <a:moveTo>
                  <a:pt x="3290316" y="0"/>
                </a:moveTo>
                <a:lnTo>
                  <a:pt x="370331" y="0"/>
                </a:lnTo>
                <a:lnTo>
                  <a:pt x="323889" y="2886"/>
                </a:lnTo>
                <a:lnTo>
                  <a:pt x="279166" y="11313"/>
                </a:lnTo>
                <a:lnTo>
                  <a:pt x="236507" y="24934"/>
                </a:lnTo>
                <a:lnTo>
                  <a:pt x="196263" y="43401"/>
                </a:lnTo>
                <a:lnTo>
                  <a:pt x="158779" y="66367"/>
                </a:lnTo>
                <a:lnTo>
                  <a:pt x="124403" y="93483"/>
                </a:lnTo>
                <a:lnTo>
                  <a:pt x="93483" y="124403"/>
                </a:lnTo>
                <a:lnTo>
                  <a:pt x="66367" y="158779"/>
                </a:lnTo>
                <a:lnTo>
                  <a:pt x="43401" y="196263"/>
                </a:lnTo>
                <a:lnTo>
                  <a:pt x="24934" y="236507"/>
                </a:lnTo>
                <a:lnTo>
                  <a:pt x="11313" y="279166"/>
                </a:lnTo>
                <a:lnTo>
                  <a:pt x="2886" y="323889"/>
                </a:lnTo>
                <a:lnTo>
                  <a:pt x="0" y="370331"/>
                </a:lnTo>
                <a:lnTo>
                  <a:pt x="2886" y="416774"/>
                </a:lnTo>
                <a:lnTo>
                  <a:pt x="11313" y="461497"/>
                </a:lnTo>
                <a:lnTo>
                  <a:pt x="24934" y="504156"/>
                </a:lnTo>
                <a:lnTo>
                  <a:pt x="43401" y="544400"/>
                </a:lnTo>
                <a:lnTo>
                  <a:pt x="66367" y="581884"/>
                </a:lnTo>
                <a:lnTo>
                  <a:pt x="93483" y="616260"/>
                </a:lnTo>
                <a:lnTo>
                  <a:pt x="124403" y="647180"/>
                </a:lnTo>
                <a:lnTo>
                  <a:pt x="158779" y="674296"/>
                </a:lnTo>
                <a:lnTo>
                  <a:pt x="196263" y="697262"/>
                </a:lnTo>
                <a:lnTo>
                  <a:pt x="236507" y="715729"/>
                </a:lnTo>
                <a:lnTo>
                  <a:pt x="279166" y="729350"/>
                </a:lnTo>
                <a:lnTo>
                  <a:pt x="323889" y="737777"/>
                </a:lnTo>
                <a:lnTo>
                  <a:pt x="370331" y="740663"/>
                </a:lnTo>
                <a:lnTo>
                  <a:pt x="3290316" y="740663"/>
                </a:lnTo>
                <a:lnTo>
                  <a:pt x="3336758" y="737777"/>
                </a:lnTo>
                <a:lnTo>
                  <a:pt x="3381481" y="729350"/>
                </a:lnTo>
                <a:lnTo>
                  <a:pt x="3424140" y="715729"/>
                </a:lnTo>
                <a:lnTo>
                  <a:pt x="3464384" y="697262"/>
                </a:lnTo>
                <a:lnTo>
                  <a:pt x="3501868" y="674296"/>
                </a:lnTo>
                <a:lnTo>
                  <a:pt x="3536244" y="647180"/>
                </a:lnTo>
                <a:lnTo>
                  <a:pt x="3567164" y="616260"/>
                </a:lnTo>
                <a:lnTo>
                  <a:pt x="3594280" y="581884"/>
                </a:lnTo>
                <a:lnTo>
                  <a:pt x="3617246" y="544400"/>
                </a:lnTo>
                <a:lnTo>
                  <a:pt x="3635713" y="504156"/>
                </a:lnTo>
                <a:lnTo>
                  <a:pt x="3649334" y="461497"/>
                </a:lnTo>
                <a:lnTo>
                  <a:pt x="3657761" y="416774"/>
                </a:lnTo>
                <a:lnTo>
                  <a:pt x="3660648" y="370331"/>
                </a:lnTo>
                <a:lnTo>
                  <a:pt x="3657761" y="323889"/>
                </a:lnTo>
                <a:lnTo>
                  <a:pt x="3649334" y="279166"/>
                </a:lnTo>
                <a:lnTo>
                  <a:pt x="3635713" y="236507"/>
                </a:lnTo>
                <a:lnTo>
                  <a:pt x="3617246" y="196263"/>
                </a:lnTo>
                <a:lnTo>
                  <a:pt x="3594280" y="158779"/>
                </a:lnTo>
                <a:lnTo>
                  <a:pt x="3567164" y="124403"/>
                </a:lnTo>
                <a:lnTo>
                  <a:pt x="3536244" y="93483"/>
                </a:lnTo>
                <a:lnTo>
                  <a:pt x="3501868" y="66367"/>
                </a:lnTo>
                <a:lnTo>
                  <a:pt x="3464384" y="43401"/>
                </a:lnTo>
                <a:lnTo>
                  <a:pt x="3424140" y="24934"/>
                </a:lnTo>
                <a:lnTo>
                  <a:pt x="3381481" y="11313"/>
                </a:lnTo>
                <a:lnTo>
                  <a:pt x="3336758" y="2886"/>
                </a:lnTo>
                <a:lnTo>
                  <a:pt x="3290316" y="0"/>
                </a:lnTo>
                <a:close/>
              </a:path>
            </a:pathLst>
          </a:custGeom>
          <a:solidFill>
            <a:srgbClr val="11ADC6"/>
          </a:solidFill>
        </p:spPr>
        <p:txBody>
          <a:bodyPr wrap="square" lIns="0" tIns="0" rIns="0" bIns="0" rtlCol="0"/>
          <a:lstStyle/>
          <a:p>
            <a:endParaRPr/>
          </a:p>
        </p:txBody>
      </p:sp>
      <p:grpSp>
        <p:nvGrpSpPr>
          <p:cNvPr id="11" name="object 11"/>
          <p:cNvGrpSpPr/>
          <p:nvPr/>
        </p:nvGrpSpPr>
        <p:grpSpPr>
          <a:xfrm>
            <a:off x="6832093" y="1514857"/>
            <a:ext cx="940435" cy="939165"/>
            <a:chOff x="6832092" y="1514855"/>
            <a:chExt cx="940435" cy="939165"/>
          </a:xfrm>
        </p:grpSpPr>
        <p:sp>
          <p:nvSpPr>
            <p:cNvPr id="12" name="object 12"/>
            <p:cNvSpPr/>
            <p:nvPr/>
          </p:nvSpPr>
          <p:spPr>
            <a:xfrm>
              <a:off x="6832092" y="1514855"/>
              <a:ext cx="940435" cy="939165"/>
            </a:xfrm>
            <a:custGeom>
              <a:avLst/>
              <a:gdLst/>
              <a:ahLst/>
              <a:cxnLst/>
              <a:rect l="l" t="t" r="r" b="b"/>
              <a:pathLst>
                <a:path w="940434" h="939164">
                  <a:moveTo>
                    <a:pt x="470153" y="0"/>
                  </a:moveTo>
                  <a:lnTo>
                    <a:pt x="422074" y="2423"/>
                  </a:lnTo>
                  <a:lnTo>
                    <a:pt x="375385" y="9537"/>
                  </a:lnTo>
                  <a:lnTo>
                    <a:pt x="330323" y="21105"/>
                  </a:lnTo>
                  <a:lnTo>
                    <a:pt x="287125" y="36891"/>
                  </a:lnTo>
                  <a:lnTo>
                    <a:pt x="246025" y="56659"/>
                  </a:lnTo>
                  <a:lnTo>
                    <a:pt x="207261" y="80172"/>
                  </a:lnTo>
                  <a:lnTo>
                    <a:pt x="171069" y="107196"/>
                  </a:lnTo>
                  <a:lnTo>
                    <a:pt x="137683" y="137493"/>
                  </a:lnTo>
                  <a:lnTo>
                    <a:pt x="107342" y="170827"/>
                  </a:lnTo>
                  <a:lnTo>
                    <a:pt x="80280" y="206964"/>
                  </a:lnTo>
                  <a:lnTo>
                    <a:pt x="56733" y="245665"/>
                  </a:lnTo>
                  <a:lnTo>
                    <a:pt x="36939" y="286696"/>
                  </a:lnTo>
                  <a:lnTo>
                    <a:pt x="21132" y="329820"/>
                  </a:lnTo>
                  <a:lnTo>
                    <a:pt x="9549" y="374802"/>
                  </a:lnTo>
                  <a:lnTo>
                    <a:pt x="2426" y="421404"/>
                  </a:lnTo>
                  <a:lnTo>
                    <a:pt x="0" y="469392"/>
                  </a:lnTo>
                  <a:lnTo>
                    <a:pt x="2426" y="517379"/>
                  </a:lnTo>
                  <a:lnTo>
                    <a:pt x="9549" y="563981"/>
                  </a:lnTo>
                  <a:lnTo>
                    <a:pt x="21132" y="608963"/>
                  </a:lnTo>
                  <a:lnTo>
                    <a:pt x="36939" y="652087"/>
                  </a:lnTo>
                  <a:lnTo>
                    <a:pt x="56733" y="693118"/>
                  </a:lnTo>
                  <a:lnTo>
                    <a:pt x="80280" y="731819"/>
                  </a:lnTo>
                  <a:lnTo>
                    <a:pt x="107342" y="767956"/>
                  </a:lnTo>
                  <a:lnTo>
                    <a:pt x="137683" y="801290"/>
                  </a:lnTo>
                  <a:lnTo>
                    <a:pt x="171069" y="831587"/>
                  </a:lnTo>
                  <a:lnTo>
                    <a:pt x="207261" y="858611"/>
                  </a:lnTo>
                  <a:lnTo>
                    <a:pt x="246025" y="882124"/>
                  </a:lnTo>
                  <a:lnTo>
                    <a:pt x="287125" y="901892"/>
                  </a:lnTo>
                  <a:lnTo>
                    <a:pt x="330323" y="917678"/>
                  </a:lnTo>
                  <a:lnTo>
                    <a:pt x="375385" y="929246"/>
                  </a:lnTo>
                  <a:lnTo>
                    <a:pt x="422074" y="936360"/>
                  </a:lnTo>
                  <a:lnTo>
                    <a:pt x="470153" y="938784"/>
                  </a:lnTo>
                  <a:lnTo>
                    <a:pt x="518233" y="936360"/>
                  </a:lnTo>
                  <a:lnTo>
                    <a:pt x="564922" y="929246"/>
                  </a:lnTo>
                  <a:lnTo>
                    <a:pt x="609984" y="917678"/>
                  </a:lnTo>
                  <a:lnTo>
                    <a:pt x="653182" y="901892"/>
                  </a:lnTo>
                  <a:lnTo>
                    <a:pt x="694282" y="882124"/>
                  </a:lnTo>
                  <a:lnTo>
                    <a:pt x="733046" y="858611"/>
                  </a:lnTo>
                  <a:lnTo>
                    <a:pt x="769238" y="831587"/>
                  </a:lnTo>
                  <a:lnTo>
                    <a:pt x="802624" y="801290"/>
                  </a:lnTo>
                  <a:lnTo>
                    <a:pt x="832965" y="767956"/>
                  </a:lnTo>
                  <a:lnTo>
                    <a:pt x="860027" y="731819"/>
                  </a:lnTo>
                  <a:lnTo>
                    <a:pt x="883574" y="693118"/>
                  </a:lnTo>
                  <a:lnTo>
                    <a:pt x="903368" y="652087"/>
                  </a:lnTo>
                  <a:lnTo>
                    <a:pt x="919175" y="608963"/>
                  </a:lnTo>
                  <a:lnTo>
                    <a:pt x="930758" y="563981"/>
                  </a:lnTo>
                  <a:lnTo>
                    <a:pt x="937881" y="517379"/>
                  </a:lnTo>
                  <a:lnTo>
                    <a:pt x="940307" y="469392"/>
                  </a:lnTo>
                  <a:lnTo>
                    <a:pt x="937881" y="421404"/>
                  </a:lnTo>
                  <a:lnTo>
                    <a:pt x="930758" y="374802"/>
                  </a:lnTo>
                  <a:lnTo>
                    <a:pt x="919175" y="329820"/>
                  </a:lnTo>
                  <a:lnTo>
                    <a:pt x="903368" y="286696"/>
                  </a:lnTo>
                  <a:lnTo>
                    <a:pt x="883574" y="245665"/>
                  </a:lnTo>
                  <a:lnTo>
                    <a:pt x="860027" y="206964"/>
                  </a:lnTo>
                  <a:lnTo>
                    <a:pt x="832965" y="170827"/>
                  </a:lnTo>
                  <a:lnTo>
                    <a:pt x="802624" y="137493"/>
                  </a:lnTo>
                  <a:lnTo>
                    <a:pt x="769238" y="107196"/>
                  </a:lnTo>
                  <a:lnTo>
                    <a:pt x="733046" y="80172"/>
                  </a:lnTo>
                  <a:lnTo>
                    <a:pt x="694282" y="56659"/>
                  </a:lnTo>
                  <a:lnTo>
                    <a:pt x="653182" y="36891"/>
                  </a:lnTo>
                  <a:lnTo>
                    <a:pt x="609984" y="21105"/>
                  </a:lnTo>
                  <a:lnTo>
                    <a:pt x="564922" y="9537"/>
                  </a:lnTo>
                  <a:lnTo>
                    <a:pt x="518233" y="2423"/>
                  </a:lnTo>
                  <a:lnTo>
                    <a:pt x="470153" y="0"/>
                  </a:lnTo>
                  <a:close/>
                </a:path>
              </a:pathLst>
            </a:custGeom>
            <a:solidFill>
              <a:srgbClr val="CA7909"/>
            </a:solidFill>
          </p:spPr>
          <p:txBody>
            <a:bodyPr wrap="square" lIns="0" tIns="0" rIns="0" bIns="0" rtlCol="0"/>
            <a:lstStyle/>
            <a:p>
              <a:endParaRPr/>
            </a:p>
          </p:txBody>
        </p:sp>
        <p:sp>
          <p:nvSpPr>
            <p:cNvPr id="13" name="object 13"/>
            <p:cNvSpPr/>
            <p:nvPr/>
          </p:nvSpPr>
          <p:spPr>
            <a:xfrm>
              <a:off x="7129272" y="1812035"/>
              <a:ext cx="346075" cy="346075"/>
            </a:xfrm>
            <a:custGeom>
              <a:avLst/>
              <a:gdLst/>
              <a:ahLst/>
              <a:cxnLst/>
              <a:rect l="l" t="t" r="r" b="b"/>
              <a:pathLst>
                <a:path w="346075" h="346075">
                  <a:moveTo>
                    <a:pt x="340232" y="0"/>
                  </a:moveTo>
                  <a:lnTo>
                    <a:pt x="5714" y="0"/>
                  </a:lnTo>
                  <a:lnTo>
                    <a:pt x="3809" y="1015"/>
                  </a:lnTo>
                  <a:lnTo>
                    <a:pt x="1397" y="2412"/>
                  </a:lnTo>
                  <a:lnTo>
                    <a:pt x="507" y="3810"/>
                  </a:lnTo>
                  <a:lnTo>
                    <a:pt x="0" y="6223"/>
                  </a:lnTo>
                  <a:lnTo>
                    <a:pt x="0" y="340233"/>
                  </a:lnTo>
                  <a:lnTo>
                    <a:pt x="507" y="343026"/>
                  </a:lnTo>
                  <a:lnTo>
                    <a:pt x="1397" y="344550"/>
                  </a:lnTo>
                  <a:lnTo>
                    <a:pt x="3809" y="345948"/>
                  </a:lnTo>
                  <a:lnTo>
                    <a:pt x="342137" y="345948"/>
                  </a:lnTo>
                  <a:lnTo>
                    <a:pt x="344550" y="344550"/>
                  </a:lnTo>
                  <a:lnTo>
                    <a:pt x="345439" y="343026"/>
                  </a:lnTo>
                  <a:lnTo>
                    <a:pt x="345948" y="340233"/>
                  </a:lnTo>
                  <a:lnTo>
                    <a:pt x="345948" y="273812"/>
                  </a:lnTo>
                  <a:lnTo>
                    <a:pt x="78867" y="273812"/>
                  </a:lnTo>
                  <a:lnTo>
                    <a:pt x="76073" y="273303"/>
                  </a:lnTo>
                  <a:lnTo>
                    <a:pt x="74549" y="271906"/>
                  </a:lnTo>
                  <a:lnTo>
                    <a:pt x="45211" y="242950"/>
                  </a:lnTo>
                  <a:lnTo>
                    <a:pt x="44323" y="241553"/>
                  </a:lnTo>
                  <a:lnTo>
                    <a:pt x="43814" y="239140"/>
                  </a:lnTo>
                  <a:lnTo>
                    <a:pt x="44323" y="237236"/>
                  </a:lnTo>
                  <a:lnTo>
                    <a:pt x="45211" y="234823"/>
                  </a:lnTo>
                  <a:lnTo>
                    <a:pt x="47117" y="233806"/>
                  </a:lnTo>
                  <a:lnTo>
                    <a:pt x="49529" y="233299"/>
                  </a:lnTo>
                  <a:lnTo>
                    <a:pt x="105214" y="233299"/>
                  </a:lnTo>
                  <a:lnTo>
                    <a:pt x="147193" y="191008"/>
                  </a:lnTo>
                  <a:lnTo>
                    <a:pt x="148717" y="189991"/>
                  </a:lnTo>
                  <a:lnTo>
                    <a:pt x="151129" y="189611"/>
                  </a:lnTo>
                  <a:lnTo>
                    <a:pt x="345948" y="189611"/>
                  </a:lnTo>
                  <a:lnTo>
                    <a:pt x="345948" y="135636"/>
                  </a:lnTo>
                  <a:lnTo>
                    <a:pt x="76073" y="135636"/>
                  </a:lnTo>
                  <a:lnTo>
                    <a:pt x="74549" y="134238"/>
                  </a:lnTo>
                  <a:lnTo>
                    <a:pt x="45211" y="104901"/>
                  </a:lnTo>
                  <a:lnTo>
                    <a:pt x="44323" y="102997"/>
                  </a:lnTo>
                  <a:lnTo>
                    <a:pt x="43814" y="100584"/>
                  </a:lnTo>
                  <a:lnTo>
                    <a:pt x="44323" y="98678"/>
                  </a:lnTo>
                  <a:lnTo>
                    <a:pt x="45211" y="96774"/>
                  </a:lnTo>
                  <a:lnTo>
                    <a:pt x="47117" y="95250"/>
                  </a:lnTo>
                  <a:lnTo>
                    <a:pt x="49529" y="94741"/>
                  </a:lnTo>
                  <a:lnTo>
                    <a:pt x="105918" y="94741"/>
                  </a:lnTo>
                  <a:lnTo>
                    <a:pt x="147193" y="53466"/>
                  </a:lnTo>
                  <a:lnTo>
                    <a:pt x="148717" y="52450"/>
                  </a:lnTo>
                  <a:lnTo>
                    <a:pt x="151129" y="51942"/>
                  </a:lnTo>
                  <a:lnTo>
                    <a:pt x="345948" y="51942"/>
                  </a:lnTo>
                  <a:lnTo>
                    <a:pt x="345948" y="6223"/>
                  </a:lnTo>
                  <a:lnTo>
                    <a:pt x="345439" y="3810"/>
                  </a:lnTo>
                  <a:lnTo>
                    <a:pt x="344550" y="2412"/>
                  </a:lnTo>
                  <a:lnTo>
                    <a:pt x="342137" y="1015"/>
                  </a:lnTo>
                  <a:lnTo>
                    <a:pt x="340232" y="0"/>
                  </a:lnTo>
                  <a:close/>
                </a:path>
                <a:path w="346075" h="346075">
                  <a:moveTo>
                    <a:pt x="345948" y="189611"/>
                  </a:moveTo>
                  <a:lnTo>
                    <a:pt x="151129" y="189611"/>
                  </a:lnTo>
                  <a:lnTo>
                    <a:pt x="153034" y="189991"/>
                  </a:lnTo>
                  <a:lnTo>
                    <a:pt x="155448" y="191515"/>
                  </a:lnTo>
                  <a:lnTo>
                    <a:pt x="156336" y="192912"/>
                  </a:lnTo>
                  <a:lnTo>
                    <a:pt x="156845" y="195325"/>
                  </a:lnTo>
                  <a:lnTo>
                    <a:pt x="156336" y="197230"/>
                  </a:lnTo>
                  <a:lnTo>
                    <a:pt x="155448" y="199136"/>
                  </a:lnTo>
                  <a:lnTo>
                    <a:pt x="82296" y="271906"/>
                  </a:lnTo>
                  <a:lnTo>
                    <a:pt x="80772" y="273303"/>
                  </a:lnTo>
                  <a:lnTo>
                    <a:pt x="78867" y="273812"/>
                  </a:lnTo>
                  <a:lnTo>
                    <a:pt x="345948" y="273812"/>
                  </a:lnTo>
                  <a:lnTo>
                    <a:pt x="345948" y="254000"/>
                  </a:lnTo>
                  <a:lnTo>
                    <a:pt x="179958" y="254000"/>
                  </a:lnTo>
                  <a:lnTo>
                    <a:pt x="178053" y="253618"/>
                  </a:lnTo>
                  <a:lnTo>
                    <a:pt x="176149" y="252602"/>
                  </a:lnTo>
                  <a:lnTo>
                    <a:pt x="174625" y="250698"/>
                  </a:lnTo>
                  <a:lnTo>
                    <a:pt x="174117" y="248285"/>
                  </a:lnTo>
                  <a:lnTo>
                    <a:pt x="174625" y="246379"/>
                  </a:lnTo>
                  <a:lnTo>
                    <a:pt x="176149" y="243966"/>
                  </a:lnTo>
                  <a:lnTo>
                    <a:pt x="178053" y="242950"/>
                  </a:lnTo>
                  <a:lnTo>
                    <a:pt x="179958" y="242442"/>
                  </a:lnTo>
                  <a:lnTo>
                    <a:pt x="345948" y="242442"/>
                  </a:lnTo>
                  <a:lnTo>
                    <a:pt x="345948" y="189611"/>
                  </a:lnTo>
                  <a:close/>
                </a:path>
                <a:path w="346075" h="346075">
                  <a:moveTo>
                    <a:pt x="105214" y="233299"/>
                  </a:moveTo>
                  <a:lnTo>
                    <a:pt x="49529" y="233299"/>
                  </a:lnTo>
                  <a:lnTo>
                    <a:pt x="51434" y="233806"/>
                  </a:lnTo>
                  <a:lnTo>
                    <a:pt x="53467" y="234823"/>
                  </a:lnTo>
                  <a:lnTo>
                    <a:pt x="78867" y="259841"/>
                  </a:lnTo>
                  <a:lnTo>
                    <a:pt x="105214" y="233299"/>
                  </a:lnTo>
                  <a:close/>
                </a:path>
                <a:path w="346075" h="346075">
                  <a:moveTo>
                    <a:pt x="345948" y="242442"/>
                  </a:moveTo>
                  <a:lnTo>
                    <a:pt x="296418" y="242442"/>
                  </a:lnTo>
                  <a:lnTo>
                    <a:pt x="298830" y="242950"/>
                  </a:lnTo>
                  <a:lnTo>
                    <a:pt x="300735" y="243966"/>
                  </a:lnTo>
                  <a:lnTo>
                    <a:pt x="301625" y="246379"/>
                  </a:lnTo>
                  <a:lnTo>
                    <a:pt x="302132" y="248285"/>
                  </a:lnTo>
                  <a:lnTo>
                    <a:pt x="301625" y="250698"/>
                  </a:lnTo>
                  <a:lnTo>
                    <a:pt x="300735" y="252602"/>
                  </a:lnTo>
                  <a:lnTo>
                    <a:pt x="298830" y="253618"/>
                  </a:lnTo>
                  <a:lnTo>
                    <a:pt x="296418" y="254000"/>
                  </a:lnTo>
                  <a:lnTo>
                    <a:pt x="345948" y="254000"/>
                  </a:lnTo>
                  <a:lnTo>
                    <a:pt x="345948" y="242442"/>
                  </a:lnTo>
                  <a:close/>
                </a:path>
                <a:path w="346075" h="346075">
                  <a:moveTo>
                    <a:pt x="345948" y="51942"/>
                  </a:moveTo>
                  <a:lnTo>
                    <a:pt x="151129" y="51942"/>
                  </a:lnTo>
                  <a:lnTo>
                    <a:pt x="153034" y="52450"/>
                  </a:lnTo>
                  <a:lnTo>
                    <a:pt x="155448" y="53466"/>
                  </a:lnTo>
                  <a:lnTo>
                    <a:pt x="156336" y="54863"/>
                  </a:lnTo>
                  <a:lnTo>
                    <a:pt x="156845" y="57276"/>
                  </a:lnTo>
                  <a:lnTo>
                    <a:pt x="156336" y="59689"/>
                  </a:lnTo>
                  <a:lnTo>
                    <a:pt x="155448" y="61087"/>
                  </a:lnTo>
                  <a:lnTo>
                    <a:pt x="82296" y="134238"/>
                  </a:lnTo>
                  <a:lnTo>
                    <a:pt x="80772" y="135636"/>
                  </a:lnTo>
                  <a:lnTo>
                    <a:pt x="345948" y="135636"/>
                  </a:lnTo>
                  <a:lnTo>
                    <a:pt x="345948" y="128524"/>
                  </a:lnTo>
                  <a:lnTo>
                    <a:pt x="179958" y="128524"/>
                  </a:lnTo>
                  <a:lnTo>
                    <a:pt x="176149" y="126491"/>
                  </a:lnTo>
                  <a:lnTo>
                    <a:pt x="174625" y="125094"/>
                  </a:lnTo>
                  <a:lnTo>
                    <a:pt x="174117" y="122174"/>
                  </a:lnTo>
                  <a:lnTo>
                    <a:pt x="174625" y="120268"/>
                  </a:lnTo>
                  <a:lnTo>
                    <a:pt x="176149" y="118872"/>
                  </a:lnTo>
                  <a:lnTo>
                    <a:pt x="178053" y="117348"/>
                  </a:lnTo>
                  <a:lnTo>
                    <a:pt x="179958" y="116966"/>
                  </a:lnTo>
                  <a:lnTo>
                    <a:pt x="345948" y="116966"/>
                  </a:lnTo>
                  <a:lnTo>
                    <a:pt x="345948" y="51942"/>
                  </a:lnTo>
                  <a:close/>
                </a:path>
                <a:path w="346075" h="346075">
                  <a:moveTo>
                    <a:pt x="345948" y="116966"/>
                  </a:moveTo>
                  <a:lnTo>
                    <a:pt x="296418" y="116966"/>
                  </a:lnTo>
                  <a:lnTo>
                    <a:pt x="298830" y="117348"/>
                  </a:lnTo>
                  <a:lnTo>
                    <a:pt x="300735" y="118872"/>
                  </a:lnTo>
                  <a:lnTo>
                    <a:pt x="301625" y="120268"/>
                  </a:lnTo>
                  <a:lnTo>
                    <a:pt x="302132" y="122174"/>
                  </a:lnTo>
                  <a:lnTo>
                    <a:pt x="301625" y="125094"/>
                  </a:lnTo>
                  <a:lnTo>
                    <a:pt x="300735" y="126491"/>
                  </a:lnTo>
                  <a:lnTo>
                    <a:pt x="298830" y="127508"/>
                  </a:lnTo>
                  <a:lnTo>
                    <a:pt x="296418" y="128524"/>
                  </a:lnTo>
                  <a:lnTo>
                    <a:pt x="345948" y="128524"/>
                  </a:lnTo>
                  <a:lnTo>
                    <a:pt x="345948" y="116966"/>
                  </a:lnTo>
                  <a:close/>
                </a:path>
                <a:path w="346075" h="346075">
                  <a:moveTo>
                    <a:pt x="105918" y="94741"/>
                  </a:moveTo>
                  <a:lnTo>
                    <a:pt x="49529" y="94741"/>
                  </a:lnTo>
                  <a:lnTo>
                    <a:pt x="51434" y="95250"/>
                  </a:lnTo>
                  <a:lnTo>
                    <a:pt x="53467" y="96774"/>
                  </a:lnTo>
                  <a:lnTo>
                    <a:pt x="78867" y="121792"/>
                  </a:lnTo>
                  <a:lnTo>
                    <a:pt x="105918" y="94741"/>
                  </a:lnTo>
                  <a:close/>
                </a:path>
              </a:pathLst>
            </a:custGeom>
            <a:solidFill>
              <a:srgbClr val="FFFFFF"/>
            </a:solidFill>
          </p:spPr>
          <p:txBody>
            <a:bodyPr wrap="square" lIns="0" tIns="0" rIns="0" bIns="0" rtlCol="0"/>
            <a:lstStyle/>
            <a:p>
              <a:endParaRPr/>
            </a:p>
          </p:txBody>
        </p:sp>
      </p:grpSp>
      <p:sp>
        <p:nvSpPr>
          <p:cNvPr id="14" name="object 14"/>
          <p:cNvSpPr txBox="1"/>
          <p:nvPr/>
        </p:nvSpPr>
        <p:spPr>
          <a:xfrm>
            <a:off x="9180068" y="3566922"/>
            <a:ext cx="690245"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Segoe UI Light"/>
                <a:cs typeface="Segoe UI Light"/>
              </a:rPr>
              <a:t>D</a:t>
            </a:r>
            <a:r>
              <a:rPr sz="1600" dirty="0">
                <a:solidFill>
                  <a:srgbClr val="FFFFFF"/>
                </a:solidFill>
                <a:latin typeface="Segoe UI Light"/>
                <a:cs typeface="Segoe UI Light"/>
              </a:rPr>
              <a:t>E</a:t>
            </a:r>
            <a:r>
              <a:rPr sz="1600" spc="-10" dirty="0">
                <a:solidFill>
                  <a:srgbClr val="FFFFFF"/>
                </a:solidFill>
                <a:latin typeface="Segoe UI Light"/>
                <a:cs typeface="Segoe UI Light"/>
              </a:rPr>
              <a:t>SI</a:t>
            </a:r>
            <a:r>
              <a:rPr sz="1600" spc="-5" dirty="0">
                <a:solidFill>
                  <a:srgbClr val="FFFFFF"/>
                </a:solidFill>
                <a:latin typeface="Segoe UI Light"/>
                <a:cs typeface="Segoe UI Light"/>
              </a:rPr>
              <a:t>GN</a:t>
            </a:r>
            <a:endParaRPr sz="1600">
              <a:latin typeface="Segoe UI Light"/>
              <a:cs typeface="Segoe UI Light"/>
            </a:endParaRPr>
          </a:p>
        </p:txBody>
      </p:sp>
      <p:sp>
        <p:nvSpPr>
          <p:cNvPr id="15" name="object 15"/>
          <p:cNvSpPr/>
          <p:nvPr/>
        </p:nvSpPr>
        <p:spPr>
          <a:xfrm>
            <a:off x="6943345" y="5155693"/>
            <a:ext cx="3660775" cy="741045"/>
          </a:xfrm>
          <a:custGeom>
            <a:avLst/>
            <a:gdLst/>
            <a:ahLst/>
            <a:cxnLst/>
            <a:rect l="l" t="t" r="r" b="b"/>
            <a:pathLst>
              <a:path w="3660775" h="741045">
                <a:moveTo>
                  <a:pt x="3290315" y="0"/>
                </a:moveTo>
                <a:lnTo>
                  <a:pt x="370331" y="0"/>
                </a:lnTo>
                <a:lnTo>
                  <a:pt x="323889" y="2886"/>
                </a:lnTo>
                <a:lnTo>
                  <a:pt x="279166" y="11313"/>
                </a:lnTo>
                <a:lnTo>
                  <a:pt x="236507" y="24934"/>
                </a:lnTo>
                <a:lnTo>
                  <a:pt x="196263" y="43401"/>
                </a:lnTo>
                <a:lnTo>
                  <a:pt x="158779" y="66367"/>
                </a:lnTo>
                <a:lnTo>
                  <a:pt x="124403" y="93483"/>
                </a:lnTo>
                <a:lnTo>
                  <a:pt x="93483" y="124403"/>
                </a:lnTo>
                <a:lnTo>
                  <a:pt x="66367" y="158779"/>
                </a:lnTo>
                <a:lnTo>
                  <a:pt x="43401" y="196263"/>
                </a:lnTo>
                <a:lnTo>
                  <a:pt x="24934" y="236507"/>
                </a:lnTo>
                <a:lnTo>
                  <a:pt x="11313" y="279166"/>
                </a:lnTo>
                <a:lnTo>
                  <a:pt x="2886" y="323889"/>
                </a:lnTo>
                <a:lnTo>
                  <a:pt x="0" y="370331"/>
                </a:lnTo>
                <a:lnTo>
                  <a:pt x="2886" y="416786"/>
                </a:lnTo>
                <a:lnTo>
                  <a:pt x="11313" y="461518"/>
                </a:lnTo>
                <a:lnTo>
                  <a:pt x="24934" y="504182"/>
                </a:lnTo>
                <a:lnTo>
                  <a:pt x="43401" y="544429"/>
                </a:lnTo>
                <a:lnTo>
                  <a:pt x="66367" y="581912"/>
                </a:lnTo>
                <a:lnTo>
                  <a:pt x="93483" y="616286"/>
                </a:lnTo>
                <a:lnTo>
                  <a:pt x="124403" y="647202"/>
                </a:lnTo>
                <a:lnTo>
                  <a:pt x="158779" y="674314"/>
                </a:lnTo>
                <a:lnTo>
                  <a:pt x="196263" y="697274"/>
                </a:lnTo>
                <a:lnTo>
                  <a:pt x="236507" y="715737"/>
                </a:lnTo>
                <a:lnTo>
                  <a:pt x="279166" y="729354"/>
                </a:lnTo>
                <a:lnTo>
                  <a:pt x="323889" y="737778"/>
                </a:lnTo>
                <a:lnTo>
                  <a:pt x="370331" y="740663"/>
                </a:lnTo>
                <a:lnTo>
                  <a:pt x="3290315" y="740663"/>
                </a:lnTo>
                <a:lnTo>
                  <a:pt x="3336758" y="737778"/>
                </a:lnTo>
                <a:lnTo>
                  <a:pt x="3381481" y="729354"/>
                </a:lnTo>
                <a:lnTo>
                  <a:pt x="3424140" y="715737"/>
                </a:lnTo>
                <a:lnTo>
                  <a:pt x="3464384" y="697274"/>
                </a:lnTo>
                <a:lnTo>
                  <a:pt x="3501868" y="674314"/>
                </a:lnTo>
                <a:lnTo>
                  <a:pt x="3536244" y="647202"/>
                </a:lnTo>
                <a:lnTo>
                  <a:pt x="3567164" y="616286"/>
                </a:lnTo>
                <a:lnTo>
                  <a:pt x="3594280" y="581912"/>
                </a:lnTo>
                <a:lnTo>
                  <a:pt x="3617246" y="544429"/>
                </a:lnTo>
                <a:lnTo>
                  <a:pt x="3635713" y="504182"/>
                </a:lnTo>
                <a:lnTo>
                  <a:pt x="3649334" y="461518"/>
                </a:lnTo>
                <a:lnTo>
                  <a:pt x="3657761" y="416786"/>
                </a:lnTo>
                <a:lnTo>
                  <a:pt x="3660648" y="370331"/>
                </a:lnTo>
                <a:lnTo>
                  <a:pt x="3657761" y="323889"/>
                </a:lnTo>
                <a:lnTo>
                  <a:pt x="3649334" y="279166"/>
                </a:lnTo>
                <a:lnTo>
                  <a:pt x="3635713" y="236507"/>
                </a:lnTo>
                <a:lnTo>
                  <a:pt x="3617246" y="196263"/>
                </a:lnTo>
                <a:lnTo>
                  <a:pt x="3594280" y="158779"/>
                </a:lnTo>
                <a:lnTo>
                  <a:pt x="3567164" y="124403"/>
                </a:lnTo>
                <a:lnTo>
                  <a:pt x="3536244" y="93483"/>
                </a:lnTo>
                <a:lnTo>
                  <a:pt x="3501868" y="66367"/>
                </a:lnTo>
                <a:lnTo>
                  <a:pt x="3464384" y="43401"/>
                </a:lnTo>
                <a:lnTo>
                  <a:pt x="3424140" y="24934"/>
                </a:lnTo>
                <a:lnTo>
                  <a:pt x="3381481" y="11313"/>
                </a:lnTo>
                <a:lnTo>
                  <a:pt x="3336758" y="2886"/>
                </a:lnTo>
                <a:lnTo>
                  <a:pt x="3290315" y="0"/>
                </a:lnTo>
                <a:close/>
              </a:path>
            </a:pathLst>
          </a:custGeom>
          <a:solidFill>
            <a:srgbClr val="F59F25"/>
          </a:solidFill>
        </p:spPr>
        <p:txBody>
          <a:bodyPr wrap="square" lIns="0" tIns="0" rIns="0" bIns="0" rtlCol="0"/>
          <a:lstStyle/>
          <a:p>
            <a:endParaRPr/>
          </a:p>
        </p:txBody>
      </p:sp>
      <p:grpSp>
        <p:nvGrpSpPr>
          <p:cNvPr id="16" name="object 16"/>
          <p:cNvGrpSpPr/>
          <p:nvPr/>
        </p:nvGrpSpPr>
        <p:grpSpPr>
          <a:xfrm>
            <a:off x="7490460" y="3235451"/>
            <a:ext cx="940435" cy="940435"/>
            <a:chOff x="7490459" y="3235451"/>
            <a:chExt cx="940435" cy="940435"/>
          </a:xfrm>
        </p:grpSpPr>
        <p:sp>
          <p:nvSpPr>
            <p:cNvPr id="17" name="object 17"/>
            <p:cNvSpPr/>
            <p:nvPr/>
          </p:nvSpPr>
          <p:spPr>
            <a:xfrm>
              <a:off x="7490459" y="3235451"/>
              <a:ext cx="940435" cy="940435"/>
            </a:xfrm>
            <a:custGeom>
              <a:avLst/>
              <a:gdLst/>
              <a:ahLst/>
              <a:cxnLst/>
              <a:rect l="l" t="t" r="r" b="b"/>
              <a:pathLst>
                <a:path w="940434" h="940435">
                  <a:moveTo>
                    <a:pt x="470154" y="0"/>
                  </a:moveTo>
                  <a:lnTo>
                    <a:pt x="422074" y="2426"/>
                  </a:lnTo>
                  <a:lnTo>
                    <a:pt x="375385" y="9549"/>
                  </a:lnTo>
                  <a:lnTo>
                    <a:pt x="330323" y="21132"/>
                  </a:lnTo>
                  <a:lnTo>
                    <a:pt x="287125" y="36939"/>
                  </a:lnTo>
                  <a:lnTo>
                    <a:pt x="246025" y="56733"/>
                  </a:lnTo>
                  <a:lnTo>
                    <a:pt x="207261" y="80280"/>
                  </a:lnTo>
                  <a:lnTo>
                    <a:pt x="171069" y="107342"/>
                  </a:lnTo>
                  <a:lnTo>
                    <a:pt x="137683" y="137683"/>
                  </a:lnTo>
                  <a:lnTo>
                    <a:pt x="107342" y="171069"/>
                  </a:lnTo>
                  <a:lnTo>
                    <a:pt x="80280" y="207261"/>
                  </a:lnTo>
                  <a:lnTo>
                    <a:pt x="56733" y="246025"/>
                  </a:lnTo>
                  <a:lnTo>
                    <a:pt x="36939" y="287125"/>
                  </a:lnTo>
                  <a:lnTo>
                    <a:pt x="21132" y="330323"/>
                  </a:lnTo>
                  <a:lnTo>
                    <a:pt x="9549" y="375385"/>
                  </a:lnTo>
                  <a:lnTo>
                    <a:pt x="2426" y="422074"/>
                  </a:lnTo>
                  <a:lnTo>
                    <a:pt x="0" y="470154"/>
                  </a:lnTo>
                  <a:lnTo>
                    <a:pt x="2426" y="518233"/>
                  </a:lnTo>
                  <a:lnTo>
                    <a:pt x="9549" y="564922"/>
                  </a:lnTo>
                  <a:lnTo>
                    <a:pt x="21132" y="609984"/>
                  </a:lnTo>
                  <a:lnTo>
                    <a:pt x="36939" y="653182"/>
                  </a:lnTo>
                  <a:lnTo>
                    <a:pt x="56733" y="694282"/>
                  </a:lnTo>
                  <a:lnTo>
                    <a:pt x="80280" y="733046"/>
                  </a:lnTo>
                  <a:lnTo>
                    <a:pt x="107342" y="769238"/>
                  </a:lnTo>
                  <a:lnTo>
                    <a:pt x="137683" y="802624"/>
                  </a:lnTo>
                  <a:lnTo>
                    <a:pt x="171069" y="832965"/>
                  </a:lnTo>
                  <a:lnTo>
                    <a:pt x="207261" y="860027"/>
                  </a:lnTo>
                  <a:lnTo>
                    <a:pt x="246025" y="883574"/>
                  </a:lnTo>
                  <a:lnTo>
                    <a:pt x="287125" y="903368"/>
                  </a:lnTo>
                  <a:lnTo>
                    <a:pt x="330323" y="919175"/>
                  </a:lnTo>
                  <a:lnTo>
                    <a:pt x="375385" y="930758"/>
                  </a:lnTo>
                  <a:lnTo>
                    <a:pt x="422074" y="937881"/>
                  </a:lnTo>
                  <a:lnTo>
                    <a:pt x="470154" y="940308"/>
                  </a:lnTo>
                  <a:lnTo>
                    <a:pt x="518233" y="937881"/>
                  </a:lnTo>
                  <a:lnTo>
                    <a:pt x="564922" y="930758"/>
                  </a:lnTo>
                  <a:lnTo>
                    <a:pt x="609984" y="919175"/>
                  </a:lnTo>
                  <a:lnTo>
                    <a:pt x="653182" y="903368"/>
                  </a:lnTo>
                  <a:lnTo>
                    <a:pt x="694282" y="883574"/>
                  </a:lnTo>
                  <a:lnTo>
                    <a:pt x="733046" y="860027"/>
                  </a:lnTo>
                  <a:lnTo>
                    <a:pt x="769238" y="832965"/>
                  </a:lnTo>
                  <a:lnTo>
                    <a:pt x="802624" y="802624"/>
                  </a:lnTo>
                  <a:lnTo>
                    <a:pt x="832965" y="769238"/>
                  </a:lnTo>
                  <a:lnTo>
                    <a:pt x="860027" y="733046"/>
                  </a:lnTo>
                  <a:lnTo>
                    <a:pt x="883574" y="694282"/>
                  </a:lnTo>
                  <a:lnTo>
                    <a:pt x="903368" y="653182"/>
                  </a:lnTo>
                  <a:lnTo>
                    <a:pt x="919175" y="609984"/>
                  </a:lnTo>
                  <a:lnTo>
                    <a:pt x="930758" y="564922"/>
                  </a:lnTo>
                  <a:lnTo>
                    <a:pt x="937881" y="518233"/>
                  </a:lnTo>
                  <a:lnTo>
                    <a:pt x="940308" y="470154"/>
                  </a:lnTo>
                  <a:lnTo>
                    <a:pt x="937881" y="422074"/>
                  </a:lnTo>
                  <a:lnTo>
                    <a:pt x="930758" y="375385"/>
                  </a:lnTo>
                  <a:lnTo>
                    <a:pt x="919175" y="330323"/>
                  </a:lnTo>
                  <a:lnTo>
                    <a:pt x="903368" y="287125"/>
                  </a:lnTo>
                  <a:lnTo>
                    <a:pt x="883574" y="246025"/>
                  </a:lnTo>
                  <a:lnTo>
                    <a:pt x="860027" y="207261"/>
                  </a:lnTo>
                  <a:lnTo>
                    <a:pt x="832965" y="171069"/>
                  </a:lnTo>
                  <a:lnTo>
                    <a:pt x="802624" y="137683"/>
                  </a:lnTo>
                  <a:lnTo>
                    <a:pt x="769238" y="107342"/>
                  </a:lnTo>
                  <a:lnTo>
                    <a:pt x="733046" y="80280"/>
                  </a:lnTo>
                  <a:lnTo>
                    <a:pt x="694282" y="56733"/>
                  </a:lnTo>
                  <a:lnTo>
                    <a:pt x="653182" y="36939"/>
                  </a:lnTo>
                  <a:lnTo>
                    <a:pt x="609984" y="21132"/>
                  </a:lnTo>
                  <a:lnTo>
                    <a:pt x="564922" y="9549"/>
                  </a:lnTo>
                  <a:lnTo>
                    <a:pt x="518233" y="2426"/>
                  </a:lnTo>
                  <a:lnTo>
                    <a:pt x="470154" y="0"/>
                  </a:lnTo>
                  <a:close/>
                </a:path>
              </a:pathLst>
            </a:custGeom>
            <a:solidFill>
              <a:srgbClr val="0D8294"/>
            </a:solidFill>
          </p:spPr>
          <p:txBody>
            <a:bodyPr wrap="square" lIns="0" tIns="0" rIns="0" bIns="0" rtlCol="0"/>
            <a:lstStyle/>
            <a:p>
              <a:endParaRPr/>
            </a:p>
          </p:txBody>
        </p:sp>
        <p:sp>
          <p:nvSpPr>
            <p:cNvPr id="18" name="object 18"/>
            <p:cNvSpPr/>
            <p:nvPr/>
          </p:nvSpPr>
          <p:spPr>
            <a:xfrm>
              <a:off x="7877555" y="3531107"/>
              <a:ext cx="347980" cy="347980"/>
            </a:xfrm>
            <a:custGeom>
              <a:avLst/>
              <a:gdLst/>
              <a:ahLst/>
              <a:cxnLst/>
              <a:rect l="l" t="t" r="r" b="b"/>
              <a:pathLst>
                <a:path w="347979" h="347979">
                  <a:moveTo>
                    <a:pt x="241046" y="0"/>
                  </a:moveTo>
                  <a:lnTo>
                    <a:pt x="234061" y="0"/>
                  </a:lnTo>
                  <a:lnTo>
                    <a:pt x="224027" y="2286"/>
                  </a:lnTo>
                  <a:lnTo>
                    <a:pt x="220979" y="4190"/>
                  </a:lnTo>
                  <a:lnTo>
                    <a:pt x="217932" y="5714"/>
                  </a:lnTo>
                  <a:lnTo>
                    <a:pt x="215646" y="7746"/>
                  </a:lnTo>
                  <a:lnTo>
                    <a:pt x="212978" y="9651"/>
                  </a:lnTo>
                  <a:lnTo>
                    <a:pt x="208661" y="14986"/>
                  </a:lnTo>
                  <a:lnTo>
                    <a:pt x="206755" y="18033"/>
                  </a:lnTo>
                  <a:lnTo>
                    <a:pt x="205613" y="21208"/>
                  </a:lnTo>
                  <a:lnTo>
                    <a:pt x="204089" y="24256"/>
                  </a:lnTo>
                  <a:lnTo>
                    <a:pt x="203326" y="27686"/>
                  </a:lnTo>
                  <a:lnTo>
                    <a:pt x="202946" y="31114"/>
                  </a:lnTo>
                  <a:lnTo>
                    <a:pt x="202946" y="34670"/>
                  </a:lnTo>
                  <a:lnTo>
                    <a:pt x="203326" y="40386"/>
                  </a:lnTo>
                  <a:lnTo>
                    <a:pt x="204470" y="45465"/>
                  </a:lnTo>
                  <a:lnTo>
                    <a:pt x="206375" y="50418"/>
                  </a:lnTo>
                  <a:lnTo>
                    <a:pt x="209423" y="54609"/>
                  </a:lnTo>
                  <a:lnTo>
                    <a:pt x="149098" y="114680"/>
                  </a:lnTo>
                  <a:lnTo>
                    <a:pt x="145669" y="112775"/>
                  </a:lnTo>
                  <a:lnTo>
                    <a:pt x="141859" y="111251"/>
                  </a:lnTo>
                  <a:lnTo>
                    <a:pt x="137541" y="110108"/>
                  </a:lnTo>
                  <a:lnTo>
                    <a:pt x="133350" y="109727"/>
                  </a:lnTo>
                  <a:lnTo>
                    <a:pt x="127253" y="110489"/>
                  </a:lnTo>
                  <a:lnTo>
                    <a:pt x="122174" y="112394"/>
                  </a:lnTo>
                  <a:lnTo>
                    <a:pt x="119507" y="113156"/>
                  </a:lnTo>
                  <a:lnTo>
                    <a:pt x="114935" y="116585"/>
                  </a:lnTo>
                  <a:lnTo>
                    <a:pt x="113029" y="118490"/>
                  </a:lnTo>
                  <a:lnTo>
                    <a:pt x="110744" y="120395"/>
                  </a:lnTo>
                  <a:lnTo>
                    <a:pt x="106425" y="127761"/>
                  </a:lnTo>
                  <a:lnTo>
                    <a:pt x="104140" y="135889"/>
                  </a:lnTo>
                  <a:lnTo>
                    <a:pt x="104140" y="138937"/>
                  </a:lnTo>
                  <a:lnTo>
                    <a:pt x="105664" y="147319"/>
                  </a:lnTo>
                  <a:lnTo>
                    <a:pt x="106807" y="151256"/>
                  </a:lnTo>
                  <a:lnTo>
                    <a:pt x="109220" y="155066"/>
                  </a:lnTo>
                  <a:lnTo>
                    <a:pt x="51562" y="212851"/>
                  </a:lnTo>
                  <a:lnTo>
                    <a:pt x="47625" y="210438"/>
                  </a:lnTo>
                  <a:lnTo>
                    <a:pt x="39243" y="208914"/>
                  </a:lnTo>
                  <a:lnTo>
                    <a:pt x="34925" y="208533"/>
                  </a:lnTo>
                  <a:lnTo>
                    <a:pt x="31496" y="208533"/>
                  </a:lnTo>
                  <a:lnTo>
                    <a:pt x="21463" y="210819"/>
                  </a:lnTo>
                  <a:lnTo>
                    <a:pt x="18415" y="212851"/>
                  </a:lnTo>
                  <a:lnTo>
                    <a:pt x="15367" y="214375"/>
                  </a:lnTo>
                  <a:lnTo>
                    <a:pt x="12700" y="216280"/>
                  </a:lnTo>
                  <a:lnTo>
                    <a:pt x="10033" y="218566"/>
                  </a:lnTo>
                  <a:lnTo>
                    <a:pt x="6096" y="223519"/>
                  </a:lnTo>
                  <a:lnTo>
                    <a:pt x="4572" y="226694"/>
                  </a:lnTo>
                  <a:lnTo>
                    <a:pt x="2667" y="229742"/>
                  </a:lnTo>
                  <a:lnTo>
                    <a:pt x="1143" y="236219"/>
                  </a:lnTo>
                  <a:lnTo>
                    <a:pt x="0" y="239775"/>
                  </a:lnTo>
                  <a:lnTo>
                    <a:pt x="0" y="246633"/>
                  </a:lnTo>
                  <a:lnTo>
                    <a:pt x="1143" y="250062"/>
                  </a:lnTo>
                  <a:lnTo>
                    <a:pt x="2667" y="256666"/>
                  </a:lnTo>
                  <a:lnTo>
                    <a:pt x="4572" y="259714"/>
                  </a:lnTo>
                  <a:lnTo>
                    <a:pt x="31496" y="277875"/>
                  </a:lnTo>
                  <a:lnTo>
                    <a:pt x="38480" y="277875"/>
                  </a:lnTo>
                  <a:lnTo>
                    <a:pt x="63373" y="262762"/>
                  </a:lnTo>
                  <a:lnTo>
                    <a:pt x="65404" y="259714"/>
                  </a:lnTo>
                  <a:lnTo>
                    <a:pt x="66928" y="256666"/>
                  </a:lnTo>
                  <a:lnTo>
                    <a:pt x="68072" y="253618"/>
                  </a:lnTo>
                  <a:lnTo>
                    <a:pt x="69596" y="246633"/>
                  </a:lnTo>
                  <a:lnTo>
                    <a:pt x="69596" y="239775"/>
                  </a:lnTo>
                  <a:lnTo>
                    <a:pt x="69215" y="236600"/>
                  </a:lnTo>
                  <a:lnTo>
                    <a:pt x="68452" y="233552"/>
                  </a:lnTo>
                  <a:lnTo>
                    <a:pt x="66928" y="230504"/>
                  </a:lnTo>
                  <a:lnTo>
                    <a:pt x="65786" y="227456"/>
                  </a:lnTo>
                  <a:lnTo>
                    <a:pt x="64516" y="225043"/>
                  </a:lnTo>
                  <a:lnTo>
                    <a:pt x="62611" y="222376"/>
                  </a:lnTo>
                  <a:lnTo>
                    <a:pt x="60325" y="219709"/>
                  </a:lnTo>
                  <a:lnTo>
                    <a:pt x="117221" y="163194"/>
                  </a:lnTo>
                  <a:lnTo>
                    <a:pt x="121412" y="165480"/>
                  </a:lnTo>
                  <a:lnTo>
                    <a:pt x="126111" y="166623"/>
                  </a:lnTo>
                  <a:lnTo>
                    <a:pt x="120650" y="175894"/>
                  </a:lnTo>
                  <a:lnTo>
                    <a:pt x="107188" y="218566"/>
                  </a:lnTo>
                  <a:lnTo>
                    <a:pt x="104140" y="254761"/>
                  </a:lnTo>
                  <a:lnTo>
                    <a:pt x="104140" y="289813"/>
                  </a:lnTo>
                  <a:lnTo>
                    <a:pt x="85725" y="289813"/>
                  </a:lnTo>
                  <a:lnTo>
                    <a:pt x="83820" y="290575"/>
                  </a:lnTo>
                  <a:lnTo>
                    <a:pt x="82296" y="292480"/>
                  </a:lnTo>
                  <a:lnTo>
                    <a:pt x="81534" y="294004"/>
                  </a:lnTo>
                  <a:lnTo>
                    <a:pt x="81534" y="342899"/>
                  </a:lnTo>
                  <a:lnTo>
                    <a:pt x="82296" y="344804"/>
                  </a:lnTo>
                  <a:lnTo>
                    <a:pt x="83820" y="346709"/>
                  </a:lnTo>
                  <a:lnTo>
                    <a:pt x="85725" y="347471"/>
                  </a:lnTo>
                  <a:lnTo>
                    <a:pt x="134112" y="347471"/>
                  </a:lnTo>
                  <a:lnTo>
                    <a:pt x="136398" y="346709"/>
                  </a:lnTo>
                  <a:lnTo>
                    <a:pt x="137160" y="345566"/>
                  </a:lnTo>
                  <a:lnTo>
                    <a:pt x="138429" y="344804"/>
                  </a:lnTo>
                  <a:lnTo>
                    <a:pt x="139192" y="342899"/>
                  </a:lnTo>
                  <a:lnTo>
                    <a:pt x="139192" y="294004"/>
                  </a:lnTo>
                  <a:lnTo>
                    <a:pt x="138429" y="292480"/>
                  </a:lnTo>
                  <a:lnTo>
                    <a:pt x="136398" y="290575"/>
                  </a:lnTo>
                  <a:lnTo>
                    <a:pt x="134112" y="289813"/>
                  </a:lnTo>
                  <a:lnTo>
                    <a:pt x="116077" y="289813"/>
                  </a:lnTo>
                  <a:lnTo>
                    <a:pt x="116077" y="254761"/>
                  </a:lnTo>
                  <a:lnTo>
                    <a:pt x="121793" y="206628"/>
                  </a:lnTo>
                  <a:lnTo>
                    <a:pt x="131825" y="180466"/>
                  </a:lnTo>
                  <a:lnTo>
                    <a:pt x="133730" y="175894"/>
                  </a:lnTo>
                  <a:lnTo>
                    <a:pt x="136398" y="171576"/>
                  </a:lnTo>
                  <a:lnTo>
                    <a:pt x="139573" y="167004"/>
                  </a:lnTo>
                  <a:lnTo>
                    <a:pt x="143383" y="165861"/>
                  </a:lnTo>
                  <a:lnTo>
                    <a:pt x="147193" y="163956"/>
                  </a:lnTo>
                  <a:lnTo>
                    <a:pt x="161798" y="143128"/>
                  </a:lnTo>
                  <a:lnTo>
                    <a:pt x="176022" y="133857"/>
                  </a:lnTo>
                  <a:lnTo>
                    <a:pt x="214884" y="119633"/>
                  </a:lnTo>
                  <a:lnTo>
                    <a:pt x="227965" y="117728"/>
                  </a:lnTo>
                  <a:lnTo>
                    <a:pt x="234442" y="116585"/>
                  </a:lnTo>
                  <a:lnTo>
                    <a:pt x="247903" y="115823"/>
                  </a:lnTo>
                  <a:lnTo>
                    <a:pt x="289814" y="115823"/>
                  </a:lnTo>
                  <a:lnTo>
                    <a:pt x="289814" y="133857"/>
                  </a:lnTo>
                  <a:lnTo>
                    <a:pt x="290195" y="135508"/>
                  </a:lnTo>
                  <a:lnTo>
                    <a:pt x="290575" y="136270"/>
                  </a:lnTo>
                  <a:lnTo>
                    <a:pt x="292480" y="138175"/>
                  </a:lnTo>
                  <a:lnTo>
                    <a:pt x="294004" y="138937"/>
                  </a:lnTo>
                  <a:lnTo>
                    <a:pt x="342900" y="138937"/>
                  </a:lnTo>
                  <a:lnTo>
                    <a:pt x="344804" y="138175"/>
                  </a:lnTo>
                  <a:lnTo>
                    <a:pt x="345567" y="137032"/>
                  </a:lnTo>
                  <a:lnTo>
                    <a:pt x="346710" y="136270"/>
                  </a:lnTo>
                  <a:lnTo>
                    <a:pt x="347091" y="135508"/>
                  </a:lnTo>
                  <a:lnTo>
                    <a:pt x="347472" y="133095"/>
                  </a:lnTo>
                  <a:lnTo>
                    <a:pt x="347472" y="85470"/>
                  </a:lnTo>
                  <a:lnTo>
                    <a:pt x="346710" y="83438"/>
                  </a:lnTo>
                  <a:lnTo>
                    <a:pt x="344804" y="81914"/>
                  </a:lnTo>
                  <a:lnTo>
                    <a:pt x="342900" y="81152"/>
                  </a:lnTo>
                  <a:lnTo>
                    <a:pt x="341757" y="81152"/>
                  </a:lnTo>
                  <a:lnTo>
                    <a:pt x="294004" y="81152"/>
                  </a:lnTo>
                  <a:lnTo>
                    <a:pt x="291338" y="82676"/>
                  </a:lnTo>
                  <a:lnTo>
                    <a:pt x="290575" y="83438"/>
                  </a:lnTo>
                  <a:lnTo>
                    <a:pt x="289814" y="85470"/>
                  </a:lnTo>
                  <a:lnTo>
                    <a:pt x="289814" y="104266"/>
                  </a:lnTo>
                  <a:lnTo>
                    <a:pt x="254889" y="104266"/>
                  </a:lnTo>
                  <a:lnTo>
                    <a:pt x="241046" y="104647"/>
                  </a:lnTo>
                  <a:lnTo>
                    <a:pt x="221361" y="106552"/>
                  </a:lnTo>
                  <a:lnTo>
                    <a:pt x="215646" y="108076"/>
                  </a:lnTo>
                  <a:lnTo>
                    <a:pt x="203326" y="110489"/>
                  </a:lnTo>
                  <a:lnTo>
                    <a:pt x="197230" y="112394"/>
                  </a:lnTo>
                  <a:lnTo>
                    <a:pt x="191389" y="114680"/>
                  </a:lnTo>
                  <a:lnTo>
                    <a:pt x="186054" y="116204"/>
                  </a:lnTo>
                  <a:lnTo>
                    <a:pt x="175641" y="121157"/>
                  </a:lnTo>
                  <a:lnTo>
                    <a:pt x="170307" y="124332"/>
                  </a:lnTo>
                  <a:lnTo>
                    <a:pt x="165608" y="126618"/>
                  </a:lnTo>
                  <a:lnTo>
                    <a:pt x="160654" y="129666"/>
                  </a:lnTo>
                  <a:lnTo>
                    <a:pt x="159512" y="126237"/>
                  </a:lnTo>
                  <a:lnTo>
                    <a:pt x="157225" y="122808"/>
                  </a:lnTo>
                  <a:lnTo>
                    <a:pt x="217170" y="62737"/>
                  </a:lnTo>
                  <a:lnTo>
                    <a:pt x="226822" y="67690"/>
                  </a:lnTo>
                  <a:lnTo>
                    <a:pt x="229489" y="68452"/>
                  </a:lnTo>
                  <a:lnTo>
                    <a:pt x="234442" y="69214"/>
                  </a:lnTo>
                  <a:lnTo>
                    <a:pt x="241046" y="69214"/>
                  </a:lnTo>
                  <a:lnTo>
                    <a:pt x="247523" y="67690"/>
                  </a:lnTo>
                  <a:lnTo>
                    <a:pt x="250951" y="66547"/>
                  </a:lnTo>
                  <a:lnTo>
                    <a:pt x="254126" y="65024"/>
                  </a:lnTo>
                  <a:lnTo>
                    <a:pt x="256794" y="63118"/>
                  </a:lnTo>
                  <a:lnTo>
                    <a:pt x="259842" y="61594"/>
                  </a:lnTo>
                  <a:lnTo>
                    <a:pt x="264033" y="56514"/>
                  </a:lnTo>
                  <a:lnTo>
                    <a:pt x="266319" y="54228"/>
                  </a:lnTo>
                  <a:lnTo>
                    <a:pt x="269494" y="48132"/>
                  </a:lnTo>
                  <a:lnTo>
                    <a:pt x="270637" y="44957"/>
                  </a:lnTo>
                  <a:lnTo>
                    <a:pt x="271399" y="41528"/>
                  </a:lnTo>
                  <a:lnTo>
                    <a:pt x="271779" y="38100"/>
                  </a:lnTo>
                  <a:lnTo>
                    <a:pt x="272542" y="34670"/>
                  </a:lnTo>
                  <a:lnTo>
                    <a:pt x="271779" y="31114"/>
                  </a:lnTo>
                  <a:lnTo>
                    <a:pt x="271399" y="27686"/>
                  </a:lnTo>
                  <a:lnTo>
                    <a:pt x="270637" y="24256"/>
                  </a:lnTo>
                  <a:lnTo>
                    <a:pt x="250951" y="2286"/>
                  </a:lnTo>
                  <a:lnTo>
                    <a:pt x="241046" y="0"/>
                  </a:lnTo>
                  <a:close/>
                </a:path>
              </a:pathLst>
            </a:custGeom>
            <a:solidFill>
              <a:srgbClr val="FFFFFF"/>
            </a:solidFill>
          </p:spPr>
          <p:txBody>
            <a:bodyPr wrap="square" lIns="0" tIns="0" rIns="0" bIns="0" rtlCol="0"/>
            <a:lstStyle/>
            <a:p>
              <a:endParaRPr/>
            </a:p>
          </p:txBody>
        </p:sp>
      </p:grpSp>
      <p:sp>
        <p:nvSpPr>
          <p:cNvPr id="19" name="object 19"/>
          <p:cNvSpPr txBox="1"/>
          <p:nvPr/>
        </p:nvSpPr>
        <p:spPr>
          <a:xfrm>
            <a:off x="8357362" y="5387442"/>
            <a:ext cx="835660" cy="258404"/>
          </a:xfrm>
          <a:prstGeom prst="rect">
            <a:avLst/>
          </a:prstGeom>
        </p:spPr>
        <p:txBody>
          <a:bodyPr vert="horz" wrap="square" lIns="0" tIns="12065" rIns="0" bIns="0" rtlCol="0">
            <a:spAutoFit/>
          </a:bodyPr>
          <a:lstStyle/>
          <a:p>
            <a:pPr marL="12700">
              <a:lnSpc>
                <a:spcPct val="100000"/>
              </a:lnSpc>
              <a:spcBef>
                <a:spcPts val="95"/>
              </a:spcBef>
            </a:pPr>
            <a:r>
              <a:rPr sz="1600" spc="-20" dirty="0">
                <a:solidFill>
                  <a:srgbClr val="FFFFFF"/>
                </a:solidFill>
                <a:latin typeface="Segoe UI Light"/>
                <a:cs typeface="Segoe UI Light"/>
              </a:rPr>
              <a:t>DEVELOP</a:t>
            </a:r>
            <a:endParaRPr sz="1600">
              <a:latin typeface="Segoe UI Light"/>
              <a:cs typeface="Segoe UI Light"/>
            </a:endParaRPr>
          </a:p>
        </p:txBody>
      </p:sp>
      <p:sp>
        <p:nvSpPr>
          <p:cNvPr id="20" name="object 20"/>
          <p:cNvSpPr/>
          <p:nvPr/>
        </p:nvSpPr>
        <p:spPr>
          <a:xfrm>
            <a:off x="1588010" y="1613918"/>
            <a:ext cx="3660775" cy="741045"/>
          </a:xfrm>
          <a:custGeom>
            <a:avLst/>
            <a:gdLst/>
            <a:ahLst/>
            <a:cxnLst/>
            <a:rect l="l" t="t" r="r" b="b"/>
            <a:pathLst>
              <a:path w="3660775" h="741044">
                <a:moveTo>
                  <a:pt x="3290316" y="0"/>
                </a:moveTo>
                <a:lnTo>
                  <a:pt x="370331" y="0"/>
                </a:lnTo>
                <a:lnTo>
                  <a:pt x="323889" y="2886"/>
                </a:lnTo>
                <a:lnTo>
                  <a:pt x="279166" y="11313"/>
                </a:lnTo>
                <a:lnTo>
                  <a:pt x="236507" y="24934"/>
                </a:lnTo>
                <a:lnTo>
                  <a:pt x="196263" y="43401"/>
                </a:lnTo>
                <a:lnTo>
                  <a:pt x="158779" y="66367"/>
                </a:lnTo>
                <a:lnTo>
                  <a:pt x="124403" y="93483"/>
                </a:lnTo>
                <a:lnTo>
                  <a:pt x="93483" y="124403"/>
                </a:lnTo>
                <a:lnTo>
                  <a:pt x="66367" y="158779"/>
                </a:lnTo>
                <a:lnTo>
                  <a:pt x="43401" y="196263"/>
                </a:lnTo>
                <a:lnTo>
                  <a:pt x="24934" y="236507"/>
                </a:lnTo>
                <a:lnTo>
                  <a:pt x="11313" y="279166"/>
                </a:lnTo>
                <a:lnTo>
                  <a:pt x="2886" y="323889"/>
                </a:lnTo>
                <a:lnTo>
                  <a:pt x="0" y="370332"/>
                </a:lnTo>
                <a:lnTo>
                  <a:pt x="2886" y="416774"/>
                </a:lnTo>
                <a:lnTo>
                  <a:pt x="11313" y="461497"/>
                </a:lnTo>
                <a:lnTo>
                  <a:pt x="24934" y="504156"/>
                </a:lnTo>
                <a:lnTo>
                  <a:pt x="43401" y="544400"/>
                </a:lnTo>
                <a:lnTo>
                  <a:pt x="66367" y="581884"/>
                </a:lnTo>
                <a:lnTo>
                  <a:pt x="93483" y="616260"/>
                </a:lnTo>
                <a:lnTo>
                  <a:pt x="124403" y="647180"/>
                </a:lnTo>
                <a:lnTo>
                  <a:pt x="158779" y="674296"/>
                </a:lnTo>
                <a:lnTo>
                  <a:pt x="196263" y="697262"/>
                </a:lnTo>
                <a:lnTo>
                  <a:pt x="236507" y="715729"/>
                </a:lnTo>
                <a:lnTo>
                  <a:pt x="279166" y="729350"/>
                </a:lnTo>
                <a:lnTo>
                  <a:pt x="323889" y="737777"/>
                </a:lnTo>
                <a:lnTo>
                  <a:pt x="370331" y="740663"/>
                </a:lnTo>
                <a:lnTo>
                  <a:pt x="3290316" y="740663"/>
                </a:lnTo>
                <a:lnTo>
                  <a:pt x="3336758" y="737777"/>
                </a:lnTo>
                <a:lnTo>
                  <a:pt x="3381481" y="729350"/>
                </a:lnTo>
                <a:lnTo>
                  <a:pt x="3424140" y="715729"/>
                </a:lnTo>
                <a:lnTo>
                  <a:pt x="3464384" y="697262"/>
                </a:lnTo>
                <a:lnTo>
                  <a:pt x="3501868" y="674296"/>
                </a:lnTo>
                <a:lnTo>
                  <a:pt x="3536244" y="647180"/>
                </a:lnTo>
                <a:lnTo>
                  <a:pt x="3567164" y="616260"/>
                </a:lnTo>
                <a:lnTo>
                  <a:pt x="3594280" y="581884"/>
                </a:lnTo>
                <a:lnTo>
                  <a:pt x="3617246" y="544400"/>
                </a:lnTo>
                <a:lnTo>
                  <a:pt x="3635713" y="504156"/>
                </a:lnTo>
                <a:lnTo>
                  <a:pt x="3649334" y="461497"/>
                </a:lnTo>
                <a:lnTo>
                  <a:pt x="3657761" y="416774"/>
                </a:lnTo>
                <a:lnTo>
                  <a:pt x="3660647" y="370332"/>
                </a:lnTo>
                <a:lnTo>
                  <a:pt x="3657761" y="323889"/>
                </a:lnTo>
                <a:lnTo>
                  <a:pt x="3649334" y="279166"/>
                </a:lnTo>
                <a:lnTo>
                  <a:pt x="3635713" y="236507"/>
                </a:lnTo>
                <a:lnTo>
                  <a:pt x="3617246" y="196263"/>
                </a:lnTo>
                <a:lnTo>
                  <a:pt x="3594280" y="158779"/>
                </a:lnTo>
                <a:lnTo>
                  <a:pt x="3567164" y="124403"/>
                </a:lnTo>
                <a:lnTo>
                  <a:pt x="3536244" y="93483"/>
                </a:lnTo>
                <a:lnTo>
                  <a:pt x="3501868" y="66367"/>
                </a:lnTo>
                <a:lnTo>
                  <a:pt x="3464384" y="43401"/>
                </a:lnTo>
                <a:lnTo>
                  <a:pt x="3424140" y="24934"/>
                </a:lnTo>
                <a:lnTo>
                  <a:pt x="3381481" y="11313"/>
                </a:lnTo>
                <a:lnTo>
                  <a:pt x="3336758" y="2886"/>
                </a:lnTo>
                <a:lnTo>
                  <a:pt x="3290316" y="0"/>
                </a:lnTo>
                <a:close/>
              </a:path>
            </a:pathLst>
          </a:custGeom>
          <a:solidFill>
            <a:srgbClr val="11ADC6"/>
          </a:solidFill>
        </p:spPr>
        <p:txBody>
          <a:bodyPr wrap="square" lIns="0" tIns="0" rIns="0" bIns="0" rtlCol="0"/>
          <a:lstStyle/>
          <a:p>
            <a:endParaRPr/>
          </a:p>
        </p:txBody>
      </p:sp>
      <p:grpSp>
        <p:nvGrpSpPr>
          <p:cNvPr id="21" name="object 21"/>
          <p:cNvGrpSpPr/>
          <p:nvPr/>
        </p:nvGrpSpPr>
        <p:grpSpPr>
          <a:xfrm>
            <a:off x="6832093" y="5055110"/>
            <a:ext cx="940435" cy="940435"/>
            <a:chOff x="6832092" y="5055108"/>
            <a:chExt cx="940435" cy="940435"/>
          </a:xfrm>
        </p:grpSpPr>
        <p:sp>
          <p:nvSpPr>
            <p:cNvPr id="22" name="object 22"/>
            <p:cNvSpPr/>
            <p:nvPr/>
          </p:nvSpPr>
          <p:spPr>
            <a:xfrm>
              <a:off x="6832092" y="5055108"/>
              <a:ext cx="940435" cy="940435"/>
            </a:xfrm>
            <a:custGeom>
              <a:avLst/>
              <a:gdLst/>
              <a:ahLst/>
              <a:cxnLst/>
              <a:rect l="l" t="t" r="r" b="b"/>
              <a:pathLst>
                <a:path w="940434" h="940435">
                  <a:moveTo>
                    <a:pt x="470153" y="0"/>
                  </a:moveTo>
                  <a:lnTo>
                    <a:pt x="422074" y="2426"/>
                  </a:lnTo>
                  <a:lnTo>
                    <a:pt x="375385" y="9549"/>
                  </a:lnTo>
                  <a:lnTo>
                    <a:pt x="330323" y="21132"/>
                  </a:lnTo>
                  <a:lnTo>
                    <a:pt x="287125" y="36939"/>
                  </a:lnTo>
                  <a:lnTo>
                    <a:pt x="246025" y="56733"/>
                  </a:lnTo>
                  <a:lnTo>
                    <a:pt x="207261" y="80280"/>
                  </a:lnTo>
                  <a:lnTo>
                    <a:pt x="171069" y="107342"/>
                  </a:lnTo>
                  <a:lnTo>
                    <a:pt x="137683" y="137683"/>
                  </a:lnTo>
                  <a:lnTo>
                    <a:pt x="107342" y="171069"/>
                  </a:lnTo>
                  <a:lnTo>
                    <a:pt x="80280" y="207261"/>
                  </a:lnTo>
                  <a:lnTo>
                    <a:pt x="56733" y="246025"/>
                  </a:lnTo>
                  <a:lnTo>
                    <a:pt x="36939" y="287125"/>
                  </a:lnTo>
                  <a:lnTo>
                    <a:pt x="21132" y="330323"/>
                  </a:lnTo>
                  <a:lnTo>
                    <a:pt x="9549" y="375385"/>
                  </a:lnTo>
                  <a:lnTo>
                    <a:pt x="2426" y="422074"/>
                  </a:lnTo>
                  <a:lnTo>
                    <a:pt x="0" y="470154"/>
                  </a:lnTo>
                  <a:lnTo>
                    <a:pt x="2426" y="518225"/>
                  </a:lnTo>
                  <a:lnTo>
                    <a:pt x="9549" y="564907"/>
                  </a:lnTo>
                  <a:lnTo>
                    <a:pt x="21132" y="609965"/>
                  </a:lnTo>
                  <a:lnTo>
                    <a:pt x="36939" y="653161"/>
                  </a:lnTo>
                  <a:lnTo>
                    <a:pt x="56733" y="694259"/>
                  </a:lnTo>
                  <a:lnTo>
                    <a:pt x="80280" y="733023"/>
                  </a:lnTo>
                  <a:lnTo>
                    <a:pt x="107342" y="769217"/>
                  </a:lnTo>
                  <a:lnTo>
                    <a:pt x="137683" y="802605"/>
                  </a:lnTo>
                  <a:lnTo>
                    <a:pt x="171069" y="832949"/>
                  </a:lnTo>
                  <a:lnTo>
                    <a:pt x="207261" y="860014"/>
                  </a:lnTo>
                  <a:lnTo>
                    <a:pt x="246025" y="883564"/>
                  </a:lnTo>
                  <a:lnTo>
                    <a:pt x="287125" y="903361"/>
                  </a:lnTo>
                  <a:lnTo>
                    <a:pt x="330323" y="919171"/>
                  </a:lnTo>
                  <a:lnTo>
                    <a:pt x="375385" y="930756"/>
                  </a:lnTo>
                  <a:lnTo>
                    <a:pt x="422074" y="937880"/>
                  </a:lnTo>
                  <a:lnTo>
                    <a:pt x="470153" y="940308"/>
                  </a:lnTo>
                  <a:lnTo>
                    <a:pt x="518233" y="937880"/>
                  </a:lnTo>
                  <a:lnTo>
                    <a:pt x="564922" y="930756"/>
                  </a:lnTo>
                  <a:lnTo>
                    <a:pt x="609984" y="919171"/>
                  </a:lnTo>
                  <a:lnTo>
                    <a:pt x="653182" y="903361"/>
                  </a:lnTo>
                  <a:lnTo>
                    <a:pt x="694282" y="883564"/>
                  </a:lnTo>
                  <a:lnTo>
                    <a:pt x="733046" y="860014"/>
                  </a:lnTo>
                  <a:lnTo>
                    <a:pt x="769238" y="832949"/>
                  </a:lnTo>
                  <a:lnTo>
                    <a:pt x="802624" y="802605"/>
                  </a:lnTo>
                  <a:lnTo>
                    <a:pt x="832965" y="769217"/>
                  </a:lnTo>
                  <a:lnTo>
                    <a:pt x="860027" y="733023"/>
                  </a:lnTo>
                  <a:lnTo>
                    <a:pt x="883574" y="694259"/>
                  </a:lnTo>
                  <a:lnTo>
                    <a:pt x="903368" y="653161"/>
                  </a:lnTo>
                  <a:lnTo>
                    <a:pt x="919175" y="609965"/>
                  </a:lnTo>
                  <a:lnTo>
                    <a:pt x="930758" y="564907"/>
                  </a:lnTo>
                  <a:lnTo>
                    <a:pt x="937881" y="518225"/>
                  </a:lnTo>
                  <a:lnTo>
                    <a:pt x="940307" y="470154"/>
                  </a:lnTo>
                  <a:lnTo>
                    <a:pt x="937881" y="422074"/>
                  </a:lnTo>
                  <a:lnTo>
                    <a:pt x="930758" y="375385"/>
                  </a:lnTo>
                  <a:lnTo>
                    <a:pt x="919175" y="330323"/>
                  </a:lnTo>
                  <a:lnTo>
                    <a:pt x="903368" y="287125"/>
                  </a:lnTo>
                  <a:lnTo>
                    <a:pt x="883574" y="246025"/>
                  </a:lnTo>
                  <a:lnTo>
                    <a:pt x="860027" y="207261"/>
                  </a:lnTo>
                  <a:lnTo>
                    <a:pt x="832965" y="171069"/>
                  </a:lnTo>
                  <a:lnTo>
                    <a:pt x="802624" y="137683"/>
                  </a:lnTo>
                  <a:lnTo>
                    <a:pt x="769238" y="107342"/>
                  </a:lnTo>
                  <a:lnTo>
                    <a:pt x="733046" y="80280"/>
                  </a:lnTo>
                  <a:lnTo>
                    <a:pt x="694282" y="56733"/>
                  </a:lnTo>
                  <a:lnTo>
                    <a:pt x="653182" y="36939"/>
                  </a:lnTo>
                  <a:lnTo>
                    <a:pt x="609984" y="21132"/>
                  </a:lnTo>
                  <a:lnTo>
                    <a:pt x="564922" y="9549"/>
                  </a:lnTo>
                  <a:lnTo>
                    <a:pt x="518233" y="2426"/>
                  </a:lnTo>
                  <a:lnTo>
                    <a:pt x="470153" y="0"/>
                  </a:lnTo>
                  <a:close/>
                </a:path>
              </a:pathLst>
            </a:custGeom>
            <a:solidFill>
              <a:srgbClr val="CA7909"/>
            </a:solidFill>
          </p:spPr>
          <p:txBody>
            <a:bodyPr wrap="square" lIns="0" tIns="0" rIns="0" bIns="0" rtlCol="0"/>
            <a:lstStyle/>
            <a:p>
              <a:endParaRPr/>
            </a:p>
          </p:txBody>
        </p:sp>
        <p:sp>
          <p:nvSpPr>
            <p:cNvPr id="23" name="object 23"/>
            <p:cNvSpPr/>
            <p:nvPr/>
          </p:nvSpPr>
          <p:spPr>
            <a:xfrm>
              <a:off x="7133844" y="5355336"/>
              <a:ext cx="220979" cy="288290"/>
            </a:xfrm>
            <a:custGeom>
              <a:avLst/>
              <a:gdLst/>
              <a:ahLst/>
              <a:cxnLst/>
              <a:rect l="l" t="t" r="r" b="b"/>
              <a:pathLst>
                <a:path w="220979" h="288289">
                  <a:moveTo>
                    <a:pt x="156463" y="0"/>
                  </a:moveTo>
                  <a:lnTo>
                    <a:pt x="140080" y="0"/>
                  </a:lnTo>
                  <a:lnTo>
                    <a:pt x="132841" y="1015"/>
                  </a:lnTo>
                  <a:lnTo>
                    <a:pt x="125222" y="2920"/>
                  </a:lnTo>
                  <a:lnTo>
                    <a:pt x="117982" y="4317"/>
                  </a:lnTo>
                  <a:lnTo>
                    <a:pt x="111251" y="7619"/>
                  </a:lnTo>
                  <a:lnTo>
                    <a:pt x="104901" y="10540"/>
                  </a:lnTo>
                  <a:lnTo>
                    <a:pt x="98171" y="17271"/>
                  </a:lnTo>
                  <a:lnTo>
                    <a:pt x="96774" y="20065"/>
                  </a:lnTo>
                  <a:lnTo>
                    <a:pt x="93345" y="20065"/>
                  </a:lnTo>
                  <a:lnTo>
                    <a:pt x="90042" y="20573"/>
                  </a:lnTo>
                  <a:lnTo>
                    <a:pt x="74675" y="35940"/>
                  </a:lnTo>
                  <a:lnTo>
                    <a:pt x="74675" y="46862"/>
                  </a:lnTo>
                  <a:lnTo>
                    <a:pt x="76580" y="57403"/>
                  </a:lnTo>
                  <a:lnTo>
                    <a:pt x="78994" y="66039"/>
                  </a:lnTo>
                  <a:lnTo>
                    <a:pt x="78994" y="66547"/>
                  </a:lnTo>
                  <a:lnTo>
                    <a:pt x="76580" y="68960"/>
                  </a:lnTo>
                  <a:lnTo>
                    <a:pt x="74167" y="72262"/>
                  </a:lnTo>
                  <a:lnTo>
                    <a:pt x="72644" y="74675"/>
                  </a:lnTo>
                  <a:lnTo>
                    <a:pt x="71754" y="81279"/>
                  </a:lnTo>
                  <a:lnTo>
                    <a:pt x="71754" y="88010"/>
                  </a:lnTo>
                  <a:lnTo>
                    <a:pt x="72262" y="91439"/>
                  </a:lnTo>
                  <a:lnTo>
                    <a:pt x="72644" y="93725"/>
                  </a:lnTo>
                  <a:lnTo>
                    <a:pt x="74167" y="96138"/>
                  </a:lnTo>
                  <a:lnTo>
                    <a:pt x="75056" y="98551"/>
                  </a:lnTo>
                  <a:lnTo>
                    <a:pt x="76580" y="100456"/>
                  </a:lnTo>
                  <a:lnTo>
                    <a:pt x="78485" y="102361"/>
                  </a:lnTo>
                  <a:lnTo>
                    <a:pt x="80390" y="103377"/>
                  </a:lnTo>
                  <a:lnTo>
                    <a:pt x="80899" y="108584"/>
                  </a:lnTo>
                  <a:lnTo>
                    <a:pt x="81406" y="113410"/>
                  </a:lnTo>
                  <a:lnTo>
                    <a:pt x="82803" y="117728"/>
                  </a:lnTo>
                  <a:lnTo>
                    <a:pt x="83820" y="122047"/>
                  </a:lnTo>
                  <a:lnTo>
                    <a:pt x="86232" y="129666"/>
                  </a:lnTo>
                  <a:lnTo>
                    <a:pt x="90042" y="136778"/>
                  </a:lnTo>
                  <a:lnTo>
                    <a:pt x="93852" y="142112"/>
                  </a:lnTo>
                  <a:lnTo>
                    <a:pt x="97789" y="146430"/>
                  </a:lnTo>
                  <a:lnTo>
                    <a:pt x="101091" y="150240"/>
                  </a:lnTo>
                  <a:lnTo>
                    <a:pt x="103504" y="152653"/>
                  </a:lnTo>
                  <a:lnTo>
                    <a:pt x="103504" y="174116"/>
                  </a:lnTo>
                  <a:lnTo>
                    <a:pt x="96774" y="176529"/>
                  </a:lnTo>
                  <a:lnTo>
                    <a:pt x="89534" y="179450"/>
                  </a:lnTo>
                  <a:lnTo>
                    <a:pt x="82296" y="182244"/>
                  </a:lnTo>
                  <a:lnTo>
                    <a:pt x="74675" y="183769"/>
                  </a:lnTo>
                  <a:lnTo>
                    <a:pt x="51053" y="191897"/>
                  </a:lnTo>
                  <a:lnTo>
                    <a:pt x="40004" y="196214"/>
                  </a:lnTo>
                  <a:lnTo>
                    <a:pt x="22098" y="204723"/>
                  </a:lnTo>
                  <a:lnTo>
                    <a:pt x="15366" y="209550"/>
                  </a:lnTo>
                  <a:lnTo>
                    <a:pt x="12953" y="212470"/>
                  </a:lnTo>
                  <a:lnTo>
                    <a:pt x="10540" y="214883"/>
                  </a:lnTo>
                  <a:lnTo>
                    <a:pt x="1015" y="258368"/>
                  </a:lnTo>
                  <a:lnTo>
                    <a:pt x="0" y="274154"/>
                  </a:lnTo>
                  <a:lnTo>
                    <a:pt x="0" y="281813"/>
                  </a:lnTo>
                  <a:lnTo>
                    <a:pt x="507" y="284213"/>
                  </a:lnTo>
                  <a:lnTo>
                    <a:pt x="1904" y="286118"/>
                  </a:lnTo>
                  <a:lnTo>
                    <a:pt x="3428" y="287083"/>
                  </a:lnTo>
                  <a:lnTo>
                    <a:pt x="5333" y="288035"/>
                  </a:lnTo>
                  <a:lnTo>
                    <a:pt x="168528" y="288035"/>
                  </a:lnTo>
                  <a:lnTo>
                    <a:pt x="166624" y="284213"/>
                  </a:lnTo>
                  <a:lnTo>
                    <a:pt x="166115" y="281813"/>
                  </a:lnTo>
                  <a:lnTo>
                    <a:pt x="166115" y="279895"/>
                  </a:lnTo>
                  <a:lnTo>
                    <a:pt x="167512" y="277990"/>
                  </a:lnTo>
                  <a:lnTo>
                    <a:pt x="169417" y="276072"/>
                  </a:lnTo>
                  <a:lnTo>
                    <a:pt x="183006" y="267944"/>
                  </a:lnTo>
                  <a:lnTo>
                    <a:pt x="182499" y="263156"/>
                  </a:lnTo>
                  <a:lnTo>
                    <a:pt x="182499" y="253580"/>
                  </a:lnTo>
                  <a:lnTo>
                    <a:pt x="183006" y="248323"/>
                  </a:lnTo>
                  <a:lnTo>
                    <a:pt x="169417" y="240664"/>
                  </a:lnTo>
                  <a:lnTo>
                    <a:pt x="167512" y="238747"/>
                  </a:lnTo>
                  <a:lnTo>
                    <a:pt x="166115" y="236842"/>
                  </a:lnTo>
                  <a:lnTo>
                    <a:pt x="166115" y="234441"/>
                  </a:lnTo>
                  <a:lnTo>
                    <a:pt x="166624" y="232536"/>
                  </a:lnTo>
                  <a:lnTo>
                    <a:pt x="191134" y="191388"/>
                  </a:lnTo>
                  <a:lnTo>
                    <a:pt x="192150" y="189991"/>
                  </a:lnTo>
                  <a:lnTo>
                    <a:pt x="194055" y="188975"/>
                  </a:lnTo>
                  <a:lnTo>
                    <a:pt x="213051" y="188975"/>
                  </a:lnTo>
                  <a:lnTo>
                    <a:pt x="204088" y="185673"/>
                  </a:lnTo>
                  <a:lnTo>
                    <a:pt x="198374" y="183769"/>
                  </a:lnTo>
                  <a:lnTo>
                    <a:pt x="192531" y="181355"/>
                  </a:lnTo>
                  <a:lnTo>
                    <a:pt x="187325" y="179450"/>
                  </a:lnTo>
                  <a:lnTo>
                    <a:pt x="180975" y="177037"/>
                  </a:lnTo>
                  <a:lnTo>
                    <a:pt x="177164" y="176022"/>
                  </a:lnTo>
                  <a:lnTo>
                    <a:pt x="173735" y="174116"/>
                  </a:lnTo>
                  <a:lnTo>
                    <a:pt x="173735" y="146938"/>
                  </a:lnTo>
                  <a:lnTo>
                    <a:pt x="176149" y="144525"/>
                  </a:lnTo>
                  <a:lnTo>
                    <a:pt x="179070" y="142112"/>
                  </a:lnTo>
                  <a:lnTo>
                    <a:pt x="182499" y="137794"/>
                  </a:lnTo>
                  <a:lnTo>
                    <a:pt x="193548" y="103377"/>
                  </a:lnTo>
                  <a:lnTo>
                    <a:pt x="195452" y="102361"/>
                  </a:lnTo>
                  <a:lnTo>
                    <a:pt x="201295" y="91439"/>
                  </a:lnTo>
                  <a:lnTo>
                    <a:pt x="202069" y="88010"/>
                  </a:lnTo>
                  <a:lnTo>
                    <a:pt x="202183" y="78485"/>
                  </a:lnTo>
                  <a:lnTo>
                    <a:pt x="200278" y="72770"/>
                  </a:lnTo>
                  <a:lnTo>
                    <a:pt x="198374" y="68960"/>
                  </a:lnTo>
                  <a:lnTo>
                    <a:pt x="195452" y="65531"/>
                  </a:lnTo>
                  <a:lnTo>
                    <a:pt x="198374" y="57911"/>
                  </a:lnTo>
                  <a:lnTo>
                    <a:pt x="200786" y="48386"/>
                  </a:lnTo>
                  <a:lnTo>
                    <a:pt x="202183" y="42544"/>
                  </a:lnTo>
                  <a:lnTo>
                    <a:pt x="202183" y="31114"/>
                  </a:lnTo>
                  <a:lnTo>
                    <a:pt x="200786" y="25400"/>
                  </a:lnTo>
                  <a:lnTo>
                    <a:pt x="199771" y="21589"/>
                  </a:lnTo>
                  <a:lnTo>
                    <a:pt x="198374" y="18668"/>
                  </a:lnTo>
                  <a:lnTo>
                    <a:pt x="195960" y="16255"/>
                  </a:lnTo>
                  <a:lnTo>
                    <a:pt x="194055" y="12953"/>
                  </a:lnTo>
                  <a:lnTo>
                    <a:pt x="191134" y="11429"/>
                  </a:lnTo>
                  <a:lnTo>
                    <a:pt x="187705" y="8635"/>
                  </a:lnTo>
                  <a:lnTo>
                    <a:pt x="183896" y="7238"/>
                  </a:lnTo>
                  <a:lnTo>
                    <a:pt x="180975" y="5714"/>
                  </a:lnTo>
                  <a:lnTo>
                    <a:pt x="172847" y="3301"/>
                  </a:lnTo>
                  <a:lnTo>
                    <a:pt x="164210" y="1396"/>
                  </a:lnTo>
                  <a:lnTo>
                    <a:pt x="156463" y="0"/>
                  </a:lnTo>
                  <a:close/>
                </a:path>
                <a:path w="220979" h="288289">
                  <a:moveTo>
                    <a:pt x="213051" y="188975"/>
                  </a:moveTo>
                  <a:lnTo>
                    <a:pt x="196469" y="188975"/>
                  </a:lnTo>
                  <a:lnTo>
                    <a:pt x="198881" y="189483"/>
                  </a:lnTo>
                  <a:lnTo>
                    <a:pt x="212344" y="197611"/>
                  </a:lnTo>
                  <a:lnTo>
                    <a:pt x="216661" y="194309"/>
                  </a:lnTo>
                  <a:lnTo>
                    <a:pt x="220979" y="191897"/>
                  </a:lnTo>
                  <a:lnTo>
                    <a:pt x="213051" y="188975"/>
                  </a:lnTo>
                  <a:close/>
                </a:path>
              </a:pathLst>
            </a:custGeom>
            <a:solidFill>
              <a:srgbClr val="FFFFFF"/>
            </a:solidFill>
          </p:spPr>
          <p:txBody>
            <a:bodyPr wrap="square" lIns="0" tIns="0" rIns="0" bIns="0" rtlCol="0"/>
            <a:lstStyle/>
            <a:p>
              <a:endParaRPr/>
            </a:p>
          </p:txBody>
        </p:sp>
        <p:pic>
          <p:nvPicPr>
            <p:cNvPr id="24" name="object 24"/>
            <p:cNvPicPr/>
            <p:nvPr/>
          </p:nvPicPr>
          <p:blipFill>
            <a:blip r:embed="rId2" cstate="print"/>
            <a:stretch>
              <a:fillRect/>
            </a:stretch>
          </p:blipFill>
          <p:spPr>
            <a:xfrm>
              <a:off x="7312152" y="5533644"/>
              <a:ext cx="160020" cy="161544"/>
            </a:xfrm>
            <a:prstGeom prst="rect">
              <a:avLst/>
            </a:prstGeom>
          </p:spPr>
        </p:pic>
      </p:grpSp>
      <p:sp>
        <p:nvSpPr>
          <p:cNvPr id="25" name="object 25"/>
          <p:cNvSpPr txBox="1"/>
          <p:nvPr/>
        </p:nvSpPr>
        <p:spPr>
          <a:xfrm>
            <a:off x="2992884" y="1845692"/>
            <a:ext cx="850265"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Segoe UI Light"/>
                <a:cs typeface="Segoe UI Light"/>
              </a:rPr>
              <a:t>ANA</a:t>
            </a:r>
            <a:r>
              <a:rPr sz="1600" spc="-155" dirty="0">
                <a:solidFill>
                  <a:srgbClr val="FFFFFF"/>
                </a:solidFill>
                <a:latin typeface="Segoe UI Light"/>
                <a:cs typeface="Segoe UI Light"/>
              </a:rPr>
              <a:t>L</a:t>
            </a:r>
            <a:r>
              <a:rPr sz="1600" spc="-40" dirty="0">
                <a:solidFill>
                  <a:srgbClr val="FFFFFF"/>
                </a:solidFill>
                <a:latin typeface="Segoe UI Light"/>
                <a:cs typeface="Segoe UI Light"/>
              </a:rPr>
              <a:t>Y</a:t>
            </a:r>
            <a:r>
              <a:rPr sz="1600" spc="-10" dirty="0">
                <a:solidFill>
                  <a:srgbClr val="FFFFFF"/>
                </a:solidFill>
                <a:latin typeface="Segoe UI Light"/>
                <a:cs typeface="Segoe UI Light"/>
              </a:rPr>
              <a:t>SI</a:t>
            </a:r>
            <a:r>
              <a:rPr sz="1600" spc="-5" dirty="0">
                <a:solidFill>
                  <a:srgbClr val="FFFFFF"/>
                </a:solidFill>
                <a:latin typeface="Segoe UI Light"/>
                <a:cs typeface="Segoe UI Light"/>
              </a:rPr>
              <a:t>S</a:t>
            </a:r>
            <a:endParaRPr sz="1600">
              <a:latin typeface="Segoe UI Light"/>
              <a:cs typeface="Segoe UI Light"/>
            </a:endParaRPr>
          </a:p>
        </p:txBody>
      </p:sp>
      <p:sp>
        <p:nvSpPr>
          <p:cNvPr id="26" name="object 26"/>
          <p:cNvSpPr/>
          <p:nvPr/>
        </p:nvSpPr>
        <p:spPr>
          <a:xfrm>
            <a:off x="838202" y="3334513"/>
            <a:ext cx="3660775" cy="741045"/>
          </a:xfrm>
          <a:custGeom>
            <a:avLst/>
            <a:gdLst/>
            <a:ahLst/>
            <a:cxnLst/>
            <a:rect l="l" t="t" r="r" b="b"/>
            <a:pathLst>
              <a:path w="3660775" h="741045">
                <a:moveTo>
                  <a:pt x="3290316" y="0"/>
                </a:moveTo>
                <a:lnTo>
                  <a:pt x="370331" y="0"/>
                </a:lnTo>
                <a:lnTo>
                  <a:pt x="323877" y="2886"/>
                </a:lnTo>
                <a:lnTo>
                  <a:pt x="279145" y="11313"/>
                </a:lnTo>
                <a:lnTo>
                  <a:pt x="236481" y="24934"/>
                </a:lnTo>
                <a:lnTo>
                  <a:pt x="196234" y="43401"/>
                </a:lnTo>
                <a:lnTo>
                  <a:pt x="158751" y="66367"/>
                </a:lnTo>
                <a:lnTo>
                  <a:pt x="124377" y="93483"/>
                </a:lnTo>
                <a:lnTo>
                  <a:pt x="93461" y="124403"/>
                </a:lnTo>
                <a:lnTo>
                  <a:pt x="66349" y="158779"/>
                </a:lnTo>
                <a:lnTo>
                  <a:pt x="43389" y="196263"/>
                </a:lnTo>
                <a:lnTo>
                  <a:pt x="24926" y="236507"/>
                </a:lnTo>
                <a:lnTo>
                  <a:pt x="11309" y="279166"/>
                </a:lnTo>
                <a:lnTo>
                  <a:pt x="2885" y="323889"/>
                </a:lnTo>
                <a:lnTo>
                  <a:pt x="0" y="370331"/>
                </a:lnTo>
                <a:lnTo>
                  <a:pt x="2885" y="416774"/>
                </a:lnTo>
                <a:lnTo>
                  <a:pt x="11309" y="461497"/>
                </a:lnTo>
                <a:lnTo>
                  <a:pt x="24926" y="504156"/>
                </a:lnTo>
                <a:lnTo>
                  <a:pt x="43389" y="544400"/>
                </a:lnTo>
                <a:lnTo>
                  <a:pt x="66349" y="581884"/>
                </a:lnTo>
                <a:lnTo>
                  <a:pt x="93461" y="616260"/>
                </a:lnTo>
                <a:lnTo>
                  <a:pt x="124377" y="647180"/>
                </a:lnTo>
                <a:lnTo>
                  <a:pt x="158751" y="674296"/>
                </a:lnTo>
                <a:lnTo>
                  <a:pt x="196234" y="697262"/>
                </a:lnTo>
                <a:lnTo>
                  <a:pt x="236481" y="715729"/>
                </a:lnTo>
                <a:lnTo>
                  <a:pt x="279145" y="729350"/>
                </a:lnTo>
                <a:lnTo>
                  <a:pt x="323877" y="737777"/>
                </a:lnTo>
                <a:lnTo>
                  <a:pt x="370331" y="740663"/>
                </a:lnTo>
                <a:lnTo>
                  <a:pt x="3290316" y="740663"/>
                </a:lnTo>
                <a:lnTo>
                  <a:pt x="3336758" y="737777"/>
                </a:lnTo>
                <a:lnTo>
                  <a:pt x="3381481" y="729350"/>
                </a:lnTo>
                <a:lnTo>
                  <a:pt x="3424140" y="715729"/>
                </a:lnTo>
                <a:lnTo>
                  <a:pt x="3464384" y="697262"/>
                </a:lnTo>
                <a:lnTo>
                  <a:pt x="3501868" y="674296"/>
                </a:lnTo>
                <a:lnTo>
                  <a:pt x="3536244" y="647180"/>
                </a:lnTo>
                <a:lnTo>
                  <a:pt x="3567164" y="616260"/>
                </a:lnTo>
                <a:lnTo>
                  <a:pt x="3594280" y="581884"/>
                </a:lnTo>
                <a:lnTo>
                  <a:pt x="3617246" y="544400"/>
                </a:lnTo>
                <a:lnTo>
                  <a:pt x="3635713" y="504156"/>
                </a:lnTo>
                <a:lnTo>
                  <a:pt x="3649334" y="461497"/>
                </a:lnTo>
                <a:lnTo>
                  <a:pt x="3657761" y="416774"/>
                </a:lnTo>
                <a:lnTo>
                  <a:pt x="3660648" y="370331"/>
                </a:lnTo>
                <a:lnTo>
                  <a:pt x="3657761" y="323889"/>
                </a:lnTo>
                <a:lnTo>
                  <a:pt x="3649334" y="279166"/>
                </a:lnTo>
                <a:lnTo>
                  <a:pt x="3635713" y="236507"/>
                </a:lnTo>
                <a:lnTo>
                  <a:pt x="3617246" y="196263"/>
                </a:lnTo>
                <a:lnTo>
                  <a:pt x="3594280" y="158779"/>
                </a:lnTo>
                <a:lnTo>
                  <a:pt x="3567164" y="124403"/>
                </a:lnTo>
                <a:lnTo>
                  <a:pt x="3536244" y="93483"/>
                </a:lnTo>
                <a:lnTo>
                  <a:pt x="3501868" y="66367"/>
                </a:lnTo>
                <a:lnTo>
                  <a:pt x="3464384" y="43401"/>
                </a:lnTo>
                <a:lnTo>
                  <a:pt x="3424140" y="24934"/>
                </a:lnTo>
                <a:lnTo>
                  <a:pt x="3381481" y="11313"/>
                </a:lnTo>
                <a:lnTo>
                  <a:pt x="3336758" y="2886"/>
                </a:lnTo>
                <a:lnTo>
                  <a:pt x="3290316" y="0"/>
                </a:lnTo>
                <a:close/>
              </a:path>
            </a:pathLst>
          </a:custGeom>
          <a:solidFill>
            <a:srgbClr val="F59F25"/>
          </a:solidFill>
        </p:spPr>
        <p:txBody>
          <a:bodyPr wrap="square" lIns="0" tIns="0" rIns="0" bIns="0" rtlCol="0"/>
          <a:lstStyle/>
          <a:p>
            <a:endParaRPr/>
          </a:p>
        </p:txBody>
      </p:sp>
      <p:grpSp>
        <p:nvGrpSpPr>
          <p:cNvPr id="27" name="object 27"/>
          <p:cNvGrpSpPr/>
          <p:nvPr/>
        </p:nvGrpSpPr>
        <p:grpSpPr>
          <a:xfrm>
            <a:off x="4419601" y="1514857"/>
            <a:ext cx="940435" cy="939165"/>
            <a:chOff x="4419600" y="1514855"/>
            <a:chExt cx="940435" cy="939165"/>
          </a:xfrm>
        </p:grpSpPr>
        <p:sp>
          <p:nvSpPr>
            <p:cNvPr id="28" name="object 28"/>
            <p:cNvSpPr/>
            <p:nvPr/>
          </p:nvSpPr>
          <p:spPr>
            <a:xfrm>
              <a:off x="4419600" y="1514855"/>
              <a:ext cx="940435" cy="939165"/>
            </a:xfrm>
            <a:custGeom>
              <a:avLst/>
              <a:gdLst/>
              <a:ahLst/>
              <a:cxnLst/>
              <a:rect l="l" t="t" r="r" b="b"/>
              <a:pathLst>
                <a:path w="940435" h="939164">
                  <a:moveTo>
                    <a:pt x="470153" y="0"/>
                  </a:moveTo>
                  <a:lnTo>
                    <a:pt x="422074" y="2423"/>
                  </a:lnTo>
                  <a:lnTo>
                    <a:pt x="375385" y="9537"/>
                  </a:lnTo>
                  <a:lnTo>
                    <a:pt x="330323" y="21105"/>
                  </a:lnTo>
                  <a:lnTo>
                    <a:pt x="287125" y="36891"/>
                  </a:lnTo>
                  <a:lnTo>
                    <a:pt x="246025" y="56659"/>
                  </a:lnTo>
                  <a:lnTo>
                    <a:pt x="207261" y="80172"/>
                  </a:lnTo>
                  <a:lnTo>
                    <a:pt x="171069" y="107196"/>
                  </a:lnTo>
                  <a:lnTo>
                    <a:pt x="137683" y="137493"/>
                  </a:lnTo>
                  <a:lnTo>
                    <a:pt x="107342" y="170827"/>
                  </a:lnTo>
                  <a:lnTo>
                    <a:pt x="80280" y="206964"/>
                  </a:lnTo>
                  <a:lnTo>
                    <a:pt x="56733" y="245665"/>
                  </a:lnTo>
                  <a:lnTo>
                    <a:pt x="36939" y="286696"/>
                  </a:lnTo>
                  <a:lnTo>
                    <a:pt x="21132" y="329820"/>
                  </a:lnTo>
                  <a:lnTo>
                    <a:pt x="9549" y="374802"/>
                  </a:lnTo>
                  <a:lnTo>
                    <a:pt x="2426" y="421404"/>
                  </a:lnTo>
                  <a:lnTo>
                    <a:pt x="0" y="469392"/>
                  </a:lnTo>
                  <a:lnTo>
                    <a:pt x="2426" y="517379"/>
                  </a:lnTo>
                  <a:lnTo>
                    <a:pt x="9549" y="563981"/>
                  </a:lnTo>
                  <a:lnTo>
                    <a:pt x="21132" y="608963"/>
                  </a:lnTo>
                  <a:lnTo>
                    <a:pt x="36939" y="652087"/>
                  </a:lnTo>
                  <a:lnTo>
                    <a:pt x="56733" y="693118"/>
                  </a:lnTo>
                  <a:lnTo>
                    <a:pt x="80280" y="731819"/>
                  </a:lnTo>
                  <a:lnTo>
                    <a:pt x="107342" y="767956"/>
                  </a:lnTo>
                  <a:lnTo>
                    <a:pt x="137683" y="801290"/>
                  </a:lnTo>
                  <a:lnTo>
                    <a:pt x="171069" y="831587"/>
                  </a:lnTo>
                  <a:lnTo>
                    <a:pt x="207261" y="858611"/>
                  </a:lnTo>
                  <a:lnTo>
                    <a:pt x="246025" y="882124"/>
                  </a:lnTo>
                  <a:lnTo>
                    <a:pt x="287125" y="901892"/>
                  </a:lnTo>
                  <a:lnTo>
                    <a:pt x="330323" y="917678"/>
                  </a:lnTo>
                  <a:lnTo>
                    <a:pt x="375385" y="929246"/>
                  </a:lnTo>
                  <a:lnTo>
                    <a:pt x="422074" y="936360"/>
                  </a:lnTo>
                  <a:lnTo>
                    <a:pt x="470153" y="938784"/>
                  </a:lnTo>
                  <a:lnTo>
                    <a:pt x="518233" y="936360"/>
                  </a:lnTo>
                  <a:lnTo>
                    <a:pt x="564922" y="929246"/>
                  </a:lnTo>
                  <a:lnTo>
                    <a:pt x="609984" y="917678"/>
                  </a:lnTo>
                  <a:lnTo>
                    <a:pt x="653182" y="901892"/>
                  </a:lnTo>
                  <a:lnTo>
                    <a:pt x="694282" y="882124"/>
                  </a:lnTo>
                  <a:lnTo>
                    <a:pt x="733046" y="858611"/>
                  </a:lnTo>
                  <a:lnTo>
                    <a:pt x="769238" y="831587"/>
                  </a:lnTo>
                  <a:lnTo>
                    <a:pt x="802624" y="801290"/>
                  </a:lnTo>
                  <a:lnTo>
                    <a:pt x="832965" y="767956"/>
                  </a:lnTo>
                  <a:lnTo>
                    <a:pt x="860027" y="731819"/>
                  </a:lnTo>
                  <a:lnTo>
                    <a:pt x="883574" y="693118"/>
                  </a:lnTo>
                  <a:lnTo>
                    <a:pt x="903368" y="652087"/>
                  </a:lnTo>
                  <a:lnTo>
                    <a:pt x="919175" y="608963"/>
                  </a:lnTo>
                  <a:lnTo>
                    <a:pt x="930758" y="563981"/>
                  </a:lnTo>
                  <a:lnTo>
                    <a:pt x="937881" y="517379"/>
                  </a:lnTo>
                  <a:lnTo>
                    <a:pt x="940308" y="469392"/>
                  </a:lnTo>
                  <a:lnTo>
                    <a:pt x="937881" y="421404"/>
                  </a:lnTo>
                  <a:lnTo>
                    <a:pt x="930758" y="374802"/>
                  </a:lnTo>
                  <a:lnTo>
                    <a:pt x="919175" y="329820"/>
                  </a:lnTo>
                  <a:lnTo>
                    <a:pt x="903368" y="286696"/>
                  </a:lnTo>
                  <a:lnTo>
                    <a:pt x="883574" y="245665"/>
                  </a:lnTo>
                  <a:lnTo>
                    <a:pt x="860027" y="206964"/>
                  </a:lnTo>
                  <a:lnTo>
                    <a:pt x="832965" y="170827"/>
                  </a:lnTo>
                  <a:lnTo>
                    <a:pt x="802624" y="137493"/>
                  </a:lnTo>
                  <a:lnTo>
                    <a:pt x="769238" y="107196"/>
                  </a:lnTo>
                  <a:lnTo>
                    <a:pt x="733046" y="80172"/>
                  </a:lnTo>
                  <a:lnTo>
                    <a:pt x="694282" y="56659"/>
                  </a:lnTo>
                  <a:lnTo>
                    <a:pt x="653182" y="36891"/>
                  </a:lnTo>
                  <a:lnTo>
                    <a:pt x="609984" y="21105"/>
                  </a:lnTo>
                  <a:lnTo>
                    <a:pt x="564922" y="9537"/>
                  </a:lnTo>
                  <a:lnTo>
                    <a:pt x="518233" y="2423"/>
                  </a:lnTo>
                  <a:lnTo>
                    <a:pt x="470153" y="0"/>
                  </a:lnTo>
                  <a:close/>
                </a:path>
              </a:pathLst>
            </a:custGeom>
            <a:solidFill>
              <a:srgbClr val="0D8294"/>
            </a:solidFill>
          </p:spPr>
          <p:txBody>
            <a:bodyPr wrap="square" lIns="0" tIns="0" rIns="0" bIns="0" rtlCol="0"/>
            <a:lstStyle/>
            <a:p>
              <a:endParaRPr/>
            </a:p>
          </p:txBody>
        </p:sp>
        <p:sp>
          <p:nvSpPr>
            <p:cNvPr id="29" name="object 29"/>
            <p:cNvSpPr/>
            <p:nvPr/>
          </p:nvSpPr>
          <p:spPr>
            <a:xfrm>
              <a:off x="4715256" y="1810511"/>
              <a:ext cx="347980" cy="347980"/>
            </a:xfrm>
            <a:custGeom>
              <a:avLst/>
              <a:gdLst/>
              <a:ahLst/>
              <a:cxnLst/>
              <a:rect l="l" t="t" r="r" b="b"/>
              <a:pathLst>
                <a:path w="347979" h="347980">
                  <a:moveTo>
                    <a:pt x="329184" y="20701"/>
                  </a:moveTo>
                  <a:lnTo>
                    <a:pt x="328422" y="16129"/>
                  </a:lnTo>
                  <a:lnTo>
                    <a:pt x="327279" y="14224"/>
                  </a:lnTo>
                  <a:lnTo>
                    <a:pt x="326517" y="11938"/>
                  </a:lnTo>
                  <a:lnTo>
                    <a:pt x="324231" y="8382"/>
                  </a:lnTo>
                  <a:lnTo>
                    <a:pt x="322707" y="6477"/>
                  </a:lnTo>
                  <a:lnTo>
                    <a:pt x="320675" y="5334"/>
                  </a:lnTo>
                  <a:lnTo>
                    <a:pt x="319151" y="3810"/>
                  </a:lnTo>
                  <a:lnTo>
                    <a:pt x="314960" y="1905"/>
                  </a:lnTo>
                  <a:lnTo>
                    <a:pt x="313055" y="762"/>
                  </a:lnTo>
                  <a:lnTo>
                    <a:pt x="308483" y="0"/>
                  </a:lnTo>
                  <a:lnTo>
                    <a:pt x="303784" y="0"/>
                  </a:lnTo>
                  <a:lnTo>
                    <a:pt x="299212" y="762"/>
                  </a:lnTo>
                  <a:lnTo>
                    <a:pt x="296926" y="1905"/>
                  </a:lnTo>
                  <a:lnTo>
                    <a:pt x="295402" y="3048"/>
                  </a:lnTo>
                  <a:lnTo>
                    <a:pt x="293116" y="3810"/>
                  </a:lnTo>
                  <a:lnTo>
                    <a:pt x="289941" y="6477"/>
                  </a:lnTo>
                  <a:lnTo>
                    <a:pt x="285750" y="11938"/>
                  </a:lnTo>
                  <a:lnTo>
                    <a:pt x="283464" y="18415"/>
                  </a:lnTo>
                  <a:lnTo>
                    <a:pt x="283083" y="20701"/>
                  </a:lnTo>
                  <a:lnTo>
                    <a:pt x="283083" y="22987"/>
                  </a:lnTo>
                  <a:lnTo>
                    <a:pt x="283464" y="26797"/>
                  </a:lnTo>
                  <a:lnTo>
                    <a:pt x="284226" y="30226"/>
                  </a:lnTo>
                  <a:lnTo>
                    <a:pt x="285369" y="33401"/>
                  </a:lnTo>
                  <a:lnTo>
                    <a:pt x="287274" y="36830"/>
                  </a:lnTo>
                  <a:lnTo>
                    <a:pt x="229235" y="106172"/>
                  </a:lnTo>
                  <a:lnTo>
                    <a:pt x="224282" y="104648"/>
                  </a:lnTo>
                  <a:lnTo>
                    <a:pt x="219202" y="103886"/>
                  </a:lnTo>
                  <a:lnTo>
                    <a:pt x="213487" y="104648"/>
                  </a:lnTo>
                  <a:lnTo>
                    <a:pt x="211201" y="105410"/>
                  </a:lnTo>
                  <a:lnTo>
                    <a:pt x="206629" y="107696"/>
                  </a:lnTo>
                  <a:lnTo>
                    <a:pt x="204216" y="109601"/>
                  </a:lnTo>
                  <a:lnTo>
                    <a:pt x="200787" y="113030"/>
                  </a:lnTo>
                  <a:lnTo>
                    <a:pt x="155448" y="94996"/>
                  </a:lnTo>
                  <a:lnTo>
                    <a:pt x="155448" y="90043"/>
                  </a:lnTo>
                  <a:lnTo>
                    <a:pt x="154686" y="85471"/>
                  </a:lnTo>
                  <a:lnTo>
                    <a:pt x="153162" y="81661"/>
                  </a:lnTo>
                  <a:lnTo>
                    <a:pt x="152019" y="79375"/>
                  </a:lnTo>
                  <a:lnTo>
                    <a:pt x="148971" y="76327"/>
                  </a:lnTo>
                  <a:lnTo>
                    <a:pt x="147447" y="74422"/>
                  </a:lnTo>
                  <a:lnTo>
                    <a:pt x="143510" y="72009"/>
                  </a:lnTo>
                  <a:lnTo>
                    <a:pt x="139319" y="70485"/>
                  </a:lnTo>
                  <a:lnTo>
                    <a:pt x="137414" y="69342"/>
                  </a:lnTo>
                  <a:lnTo>
                    <a:pt x="135128" y="69342"/>
                  </a:lnTo>
                  <a:lnTo>
                    <a:pt x="132461" y="68961"/>
                  </a:lnTo>
                  <a:lnTo>
                    <a:pt x="130429" y="69342"/>
                  </a:lnTo>
                  <a:lnTo>
                    <a:pt x="127762" y="69342"/>
                  </a:lnTo>
                  <a:lnTo>
                    <a:pt x="125857" y="70485"/>
                  </a:lnTo>
                  <a:lnTo>
                    <a:pt x="121666" y="72009"/>
                  </a:lnTo>
                  <a:lnTo>
                    <a:pt x="109347" y="90043"/>
                  </a:lnTo>
                  <a:lnTo>
                    <a:pt x="109347" y="91948"/>
                  </a:lnTo>
                  <a:lnTo>
                    <a:pt x="110109" y="97409"/>
                  </a:lnTo>
                  <a:lnTo>
                    <a:pt x="111633" y="102362"/>
                  </a:lnTo>
                  <a:lnTo>
                    <a:pt x="58928" y="148336"/>
                  </a:lnTo>
                  <a:lnTo>
                    <a:pt x="55880" y="146431"/>
                  </a:lnTo>
                  <a:lnTo>
                    <a:pt x="52832" y="145288"/>
                  </a:lnTo>
                  <a:lnTo>
                    <a:pt x="49022" y="144526"/>
                  </a:lnTo>
                  <a:lnTo>
                    <a:pt x="43180" y="144526"/>
                  </a:lnTo>
                  <a:lnTo>
                    <a:pt x="38989" y="145288"/>
                  </a:lnTo>
                  <a:lnTo>
                    <a:pt x="34798" y="146812"/>
                  </a:lnTo>
                  <a:lnTo>
                    <a:pt x="32893" y="147955"/>
                  </a:lnTo>
                  <a:lnTo>
                    <a:pt x="30988" y="149860"/>
                  </a:lnTo>
                  <a:lnTo>
                    <a:pt x="29337" y="151003"/>
                  </a:lnTo>
                  <a:lnTo>
                    <a:pt x="26289" y="154051"/>
                  </a:lnTo>
                  <a:lnTo>
                    <a:pt x="24384" y="158242"/>
                  </a:lnTo>
                  <a:lnTo>
                    <a:pt x="23622" y="160655"/>
                  </a:lnTo>
                  <a:lnTo>
                    <a:pt x="22860" y="164846"/>
                  </a:lnTo>
                  <a:lnTo>
                    <a:pt x="22860" y="169799"/>
                  </a:lnTo>
                  <a:lnTo>
                    <a:pt x="23622" y="174371"/>
                  </a:lnTo>
                  <a:lnTo>
                    <a:pt x="25146" y="178562"/>
                  </a:lnTo>
                  <a:lnTo>
                    <a:pt x="29337" y="184023"/>
                  </a:lnTo>
                  <a:lnTo>
                    <a:pt x="34798" y="187452"/>
                  </a:lnTo>
                  <a:lnTo>
                    <a:pt x="36703" y="188976"/>
                  </a:lnTo>
                  <a:lnTo>
                    <a:pt x="38989" y="189357"/>
                  </a:lnTo>
                  <a:lnTo>
                    <a:pt x="40894" y="190119"/>
                  </a:lnTo>
                  <a:lnTo>
                    <a:pt x="43180" y="190500"/>
                  </a:lnTo>
                  <a:lnTo>
                    <a:pt x="45974" y="190500"/>
                  </a:lnTo>
                  <a:lnTo>
                    <a:pt x="47879" y="190500"/>
                  </a:lnTo>
                  <a:lnTo>
                    <a:pt x="50546" y="190119"/>
                  </a:lnTo>
                  <a:lnTo>
                    <a:pt x="52451" y="189357"/>
                  </a:lnTo>
                  <a:lnTo>
                    <a:pt x="54737" y="188976"/>
                  </a:lnTo>
                  <a:lnTo>
                    <a:pt x="62103" y="184023"/>
                  </a:lnTo>
                  <a:lnTo>
                    <a:pt x="68961" y="169799"/>
                  </a:lnTo>
                  <a:lnTo>
                    <a:pt x="68961" y="167513"/>
                  </a:lnTo>
                  <a:lnTo>
                    <a:pt x="68199" y="162179"/>
                  </a:lnTo>
                  <a:lnTo>
                    <a:pt x="66675" y="157099"/>
                  </a:lnTo>
                  <a:lnTo>
                    <a:pt x="119380" y="111125"/>
                  </a:lnTo>
                  <a:lnTo>
                    <a:pt x="122428" y="113030"/>
                  </a:lnTo>
                  <a:lnTo>
                    <a:pt x="129286" y="115316"/>
                  </a:lnTo>
                  <a:lnTo>
                    <a:pt x="132461" y="115697"/>
                  </a:lnTo>
                  <a:lnTo>
                    <a:pt x="135509" y="115316"/>
                  </a:lnTo>
                  <a:lnTo>
                    <a:pt x="140843" y="113792"/>
                  </a:lnTo>
                  <a:lnTo>
                    <a:pt x="147828" y="109982"/>
                  </a:lnTo>
                  <a:lnTo>
                    <a:pt x="150876" y="106172"/>
                  </a:lnTo>
                  <a:lnTo>
                    <a:pt x="196215" y="124206"/>
                  </a:lnTo>
                  <a:lnTo>
                    <a:pt x="196215" y="129159"/>
                  </a:lnTo>
                  <a:lnTo>
                    <a:pt x="196596" y="131445"/>
                  </a:lnTo>
                  <a:lnTo>
                    <a:pt x="210439" y="147955"/>
                  </a:lnTo>
                  <a:lnTo>
                    <a:pt x="212344" y="149098"/>
                  </a:lnTo>
                  <a:lnTo>
                    <a:pt x="214630" y="149860"/>
                  </a:lnTo>
                  <a:lnTo>
                    <a:pt x="216916" y="149860"/>
                  </a:lnTo>
                  <a:lnTo>
                    <a:pt x="219202" y="150241"/>
                  </a:lnTo>
                  <a:lnTo>
                    <a:pt x="221996" y="149860"/>
                  </a:lnTo>
                  <a:lnTo>
                    <a:pt x="223901" y="149860"/>
                  </a:lnTo>
                  <a:lnTo>
                    <a:pt x="226187" y="149098"/>
                  </a:lnTo>
                  <a:lnTo>
                    <a:pt x="241173" y="133731"/>
                  </a:lnTo>
                  <a:lnTo>
                    <a:pt x="241935" y="131445"/>
                  </a:lnTo>
                  <a:lnTo>
                    <a:pt x="242316" y="129159"/>
                  </a:lnTo>
                  <a:lnTo>
                    <a:pt x="241935" y="123444"/>
                  </a:lnTo>
                  <a:lnTo>
                    <a:pt x="241173" y="119634"/>
                  </a:lnTo>
                  <a:lnTo>
                    <a:pt x="240030" y="116586"/>
                  </a:lnTo>
                  <a:lnTo>
                    <a:pt x="238125" y="113411"/>
                  </a:lnTo>
                  <a:lnTo>
                    <a:pt x="296164" y="43688"/>
                  </a:lnTo>
                  <a:lnTo>
                    <a:pt x="298450" y="44831"/>
                  </a:lnTo>
                  <a:lnTo>
                    <a:pt x="301117" y="45593"/>
                  </a:lnTo>
                  <a:lnTo>
                    <a:pt x="303403" y="45974"/>
                  </a:lnTo>
                  <a:lnTo>
                    <a:pt x="308483" y="45974"/>
                  </a:lnTo>
                  <a:lnTo>
                    <a:pt x="313055" y="45212"/>
                  </a:lnTo>
                  <a:lnTo>
                    <a:pt x="317246" y="43307"/>
                  </a:lnTo>
                  <a:lnTo>
                    <a:pt x="319151" y="42164"/>
                  </a:lnTo>
                  <a:lnTo>
                    <a:pt x="320675" y="40640"/>
                  </a:lnTo>
                  <a:lnTo>
                    <a:pt x="322707" y="39497"/>
                  </a:lnTo>
                  <a:lnTo>
                    <a:pt x="324231" y="37973"/>
                  </a:lnTo>
                  <a:lnTo>
                    <a:pt x="326517" y="34163"/>
                  </a:lnTo>
                  <a:lnTo>
                    <a:pt x="327279" y="32258"/>
                  </a:lnTo>
                  <a:lnTo>
                    <a:pt x="328422" y="30226"/>
                  </a:lnTo>
                  <a:lnTo>
                    <a:pt x="329184" y="25654"/>
                  </a:lnTo>
                  <a:lnTo>
                    <a:pt x="329184" y="20701"/>
                  </a:lnTo>
                  <a:close/>
                </a:path>
                <a:path w="347979" h="347980">
                  <a:moveTo>
                    <a:pt x="347472" y="341757"/>
                  </a:moveTo>
                  <a:lnTo>
                    <a:pt x="346329" y="338582"/>
                  </a:lnTo>
                  <a:lnTo>
                    <a:pt x="343662" y="336296"/>
                  </a:lnTo>
                  <a:lnTo>
                    <a:pt x="342519" y="335915"/>
                  </a:lnTo>
                  <a:lnTo>
                    <a:pt x="341757" y="335915"/>
                  </a:lnTo>
                  <a:lnTo>
                    <a:pt x="323977" y="335915"/>
                  </a:lnTo>
                  <a:lnTo>
                    <a:pt x="323977" y="120396"/>
                  </a:lnTo>
                  <a:lnTo>
                    <a:pt x="323215" y="118491"/>
                  </a:lnTo>
                  <a:lnTo>
                    <a:pt x="321310" y="116967"/>
                  </a:lnTo>
                  <a:lnTo>
                    <a:pt x="319405" y="116205"/>
                  </a:lnTo>
                  <a:lnTo>
                    <a:pt x="272161" y="115824"/>
                  </a:lnTo>
                  <a:lnTo>
                    <a:pt x="268732" y="116967"/>
                  </a:lnTo>
                  <a:lnTo>
                    <a:pt x="267081" y="118491"/>
                  </a:lnTo>
                  <a:lnTo>
                    <a:pt x="266319" y="120396"/>
                  </a:lnTo>
                  <a:lnTo>
                    <a:pt x="266319" y="335915"/>
                  </a:lnTo>
                  <a:lnTo>
                    <a:pt x="242951" y="335915"/>
                  </a:lnTo>
                  <a:lnTo>
                    <a:pt x="242951" y="224663"/>
                  </a:lnTo>
                  <a:lnTo>
                    <a:pt x="242189" y="222377"/>
                  </a:lnTo>
                  <a:lnTo>
                    <a:pt x="241427" y="221615"/>
                  </a:lnTo>
                  <a:lnTo>
                    <a:pt x="238633" y="220091"/>
                  </a:lnTo>
                  <a:lnTo>
                    <a:pt x="189865" y="220091"/>
                  </a:lnTo>
                  <a:lnTo>
                    <a:pt x="188722" y="220472"/>
                  </a:lnTo>
                  <a:lnTo>
                    <a:pt x="187960" y="221234"/>
                  </a:lnTo>
                  <a:lnTo>
                    <a:pt x="186055" y="222377"/>
                  </a:lnTo>
                  <a:lnTo>
                    <a:pt x="185293" y="224663"/>
                  </a:lnTo>
                  <a:lnTo>
                    <a:pt x="185293" y="335915"/>
                  </a:lnTo>
                  <a:lnTo>
                    <a:pt x="161798" y="335915"/>
                  </a:lnTo>
                  <a:lnTo>
                    <a:pt x="161798" y="190119"/>
                  </a:lnTo>
                  <a:lnTo>
                    <a:pt x="161036" y="187833"/>
                  </a:lnTo>
                  <a:lnTo>
                    <a:pt x="159512" y="186182"/>
                  </a:lnTo>
                  <a:lnTo>
                    <a:pt x="157226" y="185420"/>
                  </a:lnTo>
                  <a:lnTo>
                    <a:pt x="108839" y="185420"/>
                  </a:lnTo>
                  <a:lnTo>
                    <a:pt x="106426" y="186182"/>
                  </a:lnTo>
                  <a:lnTo>
                    <a:pt x="104902" y="187833"/>
                  </a:lnTo>
                  <a:lnTo>
                    <a:pt x="104140" y="190119"/>
                  </a:lnTo>
                  <a:lnTo>
                    <a:pt x="104140" y="335915"/>
                  </a:lnTo>
                  <a:lnTo>
                    <a:pt x="81153" y="335915"/>
                  </a:lnTo>
                  <a:lnTo>
                    <a:pt x="81153" y="271272"/>
                  </a:lnTo>
                  <a:lnTo>
                    <a:pt x="80391" y="269367"/>
                  </a:lnTo>
                  <a:lnTo>
                    <a:pt x="78740" y="267462"/>
                  </a:lnTo>
                  <a:lnTo>
                    <a:pt x="75311" y="266319"/>
                  </a:lnTo>
                  <a:lnTo>
                    <a:pt x="29210" y="266319"/>
                  </a:lnTo>
                  <a:lnTo>
                    <a:pt x="28067" y="266700"/>
                  </a:lnTo>
                  <a:lnTo>
                    <a:pt x="26543" y="266700"/>
                  </a:lnTo>
                  <a:lnTo>
                    <a:pt x="25019" y="268224"/>
                  </a:lnTo>
                  <a:lnTo>
                    <a:pt x="23876" y="270129"/>
                  </a:lnTo>
                  <a:lnTo>
                    <a:pt x="23495" y="271272"/>
                  </a:lnTo>
                  <a:lnTo>
                    <a:pt x="23495" y="335915"/>
                  </a:lnTo>
                  <a:lnTo>
                    <a:pt x="4953" y="335915"/>
                  </a:lnTo>
                  <a:lnTo>
                    <a:pt x="3429" y="336296"/>
                  </a:lnTo>
                  <a:lnTo>
                    <a:pt x="1143" y="338582"/>
                  </a:lnTo>
                  <a:lnTo>
                    <a:pt x="0" y="341757"/>
                  </a:lnTo>
                  <a:lnTo>
                    <a:pt x="1143" y="345186"/>
                  </a:lnTo>
                  <a:lnTo>
                    <a:pt x="2667" y="346710"/>
                  </a:lnTo>
                  <a:lnTo>
                    <a:pt x="4953" y="347472"/>
                  </a:lnTo>
                  <a:lnTo>
                    <a:pt x="342519" y="347472"/>
                  </a:lnTo>
                  <a:lnTo>
                    <a:pt x="344424" y="346710"/>
                  </a:lnTo>
                  <a:lnTo>
                    <a:pt x="346329" y="345186"/>
                  </a:lnTo>
                  <a:lnTo>
                    <a:pt x="347472" y="341757"/>
                  </a:lnTo>
                  <a:close/>
                </a:path>
              </a:pathLst>
            </a:custGeom>
            <a:solidFill>
              <a:srgbClr val="FFFFFF"/>
            </a:solidFill>
          </p:spPr>
          <p:txBody>
            <a:bodyPr wrap="square" lIns="0" tIns="0" rIns="0" bIns="0" rtlCol="0"/>
            <a:lstStyle/>
            <a:p>
              <a:endParaRPr/>
            </a:p>
          </p:txBody>
        </p:sp>
      </p:grpSp>
      <p:sp>
        <p:nvSpPr>
          <p:cNvPr id="30" name="object 30"/>
          <p:cNvSpPr txBox="1"/>
          <p:nvPr/>
        </p:nvSpPr>
        <p:spPr>
          <a:xfrm>
            <a:off x="2136777" y="3566922"/>
            <a:ext cx="1063625"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Segoe UI Light"/>
                <a:cs typeface="Segoe UI Light"/>
              </a:rPr>
              <a:t>IM</a:t>
            </a:r>
            <a:r>
              <a:rPr sz="1600" spc="-10" dirty="0">
                <a:solidFill>
                  <a:srgbClr val="FFFFFF"/>
                </a:solidFill>
                <a:latin typeface="Segoe UI Light"/>
                <a:cs typeface="Segoe UI Light"/>
              </a:rPr>
              <a:t>P</a:t>
            </a:r>
            <a:r>
              <a:rPr sz="1600" spc="-5" dirty="0">
                <a:solidFill>
                  <a:srgbClr val="FFFFFF"/>
                </a:solidFill>
                <a:latin typeface="Segoe UI Light"/>
                <a:cs typeface="Segoe UI Light"/>
              </a:rPr>
              <a:t>LEM</a:t>
            </a:r>
            <a:r>
              <a:rPr sz="1600" dirty="0">
                <a:solidFill>
                  <a:srgbClr val="FFFFFF"/>
                </a:solidFill>
                <a:latin typeface="Segoe UI Light"/>
                <a:cs typeface="Segoe UI Light"/>
              </a:rPr>
              <a:t>E</a:t>
            </a:r>
            <a:r>
              <a:rPr sz="1600" spc="-5" dirty="0">
                <a:solidFill>
                  <a:srgbClr val="FFFFFF"/>
                </a:solidFill>
                <a:latin typeface="Segoe UI Light"/>
                <a:cs typeface="Segoe UI Light"/>
              </a:rPr>
              <a:t>NT</a:t>
            </a:r>
            <a:endParaRPr sz="1600">
              <a:latin typeface="Segoe UI Light"/>
              <a:cs typeface="Segoe UI Light"/>
            </a:endParaRPr>
          </a:p>
        </p:txBody>
      </p:sp>
      <p:sp>
        <p:nvSpPr>
          <p:cNvPr id="31" name="object 31"/>
          <p:cNvSpPr/>
          <p:nvPr/>
        </p:nvSpPr>
        <p:spPr>
          <a:xfrm>
            <a:off x="1588010" y="5155693"/>
            <a:ext cx="3660775" cy="741045"/>
          </a:xfrm>
          <a:custGeom>
            <a:avLst/>
            <a:gdLst/>
            <a:ahLst/>
            <a:cxnLst/>
            <a:rect l="l" t="t" r="r" b="b"/>
            <a:pathLst>
              <a:path w="3660775" h="741045">
                <a:moveTo>
                  <a:pt x="3290316" y="0"/>
                </a:moveTo>
                <a:lnTo>
                  <a:pt x="370331" y="0"/>
                </a:lnTo>
                <a:lnTo>
                  <a:pt x="323889" y="2886"/>
                </a:lnTo>
                <a:lnTo>
                  <a:pt x="279166" y="11313"/>
                </a:lnTo>
                <a:lnTo>
                  <a:pt x="236507" y="24934"/>
                </a:lnTo>
                <a:lnTo>
                  <a:pt x="196263" y="43401"/>
                </a:lnTo>
                <a:lnTo>
                  <a:pt x="158779" y="66367"/>
                </a:lnTo>
                <a:lnTo>
                  <a:pt x="124403" y="93483"/>
                </a:lnTo>
                <a:lnTo>
                  <a:pt x="93483" y="124403"/>
                </a:lnTo>
                <a:lnTo>
                  <a:pt x="66367" y="158779"/>
                </a:lnTo>
                <a:lnTo>
                  <a:pt x="43401" y="196263"/>
                </a:lnTo>
                <a:lnTo>
                  <a:pt x="24934" y="236507"/>
                </a:lnTo>
                <a:lnTo>
                  <a:pt x="11313" y="279166"/>
                </a:lnTo>
                <a:lnTo>
                  <a:pt x="2886" y="323889"/>
                </a:lnTo>
                <a:lnTo>
                  <a:pt x="0" y="370331"/>
                </a:lnTo>
                <a:lnTo>
                  <a:pt x="2886" y="416786"/>
                </a:lnTo>
                <a:lnTo>
                  <a:pt x="11313" y="461518"/>
                </a:lnTo>
                <a:lnTo>
                  <a:pt x="24934" y="504182"/>
                </a:lnTo>
                <a:lnTo>
                  <a:pt x="43401" y="544429"/>
                </a:lnTo>
                <a:lnTo>
                  <a:pt x="66367" y="581912"/>
                </a:lnTo>
                <a:lnTo>
                  <a:pt x="93483" y="616286"/>
                </a:lnTo>
                <a:lnTo>
                  <a:pt x="124403" y="647202"/>
                </a:lnTo>
                <a:lnTo>
                  <a:pt x="158779" y="674314"/>
                </a:lnTo>
                <a:lnTo>
                  <a:pt x="196263" y="697274"/>
                </a:lnTo>
                <a:lnTo>
                  <a:pt x="236507" y="715737"/>
                </a:lnTo>
                <a:lnTo>
                  <a:pt x="279166" y="729354"/>
                </a:lnTo>
                <a:lnTo>
                  <a:pt x="323889" y="737778"/>
                </a:lnTo>
                <a:lnTo>
                  <a:pt x="370331" y="740663"/>
                </a:lnTo>
                <a:lnTo>
                  <a:pt x="3290316" y="740663"/>
                </a:lnTo>
                <a:lnTo>
                  <a:pt x="3336758" y="737778"/>
                </a:lnTo>
                <a:lnTo>
                  <a:pt x="3381481" y="729354"/>
                </a:lnTo>
                <a:lnTo>
                  <a:pt x="3424140" y="715737"/>
                </a:lnTo>
                <a:lnTo>
                  <a:pt x="3464384" y="697274"/>
                </a:lnTo>
                <a:lnTo>
                  <a:pt x="3501868" y="674314"/>
                </a:lnTo>
                <a:lnTo>
                  <a:pt x="3536244" y="647202"/>
                </a:lnTo>
                <a:lnTo>
                  <a:pt x="3567164" y="616286"/>
                </a:lnTo>
                <a:lnTo>
                  <a:pt x="3594280" y="581912"/>
                </a:lnTo>
                <a:lnTo>
                  <a:pt x="3617246" y="544429"/>
                </a:lnTo>
                <a:lnTo>
                  <a:pt x="3635713" y="504182"/>
                </a:lnTo>
                <a:lnTo>
                  <a:pt x="3649334" y="461518"/>
                </a:lnTo>
                <a:lnTo>
                  <a:pt x="3657761" y="416786"/>
                </a:lnTo>
                <a:lnTo>
                  <a:pt x="3660647" y="370331"/>
                </a:lnTo>
                <a:lnTo>
                  <a:pt x="3657761" y="323889"/>
                </a:lnTo>
                <a:lnTo>
                  <a:pt x="3649334" y="279166"/>
                </a:lnTo>
                <a:lnTo>
                  <a:pt x="3635713" y="236507"/>
                </a:lnTo>
                <a:lnTo>
                  <a:pt x="3617246" y="196263"/>
                </a:lnTo>
                <a:lnTo>
                  <a:pt x="3594280" y="158779"/>
                </a:lnTo>
                <a:lnTo>
                  <a:pt x="3567164" y="124403"/>
                </a:lnTo>
                <a:lnTo>
                  <a:pt x="3536244" y="93483"/>
                </a:lnTo>
                <a:lnTo>
                  <a:pt x="3501868" y="66367"/>
                </a:lnTo>
                <a:lnTo>
                  <a:pt x="3464384" y="43401"/>
                </a:lnTo>
                <a:lnTo>
                  <a:pt x="3424140" y="24934"/>
                </a:lnTo>
                <a:lnTo>
                  <a:pt x="3381481" y="11313"/>
                </a:lnTo>
                <a:lnTo>
                  <a:pt x="3336758" y="2886"/>
                </a:lnTo>
                <a:lnTo>
                  <a:pt x="3290316" y="0"/>
                </a:lnTo>
                <a:close/>
              </a:path>
            </a:pathLst>
          </a:custGeom>
          <a:solidFill>
            <a:srgbClr val="11ADC6"/>
          </a:solidFill>
        </p:spPr>
        <p:txBody>
          <a:bodyPr wrap="square" lIns="0" tIns="0" rIns="0" bIns="0" rtlCol="0"/>
          <a:lstStyle/>
          <a:p>
            <a:endParaRPr/>
          </a:p>
        </p:txBody>
      </p:sp>
      <p:grpSp>
        <p:nvGrpSpPr>
          <p:cNvPr id="32" name="object 32"/>
          <p:cNvGrpSpPr/>
          <p:nvPr/>
        </p:nvGrpSpPr>
        <p:grpSpPr>
          <a:xfrm>
            <a:off x="3669792" y="3235451"/>
            <a:ext cx="940435" cy="940435"/>
            <a:chOff x="3669791" y="3235451"/>
            <a:chExt cx="940435" cy="940435"/>
          </a:xfrm>
        </p:grpSpPr>
        <p:sp>
          <p:nvSpPr>
            <p:cNvPr id="33" name="object 33"/>
            <p:cNvSpPr/>
            <p:nvPr/>
          </p:nvSpPr>
          <p:spPr>
            <a:xfrm>
              <a:off x="3669791" y="3235451"/>
              <a:ext cx="940435" cy="940435"/>
            </a:xfrm>
            <a:custGeom>
              <a:avLst/>
              <a:gdLst/>
              <a:ahLst/>
              <a:cxnLst/>
              <a:rect l="l" t="t" r="r" b="b"/>
              <a:pathLst>
                <a:path w="940435" h="940435">
                  <a:moveTo>
                    <a:pt x="470154" y="0"/>
                  </a:moveTo>
                  <a:lnTo>
                    <a:pt x="422074" y="2426"/>
                  </a:lnTo>
                  <a:lnTo>
                    <a:pt x="375385" y="9549"/>
                  </a:lnTo>
                  <a:lnTo>
                    <a:pt x="330323" y="21132"/>
                  </a:lnTo>
                  <a:lnTo>
                    <a:pt x="287125" y="36939"/>
                  </a:lnTo>
                  <a:lnTo>
                    <a:pt x="246025" y="56733"/>
                  </a:lnTo>
                  <a:lnTo>
                    <a:pt x="207261" y="80280"/>
                  </a:lnTo>
                  <a:lnTo>
                    <a:pt x="171069" y="107342"/>
                  </a:lnTo>
                  <a:lnTo>
                    <a:pt x="137683" y="137683"/>
                  </a:lnTo>
                  <a:lnTo>
                    <a:pt x="107342" y="171069"/>
                  </a:lnTo>
                  <a:lnTo>
                    <a:pt x="80280" y="207261"/>
                  </a:lnTo>
                  <a:lnTo>
                    <a:pt x="56733" y="246025"/>
                  </a:lnTo>
                  <a:lnTo>
                    <a:pt x="36939" y="287125"/>
                  </a:lnTo>
                  <a:lnTo>
                    <a:pt x="21132" y="330323"/>
                  </a:lnTo>
                  <a:lnTo>
                    <a:pt x="9549" y="375385"/>
                  </a:lnTo>
                  <a:lnTo>
                    <a:pt x="2426" y="422074"/>
                  </a:lnTo>
                  <a:lnTo>
                    <a:pt x="0" y="470154"/>
                  </a:lnTo>
                  <a:lnTo>
                    <a:pt x="2426" y="518233"/>
                  </a:lnTo>
                  <a:lnTo>
                    <a:pt x="9549" y="564922"/>
                  </a:lnTo>
                  <a:lnTo>
                    <a:pt x="21132" y="609984"/>
                  </a:lnTo>
                  <a:lnTo>
                    <a:pt x="36939" y="653182"/>
                  </a:lnTo>
                  <a:lnTo>
                    <a:pt x="56733" y="694282"/>
                  </a:lnTo>
                  <a:lnTo>
                    <a:pt x="80280" y="733046"/>
                  </a:lnTo>
                  <a:lnTo>
                    <a:pt x="107342" y="769238"/>
                  </a:lnTo>
                  <a:lnTo>
                    <a:pt x="137683" y="802624"/>
                  </a:lnTo>
                  <a:lnTo>
                    <a:pt x="171069" y="832965"/>
                  </a:lnTo>
                  <a:lnTo>
                    <a:pt x="207261" y="860027"/>
                  </a:lnTo>
                  <a:lnTo>
                    <a:pt x="246025" y="883574"/>
                  </a:lnTo>
                  <a:lnTo>
                    <a:pt x="287125" y="903368"/>
                  </a:lnTo>
                  <a:lnTo>
                    <a:pt x="330323" y="919175"/>
                  </a:lnTo>
                  <a:lnTo>
                    <a:pt x="375385" y="930758"/>
                  </a:lnTo>
                  <a:lnTo>
                    <a:pt x="422074" y="937881"/>
                  </a:lnTo>
                  <a:lnTo>
                    <a:pt x="470154" y="940308"/>
                  </a:lnTo>
                  <a:lnTo>
                    <a:pt x="518233" y="937881"/>
                  </a:lnTo>
                  <a:lnTo>
                    <a:pt x="564922" y="930758"/>
                  </a:lnTo>
                  <a:lnTo>
                    <a:pt x="609984" y="919175"/>
                  </a:lnTo>
                  <a:lnTo>
                    <a:pt x="653182" y="903368"/>
                  </a:lnTo>
                  <a:lnTo>
                    <a:pt x="694282" y="883574"/>
                  </a:lnTo>
                  <a:lnTo>
                    <a:pt x="733046" y="860027"/>
                  </a:lnTo>
                  <a:lnTo>
                    <a:pt x="769238" y="832965"/>
                  </a:lnTo>
                  <a:lnTo>
                    <a:pt x="802624" y="802624"/>
                  </a:lnTo>
                  <a:lnTo>
                    <a:pt x="832965" y="769238"/>
                  </a:lnTo>
                  <a:lnTo>
                    <a:pt x="860027" y="733046"/>
                  </a:lnTo>
                  <a:lnTo>
                    <a:pt x="883574" y="694282"/>
                  </a:lnTo>
                  <a:lnTo>
                    <a:pt x="903368" y="653182"/>
                  </a:lnTo>
                  <a:lnTo>
                    <a:pt x="919175" y="609984"/>
                  </a:lnTo>
                  <a:lnTo>
                    <a:pt x="930758" y="564922"/>
                  </a:lnTo>
                  <a:lnTo>
                    <a:pt x="937881" y="518233"/>
                  </a:lnTo>
                  <a:lnTo>
                    <a:pt x="940308" y="470154"/>
                  </a:lnTo>
                  <a:lnTo>
                    <a:pt x="937881" y="422074"/>
                  </a:lnTo>
                  <a:lnTo>
                    <a:pt x="930758" y="375385"/>
                  </a:lnTo>
                  <a:lnTo>
                    <a:pt x="919175" y="330323"/>
                  </a:lnTo>
                  <a:lnTo>
                    <a:pt x="903368" y="287125"/>
                  </a:lnTo>
                  <a:lnTo>
                    <a:pt x="883574" y="246025"/>
                  </a:lnTo>
                  <a:lnTo>
                    <a:pt x="860027" y="207261"/>
                  </a:lnTo>
                  <a:lnTo>
                    <a:pt x="832965" y="171069"/>
                  </a:lnTo>
                  <a:lnTo>
                    <a:pt x="802624" y="137683"/>
                  </a:lnTo>
                  <a:lnTo>
                    <a:pt x="769238" y="107342"/>
                  </a:lnTo>
                  <a:lnTo>
                    <a:pt x="733046" y="80280"/>
                  </a:lnTo>
                  <a:lnTo>
                    <a:pt x="694282" y="56733"/>
                  </a:lnTo>
                  <a:lnTo>
                    <a:pt x="653182" y="36939"/>
                  </a:lnTo>
                  <a:lnTo>
                    <a:pt x="609984" y="21132"/>
                  </a:lnTo>
                  <a:lnTo>
                    <a:pt x="564922" y="9549"/>
                  </a:lnTo>
                  <a:lnTo>
                    <a:pt x="518233" y="2426"/>
                  </a:lnTo>
                  <a:lnTo>
                    <a:pt x="470154" y="0"/>
                  </a:lnTo>
                  <a:close/>
                </a:path>
              </a:pathLst>
            </a:custGeom>
            <a:solidFill>
              <a:srgbClr val="CA7909"/>
            </a:solidFill>
          </p:spPr>
          <p:txBody>
            <a:bodyPr wrap="square" lIns="0" tIns="0" rIns="0" bIns="0" rtlCol="0"/>
            <a:lstStyle/>
            <a:p>
              <a:endParaRPr/>
            </a:p>
          </p:txBody>
        </p:sp>
        <p:sp>
          <p:nvSpPr>
            <p:cNvPr id="34" name="object 34"/>
            <p:cNvSpPr/>
            <p:nvPr/>
          </p:nvSpPr>
          <p:spPr>
            <a:xfrm>
              <a:off x="3966971" y="3533139"/>
              <a:ext cx="346075" cy="345440"/>
            </a:xfrm>
            <a:custGeom>
              <a:avLst/>
              <a:gdLst/>
              <a:ahLst/>
              <a:cxnLst/>
              <a:rect l="l" t="t" r="r" b="b"/>
              <a:pathLst>
                <a:path w="346075" h="345439">
                  <a:moveTo>
                    <a:pt x="344424" y="344170"/>
                  </a:moveTo>
                  <a:lnTo>
                    <a:pt x="2286" y="344170"/>
                  </a:lnTo>
                  <a:lnTo>
                    <a:pt x="3048" y="345440"/>
                  </a:lnTo>
                  <a:lnTo>
                    <a:pt x="342138" y="345440"/>
                  </a:lnTo>
                  <a:lnTo>
                    <a:pt x="344424" y="344170"/>
                  </a:lnTo>
                  <a:close/>
                </a:path>
                <a:path w="346075" h="345439">
                  <a:moveTo>
                    <a:pt x="345566" y="341630"/>
                  </a:moveTo>
                  <a:lnTo>
                    <a:pt x="762" y="341630"/>
                  </a:lnTo>
                  <a:lnTo>
                    <a:pt x="1142" y="344170"/>
                  </a:lnTo>
                  <a:lnTo>
                    <a:pt x="345186" y="344170"/>
                  </a:lnTo>
                  <a:lnTo>
                    <a:pt x="345566" y="341630"/>
                  </a:lnTo>
                  <a:close/>
                </a:path>
                <a:path w="346075" h="345439">
                  <a:moveTo>
                    <a:pt x="343662" y="1270"/>
                  </a:moveTo>
                  <a:lnTo>
                    <a:pt x="3048" y="1270"/>
                  </a:lnTo>
                  <a:lnTo>
                    <a:pt x="2286" y="2539"/>
                  </a:lnTo>
                  <a:lnTo>
                    <a:pt x="1142" y="2539"/>
                  </a:lnTo>
                  <a:lnTo>
                    <a:pt x="0" y="6350"/>
                  </a:lnTo>
                  <a:lnTo>
                    <a:pt x="0" y="340360"/>
                  </a:lnTo>
                  <a:lnTo>
                    <a:pt x="380" y="341630"/>
                  </a:lnTo>
                  <a:lnTo>
                    <a:pt x="345948" y="341630"/>
                  </a:lnTo>
                  <a:lnTo>
                    <a:pt x="345948" y="294640"/>
                  </a:lnTo>
                  <a:lnTo>
                    <a:pt x="98298" y="294640"/>
                  </a:lnTo>
                  <a:lnTo>
                    <a:pt x="95885" y="293370"/>
                  </a:lnTo>
                  <a:lnTo>
                    <a:pt x="93599" y="293370"/>
                  </a:lnTo>
                  <a:lnTo>
                    <a:pt x="89026" y="292100"/>
                  </a:lnTo>
                  <a:lnTo>
                    <a:pt x="87122" y="290830"/>
                  </a:lnTo>
                  <a:lnTo>
                    <a:pt x="85470" y="289560"/>
                  </a:lnTo>
                  <a:lnTo>
                    <a:pt x="83185" y="288290"/>
                  </a:lnTo>
                  <a:lnTo>
                    <a:pt x="81661" y="287020"/>
                  </a:lnTo>
                  <a:lnTo>
                    <a:pt x="79375" y="284480"/>
                  </a:lnTo>
                  <a:lnTo>
                    <a:pt x="78231" y="281940"/>
                  </a:lnTo>
                  <a:lnTo>
                    <a:pt x="77088" y="280670"/>
                  </a:lnTo>
                  <a:lnTo>
                    <a:pt x="76326" y="276860"/>
                  </a:lnTo>
                  <a:lnTo>
                    <a:pt x="75564" y="275590"/>
                  </a:lnTo>
                  <a:lnTo>
                    <a:pt x="75183" y="273050"/>
                  </a:lnTo>
                  <a:lnTo>
                    <a:pt x="75183" y="269240"/>
                  </a:lnTo>
                  <a:lnTo>
                    <a:pt x="75564" y="266700"/>
                  </a:lnTo>
                  <a:lnTo>
                    <a:pt x="77088" y="261620"/>
                  </a:lnTo>
                  <a:lnTo>
                    <a:pt x="78231" y="260350"/>
                  </a:lnTo>
                  <a:lnTo>
                    <a:pt x="79375" y="257810"/>
                  </a:lnTo>
                  <a:lnTo>
                    <a:pt x="81661" y="255270"/>
                  </a:lnTo>
                  <a:lnTo>
                    <a:pt x="83185" y="252730"/>
                  </a:lnTo>
                  <a:lnTo>
                    <a:pt x="85470" y="251460"/>
                  </a:lnTo>
                  <a:lnTo>
                    <a:pt x="87122" y="251460"/>
                  </a:lnTo>
                  <a:lnTo>
                    <a:pt x="89026" y="250190"/>
                  </a:lnTo>
                  <a:lnTo>
                    <a:pt x="91312" y="248920"/>
                  </a:lnTo>
                  <a:lnTo>
                    <a:pt x="93599" y="248920"/>
                  </a:lnTo>
                  <a:lnTo>
                    <a:pt x="95885" y="247650"/>
                  </a:lnTo>
                  <a:lnTo>
                    <a:pt x="345948" y="247650"/>
                  </a:lnTo>
                  <a:lnTo>
                    <a:pt x="345948" y="214630"/>
                  </a:lnTo>
                  <a:lnTo>
                    <a:pt x="94741" y="214630"/>
                  </a:lnTo>
                  <a:lnTo>
                    <a:pt x="93217" y="212090"/>
                  </a:lnTo>
                  <a:lnTo>
                    <a:pt x="92837" y="212090"/>
                  </a:lnTo>
                  <a:lnTo>
                    <a:pt x="92455" y="210820"/>
                  </a:lnTo>
                  <a:lnTo>
                    <a:pt x="92455" y="161290"/>
                  </a:lnTo>
                  <a:lnTo>
                    <a:pt x="71627" y="161290"/>
                  </a:lnTo>
                  <a:lnTo>
                    <a:pt x="70865" y="160020"/>
                  </a:lnTo>
                  <a:lnTo>
                    <a:pt x="70485" y="158750"/>
                  </a:lnTo>
                  <a:lnTo>
                    <a:pt x="69723" y="157480"/>
                  </a:lnTo>
                  <a:lnTo>
                    <a:pt x="69341" y="157480"/>
                  </a:lnTo>
                  <a:lnTo>
                    <a:pt x="69341" y="132080"/>
                  </a:lnTo>
                  <a:lnTo>
                    <a:pt x="69723" y="130810"/>
                  </a:lnTo>
                  <a:lnTo>
                    <a:pt x="70485" y="129540"/>
                  </a:lnTo>
                  <a:lnTo>
                    <a:pt x="70865" y="128270"/>
                  </a:lnTo>
                  <a:lnTo>
                    <a:pt x="71627" y="128270"/>
                  </a:lnTo>
                  <a:lnTo>
                    <a:pt x="73151" y="127000"/>
                  </a:lnTo>
                  <a:lnTo>
                    <a:pt x="92455" y="127000"/>
                  </a:lnTo>
                  <a:lnTo>
                    <a:pt x="92455" y="48260"/>
                  </a:lnTo>
                  <a:lnTo>
                    <a:pt x="92837" y="46989"/>
                  </a:lnTo>
                  <a:lnTo>
                    <a:pt x="93217" y="46989"/>
                  </a:lnTo>
                  <a:lnTo>
                    <a:pt x="93979" y="45720"/>
                  </a:lnTo>
                  <a:lnTo>
                    <a:pt x="97027" y="44450"/>
                  </a:lnTo>
                  <a:lnTo>
                    <a:pt x="345948" y="44450"/>
                  </a:lnTo>
                  <a:lnTo>
                    <a:pt x="345948" y="5080"/>
                  </a:lnTo>
                  <a:lnTo>
                    <a:pt x="345186" y="2539"/>
                  </a:lnTo>
                  <a:lnTo>
                    <a:pt x="343662" y="1270"/>
                  </a:lnTo>
                  <a:close/>
                </a:path>
                <a:path w="346075" h="345439">
                  <a:moveTo>
                    <a:pt x="176402" y="293370"/>
                  </a:moveTo>
                  <a:lnTo>
                    <a:pt x="100583" y="293370"/>
                  </a:lnTo>
                  <a:lnTo>
                    <a:pt x="98298" y="294640"/>
                  </a:lnTo>
                  <a:lnTo>
                    <a:pt x="179197" y="294640"/>
                  </a:lnTo>
                  <a:lnTo>
                    <a:pt x="176402" y="293370"/>
                  </a:lnTo>
                  <a:close/>
                </a:path>
                <a:path w="346075" h="345439">
                  <a:moveTo>
                    <a:pt x="245744" y="293370"/>
                  </a:moveTo>
                  <a:lnTo>
                    <a:pt x="181101" y="293370"/>
                  </a:lnTo>
                  <a:lnTo>
                    <a:pt x="179197" y="294640"/>
                  </a:lnTo>
                  <a:lnTo>
                    <a:pt x="247650" y="294640"/>
                  </a:lnTo>
                  <a:lnTo>
                    <a:pt x="245744" y="293370"/>
                  </a:lnTo>
                  <a:close/>
                </a:path>
                <a:path w="346075" h="345439">
                  <a:moveTo>
                    <a:pt x="345948" y="247650"/>
                  </a:moveTo>
                  <a:lnTo>
                    <a:pt x="250443" y="247650"/>
                  </a:lnTo>
                  <a:lnTo>
                    <a:pt x="252729" y="248920"/>
                  </a:lnTo>
                  <a:lnTo>
                    <a:pt x="255015" y="248920"/>
                  </a:lnTo>
                  <a:lnTo>
                    <a:pt x="258825" y="251460"/>
                  </a:lnTo>
                  <a:lnTo>
                    <a:pt x="261238" y="251460"/>
                  </a:lnTo>
                  <a:lnTo>
                    <a:pt x="265811" y="256540"/>
                  </a:lnTo>
                  <a:lnTo>
                    <a:pt x="267335" y="257810"/>
                  </a:lnTo>
                  <a:lnTo>
                    <a:pt x="268477" y="260350"/>
                  </a:lnTo>
                  <a:lnTo>
                    <a:pt x="269239" y="261620"/>
                  </a:lnTo>
                  <a:lnTo>
                    <a:pt x="270001" y="264160"/>
                  </a:lnTo>
                  <a:lnTo>
                    <a:pt x="270763" y="269240"/>
                  </a:lnTo>
                  <a:lnTo>
                    <a:pt x="270763" y="273050"/>
                  </a:lnTo>
                  <a:lnTo>
                    <a:pt x="269239" y="280670"/>
                  </a:lnTo>
                  <a:lnTo>
                    <a:pt x="268477" y="281940"/>
                  </a:lnTo>
                  <a:lnTo>
                    <a:pt x="267335" y="284480"/>
                  </a:lnTo>
                  <a:lnTo>
                    <a:pt x="261238" y="289560"/>
                  </a:lnTo>
                  <a:lnTo>
                    <a:pt x="258825" y="290830"/>
                  </a:lnTo>
                  <a:lnTo>
                    <a:pt x="255015" y="293370"/>
                  </a:lnTo>
                  <a:lnTo>
                    <a:pt x="250443" y="293370"/>
                  </a:lnTo>
                  <a:lnTo>
                    <a:pt x="247650" y="294640"/>
                  </a:lnTo>
                  <a:lnTo>
                    <a:pt x="345948" y="294640"/>
                  </a:lnTo>
                  <a:lnTo>
                    <a:pt x="345948" y="247650"/>
                  </a:lnTo>
                  <a:close/>
                </a:path>
                <a:path w="346075" h="345439">
                  <a:moveTo>
                    <a:pt x="165607" y="251460"/>
                  </a:moveTo>
                  <a:lnTo>
                    <a:pt x="110998" y="251460"/>
                  </a:lnTo>
                  <a:lnTo>
                    <a:pt x="114807" y="255270"/>
                  </a:lnTo>
                  <a:lnTo>
                    <a:pt x="117093" y="257810"/>
                  </a:lnTo>
                  <a:lnTo>
                    <a:pt x="118237" y="260350"/>
                  </a:lnTo>
                  <a:lnTo>
                    <a:pt x="119761" y="261620"/>
                  </a:lnTo>
                  <a:lnTo>
                    <a:pt x="120141" y="264160"/>
                  </a:lnTo>
                  <a:lnTo>
                    <a:pt x="120903" y="266700"/>
                  </a:lnTo>
                  <a:lnTo>
                    <a:pt x="121412" y="269240"/>
                  </a:lnTo>
                  <a:lnTo>
                    <a:pt x="121412" y="273050"/>
                  </a:lnTo>
                  <a:lnTo>
                    <a:pt x="120903" y="275590"/>
                  </a:lnTo>
                  <a:lnTo>
                    <a:pt x="120141" y="276860"/>
                  </a:lnTo>
                  <a:lnTo>
                    <a:pt x="119761" y="280670"/>
                  </a:lnTo>
                  <a:lnTo>
                    <a:pt x="118237" y="281940"/>
                  </a:lnTo>
                  <a:lnTo>
                    <a:pt x="117093" y="284480"/>
                  </a:lnTo>
                  <a:lnTo>
                    <a:pt x="114807" y="287020"/>
                  </a:lnTo>
                  <a:lnTo>
                    <a:pt x="110998" y="289560"/>
                  </a:lnTo>
                  <a:lnTo>
                    <a:pt x="109347" y="290830"/>
                  </a:lnTo>
                  <a:lnTo>
                    <a:pt x="107061" y="292100"/>
                  </a:lnTo>
                  <a:lnTo>
                    <a:pt x="105155" y="293370"/>
                  </a:lnTo>
                  <a:lnTo>
                    <a:pt x="171830" y="293370"/>
                  </a:lnTo>
                  <a:lnTo>
                    <a:pt x="168020" y="290830"/>
                  </a:lnTo>
                  <a:lnTo>
                    <a:pt x="165607" y="289560"/>
                  </a:lnTo>
                  <a:lnTo>
                    <a:pt x="162560" y="287020"/>
                  </a:lnTo>
                  <a:lnTo>
                    <a:pt x="161416" y="285750"/>
                  </a:lnTo>
                  <a:lnTo>
                    <a:pt x="159512" y="284480"/>
                  </a:lnTo>
                  <a:lnTo>
                    <a:pt x="158750" y="281940"/>
                  </a:lnTo>
                  <a:lnTo>
                    <a:pt x="157606" y="280670"/>
                  </a:lnTo>
                  <a:lnTo>
                    <a:pt x="156082" y="273050"/>
                  </a:lnTo>
                  <a:lnTo>
                    <a:pt x="156082" y="269240"/>
                  </a:lnTo>
                  <a:lnTo>
                    <a:pt x="156844" y="264160"/>
                  </a:lnTo>
                  <a:lnTo>
                    <a:pt x="157606" y="261620"/>
                  </a:lnTo>
                  <a:lnTo>
                    <a:pt x="158750" y="260350"/>
                  </a:lnTo>
                  <a:lnTo>
                    <a:pt x="159512" y="257810"/>
                  </a:lnTo>
                  <a:lnTo>
                    <a:pt x="161416" y="256540"/>
                  </a:lnTo>
                  <a:lnTo>
                    <a:pt x="162560" y="255270"/>
                  </a:lnTo>
                  <a:lnTo>
                    <a:pt x="165607" y="251460"/>
                  </a:lnTo>
                  <a:close/>
                </a:path>
                <a:path w="346075" h="345439">
                  <a:moveTo>
                    <a:pt x="234950" y="251460"/>
                  </a:moveTo>
                  <a:lnTo>
                    <a:pt x="191897" y="251460"/>
                  </a:lnTo>
                  <a:lnTo>
                    <a:pt x="194944" y="255270"/>
                  </a:lnTo>
                  <a:lnTo>
                    <a:pt x="196850" y="256540"/>
                  </a:lnTo>
                  <a:lnTo>
                    <a:pt x="197992" y="257810"/>
                  </a:lnTo>
                  <a:lnTo>
                    <a:pt x="199136" y="260350"/>
                  </a:lnTo>
                  <a:lnTo>
                    <a:pt x="199898" y="261620"/>
                  </a:lnTo>
                  <a:lnTo>
                    <a:pt x="200660" y="264160"/>
                  </a:lnTo>
                  <a:lnTo>
                    <a:pt x="201040" y="266700"/>
                  </a:lnTo>
                  <a:lnTo>
                    <a:pt x="201929" y="269240"/>
                  </a:lnTo>
                  <a:lnTo>
                    <a:pt x="202311" y="270510"/>
                  </a:lnTo>
                  <a:lnTo>
                    <a:pt x="201929" y="273050"/>
                  </a:lnTo>
                  <a:lnTo>
                    <a:pt x="201040" y="275590"/>
                  </a:lnTo>
                  <a:lnTo>
                    <a:pt x="200660" y="276860"/>
                  </a:lnTo>
                  <a:lnTo>
                    <a:pt x="199898" y="280670"/>
                  </a:lnTo>
                  <a:lnTo>
                    <a:pt x="199136" y="281940"/>
                  </a:lnTo>
                  <a:lnTo>
                    <a:pt x="197992" y="284480"/>
                  </a:lnTo>
                  <a:lnTo>
                    <a:pt x="196850" y="285750"/>
                  </a:lnTo>
                  <a:lnTo>
                    <a:pt x="194944" y="287020"/>
                  </a:lnTo>
                  <a:lnTo>
                    <a:pt x="191897" y="289560"/>
                  </a:lnTo>
                  <a:lnTo>
                    <a:pt x="189483" y="290830"/>
                  </a:lnTo>
                  <a:lnTo>
                    <a:pt x="185674" y="293370"/>
                  </a:lnTo>
                  <a:lnTo>
                    <a:pt x="241173" y="293370"/>
                  </a:lnTo>
                  <a:lnTo>
                    <a:pt x="237362" y="290830"/>
                  </a:lnTo>
                  <a:lnTo>
                    <a:pt x="234950" y="289560"/>
                  </a:lnTo>
                  <a:lnTo>
                    <a:pt x="231901" y="287020"/>
                  </a:lnTo>
                  <a:lnTo>
                    <a:pt x="229997" y="285750"/>
                  </a:lnTo>
                  <a:lnTo>
                    <a:pt x="228853" y="284480"/>
                  </a:lnTo>
                  <a:lnTo>
                    <a:pt x="227711" y="281940"/>
                  </a:lnTo>
                  <a:lnTo>
                    <a:pt x="226949" y="280670"/>
                  </a:lnTo>
                  <a:lnTo>
                    <a:pt x="226187" y="276860"/>
                  </a:lnTo>
                  <a:lnTo>
                    <a:pt x="225043" y="273050"/>
                  </a:lnTo>
                  <a:lnTo>
                    <a:pt x="224536" y="270510"/>
                  </a:lnTo>
                  <a:lnTo>
                    <a:pt x="225043" y="269240"/>
                  </a:lnTo>
                  <a:lnTo>
                    <a:pt x="225805" y="266700"/>
                  </a:lnTo>
                  <a:lnTo>
                    <a:pt x="226187" y="264160"/>
                  </a:lnTo>
                  <a:lnTo>
                    <a:pt x="226949" y="261620"/>
                  </a:lnTo>
                  <a:lnTo>
                    <a:pt x="227711" y="260350"/>
                  </a:lnTo>
                  <a:lnTo>
                    <a:pt x="228853" y="257810"/>
                  </a:lnTo>
                  <a:lnTo>
                    <a:pt x="229997" y="256540"/>
                  </a:lnTo>
                  <a:lnTo>
                    <a:pt x="231901" y="255270"/>
                  </a:lnTo>
                  <a:lnTo>
                    <a:pt x="234950" y="251460"/>
                  </a:lnTo>
                  <a:close/>
                </a:path>
                <a:path w="346075" h="345439">
                  <a:moveTo>
                    <a:pt x="171830" y="248920"/>
                  </a:moveTo>
                  <a:lnTo>
                    <a:pt x="105155" y="248920"/>
                  </a:lnTo>
                  <a:lnTo>
                    <a:pt x="107061" y="250190"/>
                  </a:lnTo>
                  <a:lnTo>
                    <a:pt x="109347" y="251460"/>
                  </a:lnTo>
                  <a:lnTo>
                    <a:pt x="168020" y="251460"/>
                  </a:lnTo>
                  <a:lnTo>
                    <a:pt x="171830" y="248920"/>
                  </a:lnTo>
                  <a:close/>
                </a:path>
                <a:path w="346075" h="345439">
                  <a:moveTo>
                    <a:pt x="241173" y="248920"/>
                  </a:moveTo>
                  <a:lnTo>
                    <a:pt x="185674" y="248920"/>
                  </a:lnTo>
                  <a:lnTo>
                    <a:pt x="189483" y="251460"/>
                  </a:lnTo>
                  <a:lnTo>
                    <a:pt x="237362" y="251460"/>
                  </a:lnTo>
                  <a:lnTo>
                    <a:pt x="241173" y="248920"/>
                  </a:lnTo>
                  <a:close/>
                </a:path>
                <a:path w="346075" h="345439">
                  <a:moveTo>
                    <a:pt x="176402" y="247650"/>
                  </a:moveTo>
                  <a:lnTo>
                    <a:pt x="100583" y="247650"/>
                  </a:lnTo>
                  <a:lnTo>
                    <a:pt x="102869" y="248920"/>
                  </a:lnTo>
                  <a:lnTo>
                    <a:pt x="174116" y="248920"/>
                  </a:lnTo>
                  <a:lnTo>
                    <a:pt x="176402" y="247650"/>
                  </a:lnTo>
                  <a:close/>
                </a:path>
                <a:path w="346075" h="345439">
                  <a:moveTo>
                    <a:pt x="245744" y="247650"/>
                  </a:moveTo>
                  <a:lnTo>
                    <a:pt x="181101" y="247650"/>
                  </a:lnTo>
                  <a:lnTo>
                    <a:pt x="183387" y="248920"/>
                  </a:lnTo>
                  <a:lnTo>
                    <a:pt x="243458" y="248920"/>
                  </a:lnTo>
                  <a:lnTo>
                    <a:pt x="245744" y="247650"/>
                  </a:lnTo>
                  <a:close/>
                </a:path>
                <a:path w="346075" h="345439">
                  <a:moveTo>
                    <a:pt x="174116" y="212090"/>
                  </a:moveTo>
                  <a:lnTo>
                    <a:pt x="103250" y="212090"/>
                  </a:lnTo>
                  <a:lnTo>
                    <a:pt x="102488" y="213360"/>
                  </a:lnTo>
                  <a:lnTo>
                    <a:pt x="101345" y="214630"/>
                  </a:lnTo>
                  <a:lnTo>
                    <a:pt x="175640" y="214630"/>
                  </a:lnTo>
                  <a:lnTo>
                    <a:pt x="174116" y="212090"/>
                  </a:lnTo>
                  <a:close/>
                </a:path>
                <a:path w="346075" h="345439">
                  <a:moveTo>
                    <a:pt x="243458" y="212090"/>
                  </a:moveTo>
                  <a:lnTo>
                    <a:pt x="183387" y="212090"/>
                  </a:lnTo>
                  <a:lnTo>
                    <a:pt x="183006" y="213360"/>
                  </a:lnTo>
                  <a:lnTo>
                    <a:pt x="181863" y="214630"/>
                  </a:lnTo>
                  <a:lnTo>
                    <a:pt x="244982" y="214630"/>
                  </a:lnTo>
                  <a:lnTo>
                    <a:pt x="243458" y="212090"/>
                  </a:lnTo>
                  <a:close/>
                </a:path>
                <a:path w="346075" h="345439">
                  <a:moveTo>
                    <a:pt x="345948" y="44450"/>
                  </a:moveTo>
                  <a:lnTo>
                    <a:pt x="250443" y="44450"/>
                  </a:lnTo>
                  <a:lnTo>
                    <a:pt x="251205" y="45720"/>
                  </a:lnTo>
                  <a:lnTo>
                    <a:pt x="251967" y="45720"/>
                  </a:lnTo>
                  <a:lnTo>
                    <a:pt x="252729" y="46989"/>
                  </a:lnTo>
                  <a:lnTo>
                    <a:pt x="253111" y="46989"/>
                  </a:lnTo>
                  <a:lnTo>
                    <a:pt x="253491" y="49530"/>
                  </a:lnTo>
                  <a:lnTo>
                    <a:pt x="253491" y="149860"/>
                  </a:lnTo>
                  <a:lnTo>
                    <a:pt x="272033" y="149860"/>
                  </a:lnTo>
                  <a:lnTo>
                    <a:pt x="273557" y="151130"/>
                  </a:lnTo>
                  <a:lnTo>
                    <a:pt x="274319" y="151130"/>
                  </a:lnTo>
                  <a:lnTo>
                    <a:pt x="275843" y="152400"/>
                  </a:lnTo>
                  <a:lnTo>
                    <a:pt x="276605" y="154940"/>
                  </a:lnTo>
                  <a:lnTo>
                    <a:pt x="276605" y="180340"/>
                  </a:lnTo>
                  <a:lnTo>
                    <a:pt x="276225" y="181610"/>
                  </a:lnTo>
                  <a:lnTo>
                    <a:pt x="275843" y="181610"/>
                  </a:lnTo>
                  <a:lnTo>
                    <a:pt x="274319" y="184150"/>
                  </a:lnTo>
                  <a:lnTo>
                    <a:pt x="253491" y="184150"/>
                  </a:lnTo>
                  <a:lnTo>
                    <a:pt x="253491" y="210820"/>
                  </a:lnTo>
                  <a:lnTo>
                    <a:pt x="253111" y="212090"/>
                  </a:lnTo>
                  <a:lnTo>
                    <a:pt x="252729" y="212090"/>
                  </a:lnTo>
                  <a:lnTo>
                    <a:pt x="251205" y="214630"/>
                  </a:lnTo>
                  <a:lnTo>
                    <a:pt x="345948" y="214630"/>
                  </a:lnTo>
                  <a:lnTo>
                    <a:pt x="345948" y="44450"/>
                  </a:lnTo>
                  <a:close/>
                </a:path>
                <a:path w="346075" h="345439">
                  <a:moveTo>
                    <a:pt x="173736" y="46989"/>
                  </a:moveTo>
                  <a:lnTo>
                    <a:pt x="103631" y="46989"/>
                  </a:lnTo>
                  <a:lnTo>
                    <a:pt x="104012" y="49530"/>
                  </a:lnTo>
                  <a:lnTo>
                    <a:pt x="104012" y="127000"/>
                  </a:lnTo>
                  <a:lnTo>
                    <a:pt x="123316" y="127000"/>
                  </a:lnTo>
                  <a:lnTo>
                    <a:pt x="124460" y="128270"/>
                  </a:lnTo>
                  <a:lnTo>
                    <a:pt x="125602" y="128270"/>
                  </a:lnTo>
                  <a:lnTo>
                    <a:pt x="126364" y="129540"/>
                  </a:lnTo>
                  <a:lnTo>
                    <a:pt x="127126" y="132080"/>
                  </a:lnTo>
                  <a:lnTo>
                    <a:pt x="127126" y="157480"/>
                  </a:lnTo>
                  <a:lnTo>
                    <a:pt x="126745" y="157480"/>
                  </a:lnTo>
                  <a:lnTo>
                    <a:pt x="126364" y="158750"/>
                  </a:lnTo>
                  <a:lnTo>
                    <a:pt x="124460" y="161290"/>
                  </a:lnTo>
                  <a:lnTo>
                    <a:pt x="104012" y="161290"/>
                  </a:lnTo>
                  <a:lnTo>
                    <a:pt x="104012" y="210820"/>
                  </a:lnTo>
                  <a:lnTo>
                    <a:pt x="103631" y="212090"/>
                  </a:lnTo>
                  <a:lnTo>
                    <a:pt x="173736" y="212090"/>
                  </a:lnTo>
                  <a:lnTo>
                    <a:pt x="173354" y="210820"/>
                  </a:lnTo>
                  <a:lnTo>
                    <a:pt x="173354" y="115570"/>
                  </a:lnTo>
                  <a:lnTo>
                    <a:pt x="154812" y="115570"/>
                  </a:lnTo>
                  <a:lnTo>
                    <a:pt x="153288" y="114300"/>
                  </a:lnTo>
                  <a:lnTo>
                    <a:pt x="151764" y="114300"/>
                  </a:lnTo>
                  <a:lnTo>
                    <a:pt x="151002" y="113030"/>
                  </a:lnTo>
                  <a:lnTo>
                    <a:pt x="150240" y="110490"/>
                  </a:lnTo>
                  <a:lnTo>
                    <a:pt x="150240" y="85090"/>
                  </a:lnTo>
                  <a:lnTo>
                    <a:pt x="150622" y="85090"/>
                  </a:lnTo>
                  <a:lnTo>
                    <a:pt x="151002" y="83820"/>
                  </a:lnTo>
                  <a:lnTo>
                    <a:pt x="152526" y="81280"/>
                  </a:lnTo>
                  <a:lnTo>
                    <a:pt x="173354" y="81280"/>
                  </a:lnTo>
                  <a:lnTo>
                    <a:pt x="173354" y="48260"/>
                  </a:lnTo>
                  <a:lnTo>
                    <a:pt x="173736" y="46989"/>
                  </a:lnTo>
                  <a:close/>
                </a:path>
                <a:path w="346075" h="345439">
                  <a:moveTo>
                    <a:pt x="243077" y="46989"/>
                  </a:moveTo>
                  <a:lnTo>
                    <a:pt x="184530" y="46989"/>
                  </a:lnTo>
                  <a:lnTo>
                    <a:pt x="184530" y="49530"/>
                  </a:lnTo>
                  <a:lnTo>
                    <a:pt x="184912" y="49530"/>
                  </a:lnTo>
                  <a:lnTo>
                    <a:pt x="184912" y="81280"/>
                  </a:lnTo>
                  <a:lnTo>
                    <a:pt x="204977" y="81280"/>
                  </a:lnTo>
                  <a:lnTo>
                    <a:pt x="206501" y="83820"/>
                  </a:lnTo>
                  <a:lnTo>
                    <a:pt x="206882" y="85090"/>
                  </a:lnTo>
                  <a:lnTo>
                    <a:pt x="207263" y="85090"/>
                  </a:lnTo>
                  <a:lnTo>
                    <a:pt x="208025" y="86360"/>
                  </a:lnTo>
                  <a:lnTo>
                    <a:pt x="208025" y="109220"/>
                  </a:lnTo>
                  <a:lnTo>
                    <a:pt x="207263" y="110490"/>
                  </a:lnTo>
                  <a:lnTo>
                    <a:pt x="206501" y="113030"/>
                  </a:lnTo>
                  <a:lnTo>
                    <a:pt x="205739" y="114300"/>
                  </a:lnTo>
                  <a:lnTo>
                    <a:pt x="204215" y="114300"/>
                  </a:lnTo>
                  <a:lnTo>
                    <a:pt x="203073" y="115570"/>
                  </a:lnTo>
                  <a:lnTo>
                    <a:pt x="184912" y="115570"/>
                  </a:lnTo>
                  <a:lnTo>
                    <a:pt x="184912" y="209550"/>
                  </a:lnTo>
                  <a:lnTo>
                    <a:pt x="184530" y="210820"/>
                  </a:lnTo>
                  <a:lnTo>
                    <a:pt x="184530" y="212090"/>
                  </a:lnTo>
                  <a:lnTo>
                    <a:pt x="243077" y="212090"/>
                  </a:lnTo>
                  <a:lnTo>
                    <a:pt x="242315" y="210820"/>
                  </a:lnTo>
                  <a:lnTo>
                    <a:pt x="241935" y="209550"/>
                  </a:lnTo>
                  <a:lnTo>
                    <a:pt x="241935" y="184150"/>
                  </a:lnTo>
                  <a:lnTo>
                    <a:pt x="221868" y="184150"/>
                  </a:lnTo>
                  <a:lnTo>
                    <a:pt x="220344" y="181610"/>
                  </a:lnTo>
                  <a:lnTo>
                    <a:pt x="219963" y="181610"/>
                  </a:lnTo>
                  <a:lnTo>
                    <a:pt x="219582" y="180340"/>
                  </a:lnTo>
                  <a:lnTo>
                    <a:pt x="219582" y="154940"/>
                  </a:lnTo>
                  <a:lnTo>
                    <a:pt x="220344" y="152400"/>
                  </a:lnTo>
                  <a:lnTo>
                    <a:pt x="221868" y="151130"/>
                  </a:lnTo>
                  <a:lnTo>
                    <a:pt x="222630" y="151130"/>
                  </a:lnTo>
                  <a:lnTo>
                    <a:pt x="223774" y="149860"/>
                  </a:lnTo>
                  <a:lnTo>
                    <a:pt x="241935" y="149860"/>
                  </a:lnTo>
                  <a:lnTo>
                    <a:pt x="241935" y="49530"/>
                  </a:lnTo>
                  <a:lnTo>
                    <a:pt x="242315" y="48260"/>
                  </a:lnTo>
                  <a:lnTo>
                    <a:pt x="243077" y="46989"/>
                  </a:lnTo>
                  <a:close/>
                </a:path>
                <a:path w="346075" h="345439">
                  <a:moveTo>
                    <a:pt x="174878" y="45720"/>
                  </a:moveTo>
                  <a:lnTo>
                    <a:pt x="102488" y="45720"/>
                  </a:lnTo>
                  <a:lnTo>
                    <a:pt x="103250" y="46989"/>
                  </a:lnTo>
                  <a:lnTo>
                    <a:pt x="174116" y="46989"/>
                  </a:lnTo>
                  <a:lnTo>
                    <a:pt x="174878" y="45720"/>
                  </a:lnTo>
                  <a:close/>
                </a:path>
                <a:path w="346075" h="345439">
                  <a:moveTo>
                    <a:pt x="244220" y="45720"/>
                  </a:moveTo>
                  <a:lnTo>
                    <a:pt x="183006" y="45720"/>
                  </a:lnTo>
                  <a:lnTo>
                    <a:pt x="183387" y="46989"/>
                  </a:lnTo>
                  <a:lnTo>
                    <a:pt x="243458" y="46989"/>
                  </a:lnTo>
                  <a:lnTo>
                    <a:pt x="244220" y="45720"/>
                  </a:lnTo>
                  <a:close/>
                </a:path>
                <a:path w="346075" h="345439">
                  <a:moveTo>
                    <a:pt x="176402" y="44450"/>
                  </a:moveTo>
                  <a:lnTo>
                    <a:pt x="100202" y="44450"/>
                  </a:lnTo>
                  <a:lnTo>
                    <a:pt x="101345" y="45720"/>
                  </a:lnTo>
                  <a:lnTo>
                    <a:pt x="175640" y="45720"/>
                  </a:lnTo>
                  <a:lnTo>
                    <a:pt x="176402" y="44450"/>
                  </a:lnTo>
                  <a:close/>
                </a:path>
                <a:path w="346075" h="345439">
                  <a:moveTo>
                    <a:pt x="245744" y="44450"/>
                  </a:moveTo>
                  <a:lnTo>
                    <a:pt x="181101" y="44450"/>
                  </a:lnTo>
                  <a:lnTo>
                    <a:pt x="181863" y="45720"/>
                  </a:lnTo>
                  <a:lnTo>
                    <a:pt x="244982" y="45720"/>
                  </a:lnTo>
                  <a:lnTo>
                    <a:pt x="245744" y="44450"/>
                  </a:lnTo>
                  <a:close/>
                </a:path>
                <a:path w="346075" h="345439">
                  <a:moveTo>
                    <a:pt x="341375" y="0"/>
                  </a:moveTo>
                  <a:lnTo>
                    <a:pt x="4952" y="0"/>
                  </a:lnTo>
                  <a:lnTo>
                    <a:pt x="3810" y="1270"/>
                  </a:lnTo>
                  <a:lnTo>
                    <a:pt x="342138" y="1270"/>
                  </a:lnTo>
                  <a:lnTo>
                    <a:pt x="341375" y="0"/>
                  </a:lnTo>
                  <a:close/>
                </a:path>
              </a:pathLst>
            </a:custGeom>
            <a:solidFill>
              <a:srgbClr val="FFFFFF"/>
            </a:solidFill>
          </p:spPr>
          <p:txBody>
            <a:bodyPr wrap="square" lIns="0" tIns="0" rIns="0" bIns="0" rtlCol="0"/>
            <a:lstStyle/>
            <a:p>
              <a:endParaRPr/>
            </a:p>
          </p:txBody>
        </p:sp>
      </p:grpSp>
      <p:sp>
        <p:nvSpPr>
          <p:cNvPr id="35" name="object 35"/>
          <p:cNvSpPr txBox="1"/>
          <p:nvPr/>
        </p:nvSpPr>
        <p:spPr>
          <a:xfrm>
            <a:off x="3038602" y="5387442"/>
            <a:ext cx="760095" cy="258404"/>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FFFFFF"/>
                </a:solidFill>
                <a:latin typeface="Segoe UI Light"/>
                <a:cs typeface="Segoe UI Light"/>
              </a:rPr>
              <a:t>TESTING</a:t>
            </a:r>
            <a:endParaRPr sz="1600">
              <a:latin typeface="Segoe UI Light"/>
              <a:cs typeface="Segoe UI Light"/>
            </a:endParaRPr>
          </a:p>
        </p:txBody>
      </p:sp>
      <p:grpSp>
        <p:nvGrpSpPr>
          <p:cNvPr id="36" name="object 36"/>
          <p:cNvGrpSpPr/>
          <p:nvPr/>
        </p:nvGrpSpPr>
        <p:grpSpPr>
          <a:xfrm>
            <a:off x="4419601" y="5055110"/>
            <a:ext cx="940435" cy="940435"/>
            <a:chOff x="4419600" y="5055108"/>
            <a:chExt cx="940435" cy="940435"/>
          </a:xfrm>
        </p:grpSpPr>
        <p:sp>
          <p:nvSpPr>
            <p:cNvPr id="37" name="object 37"/>
            <p:cNvSpPr/>
            <p:nvPr/>
          </p:nvSpPr>
          <p:spPr>
            <a:xfrm>
              <a:off x="4419600" y="5055108"/>
              <a:ext cx="940435" cy="940435"/>
            </a:xfrm>
            <a:custGeom>
              <a:avLst/>
              <a:gdLst/>
              <a:ahLst/>
              <a:cxnLst/>
              <a:rect l="l" t="t" r="r" b="b"/>
              <a:pathLst>
                <a:path w="940435" h="940435">
                  <a:moveTo>
                    <a:pt x="470153" y="0"/>
                  </a:moveTo>
                  <a:lnTo>
                    <a:pt x="422074" y="2426"/>
                  </a:lnTo>
                  <a:lnTo>
                    <a:pt x="375385" y="9549"/>
                  </a:lnTo>
                  <a:lnTo>
                    <a:pt x="330323" y="21132"/>
                  </a:lnTo>
                  <a:lnTo>
                    <a:pt x="287125" y="36939"/>
                  </a:lnTo>
                  <a:lnTo>
                    <a:pt x="246025" y="56733"/>
                  </a:lnTo>
                  <a:lnTo>
                    <a:pt x="207261" y="80280"/>
                  </a:lnTo>
                  <a:lnTo>
                    <a:pt x="171069" y="107342"/>
                  </a:lnTo>
                  <a:lnTo>
                    <a:pt x="137683" y="137683"/>
                  </a:lnTo>
                  <a:lnTo>
                    <a:pt x="107342" y="171069"/>
                  </a:lnTo>
                  <a:lnTo>
                    <a:pt x="80280" y="207261"/>
                  </a:lnTo>
                  <a:lnTo>
                    <a:pt x="56733" y="246025"/>
                  </a:lnTo>
                  <a:lnTo>
                    <a:pt x="36939" y="287125"/>
                  </a:lnTo>
                  <a:lnTo>
                    <a:pt x="21132" y="330323"/>
                  </a:lnTo>
                  <a:lnTo>
                    <a:pt x="9549" y="375385"/>
                  </a:lnTo>
                  <a:lnTo>
                    <a:pt x="2426" y="422074"/>
                  </a:lnTo>
                  <a:lnTo>
                    <a:pt x="0" y="470154"/>
                  </a:lnTo>
                  <a:lnTo>
                    <a:pt x="2426" y="518225"/>
                  </a:lnTo>
                  <a:lnTo>
                    <a:pt x="9549" y="564907"/>
                  </a:lnTo>
                  <a:lnTo>
                    <a:pt x="21132" y="609965"/>
                  </a:lnTo>
                  <a:lnTo>
                    <a:pt x="36939" y="653161"/>
                  </a:lnTo>
                  <a:lnTo>
                    <a:pt x="56733" y="694259"/>
                  </a:lnTo>
                  <a:lnTo>
                    <a:pt x="80280" y="733023"/>
                  </a:lnTo>
                  <a:lnTo>
                    <a:pt x="107342" y="769217"/>
                  </a:lnTo>
                  <a:lnTo>
                    <a:pt x="137683" y="802605"/>
                  </a:lnTo>
                  <a:lnTo>
                    <a:pt x="171069" y="832949"/>
                  </a:lnTo>
                  <a:lnTo>
                    <a:pt x="207261" y="860014"/>
                  </a:lnTo>
                  <a:lnTo>
                    <a:pt x="246025" y="883564"/>
                  </a:lnTo>
                  <a:lnTo>
                    <a:pt x="287125" y="903361"/>
                  </a:lnTo>
                  <a:lnTo>
                    <a:pt x="330323" y="919171"/>
                  </a:lnTo>
                  <a:lnTo>
                    <a:pt x="375385" y="930756"/>
                  </a:lnTo>
                  <a:lnTo>
                    <a:pt x="422074" y="937880"/>
                  </a:lnTo>
                  <a:lnTo>
                    <a:pt x="470153" y="940308"/>
                  </a:lnTo>
                  <a:lnTo>
                    <a:pt x="518233" y="937880"/>
                  </a:lnTo>
                  <a:lnTo>
                    <a:pt x="564922" y="930756"/>
                  </a:lnTo>
                  <a:lnTo>
                    <a:pt x="609984" y="919171"/>
                  </a:lnTo>
                  <a:lnTo>
                    <a:pt x="653182" y="903361"/>
                  </a:lnTo>
                  <a:lnTo>
                    <a:pt x="694282" y="883564"/>
                  </a:lnTo>
                  <a:lnTo>
                    <a:pt x="733046" y="860014"/>
                  </a:lnTo>
                  <a:lnTo>
                    <a:pt x="769238" y="832949"/>
                  </a:lnTo>
                  <a:lnTo>
                    <a:pt x="802624" y="802605"/>
                  </a:lnTo>
                  <a:lnTo>
                    <a:pt x="832965" y="769217"/>
                  </a:lnTo>
                  <a:lnTo>
                    <a:pt x="860027" y="733023"/>
                  </a:lnTo>
                  <a:lnTo>
                    <a:pt x="883574" y="694259"/>
                  </a:lnTo>
                  <a:lnTo>
                    <a:pt x="903368" y="653161"/>
                  </a:lnTo>
                  <a:lnTo>
                    <a:pt x="919175" y="609965"/>
                  </a:lnTo>
                  <a:lnTo>
                    <a:pt x="930758" y="564907"/>
                  </a:lnTo>
                  <a:lnTo>
                    <a:pt x="937881" y="518225"/>
                  </a:lnTo>
                  <a:lnTo>
                    <a:pt x="940308" y="470154"/>
                  </a:lnTo>
                  <a:lnTo>
                    <a:pt x="937881" y="422074"/>
                  </a:lnTo>
                  <a:lnTo>
                    <a:pt x="930758" y="375385"/>
                  </a:lnTo>
                  <a:lnTo>
                    <a:pt x="919175" y="330323"/>
                  </a:lnTo>
                  <a:lnTo>
                    <a:pt x="903368" y="287125"/>
                  </a:lnTo>
                  <a:lnTo>
                    <a:pt x="883574" y="246025"/>
                  </a:lnTo>
                  <a:lnTo>
                    <a:pt x="860027" y="207261"/>
                  </a:lnTo>
                  <a:lnTo>
                    <a:pt x="832965" y="171069"/>
                  </a:lnTo>
                  <a:lnTo>
                    <a:pt x="802624" y="137683"/>
                  </a:lnTo>
                  <a:lnTo>
                    <a:pt x="769238" y="107342"/>
                  </a:lnTo>
                  <a:lnTo>
                    <a:pt x="733046" y="80280"/>
                  </a:lnTo>
                  <a:lnTo>
                    <a:pt x="694282" y="56733"/>
                  </a:lnTo>
                  <a:lnTo>
                    <a:pt x="653182" y="36939"/>
                  </a:lnTo>
                  <a:lnTo>
                    <a:pt x="609984" y="21132"/>
                  </a:lnTo>
                  <a:lnTo>
                    <a:pt x="564922" y="9549"/>
                  </a:lnTo>
                  <a:lnTo>
                    <a:pt x="518233" y="2426"/>
                  </a:lnTo>
                  <a:lnTo>
                    <a:pt x="470153" y="0"/>
                  </a:lnTo>
                  <a:close/>
                </a:path>
              </a:pathLst>
            </a:custGeom>
            <a:solidFill>
              <a:srgbClr val="0D8294"/>
            </a:solidFill>
          </p:spPr>
          <p:txBody>
            <a:bodyPr wrap="square" lIns="0" tIns="0" rIns="0" bIns="0" rtlCol="0"/>
            <a:lstStyle/>
            <a:p>
              <a:endParaRPr/>
            </a:p>
          </p:txBody>
        </p:sp>
        <p:pic>
          <p:nvPicPr>
            <p:cNvPr id="38" name="object 38"/>
            <p:cNvPicPr/>
            <p:nvPr/>
          </p:nvPicPr>
          <p:blipFill>
            <a:blip r:embed="rId3" cstate="print"/>
            <a:stretch>
              <a:fillRect/>
            </a:stretch>
          </p:blipFill>
          <p:spPr>
            <a:xfrm>
              <a:off x="4718304" y="5353812"/>
              <a:ext cx="342900" cy="342900"/>
            </a:xfrm>
            <a:prstGeom prst="rect">
              <a:avLst/>
            </a:prstGeom>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038600" y="228600"/>
            <a:ext cx="4191000" cy="566181"/>
          </a:xfrm>
          <a:prstGeom prst="rect">
            <a:avLst/>
          </a:prstGeom>
        </p:spPr>
        <p:txBody>
          <a:bodyPr vert="horz" wrap="square" lIns="0" tIns="12065" rIns="0" bIns="0" rtlCol="0">
            <a:spAutoFit/>
          </a:bodyPr>
          <a:lstStyle/>
          <a:p>
            <a:pPr marL="12700">
              <a:lnSpc>
                <a:spcPct val="100000"/>
              </a:lnSpc>
              <a:spcBef>
                <a:spcPts val="95"/>
              </a:spcBef>
            </a:pPr>
            <a:r>
              <a:rPr sz="3600" b="0" spc="-85" dirty="0">
                <a:latin typeface="Lucida Bright" panose="02040602050505020304" pitchFamily="18" charset="0"/>
                <a:ea typeface="Verdana" panose="020B0604030504040204" pitchFamily="34" charset="0"/>
              </a:rPr>
              <a:t>Problem</a:t>
            </a:r>
            <a:r>
              <a:rPr sz="3600" b="0" spc="-80" dirty="0">
                <a:latin typeface="Lucida Bright" panose="02040602050505020304" pitchFamily="18" charset="0"/>
                <a:ea typeface="Verdana" panose="020B0604030504040204" pitchFamily="34" charset="0"/>
              </a:rPr>
              <a:t> </a:t>
            </a:r>
            <a:r>
              <a:rPr sz="3600" b="0" spc="-120" dirty="0">
                <a:latin typeface="Lucida Bright" panose="02040602050505020304" pitchFamily="18" charset="0"/>
                <a:ea typeface="Verdana" panose="020B0604030504040204" pitchFamily="34" charset="0"/>
              </a:rPr>
              <a:t>Statement</a:t>
            </a:r>
          </a:p>
        </p:txBody>
      </p:sp>
      <p:sp>
        <p:nvSpPr>
          <p:cNvPr id="4" name="object 4"/>
          <p:cNvSpPr/>
          <p:nvPr/>
        </p:nvSpPr>
        <p:spPr>
          <a:xfrm>
            <a:off x="0" y="457200"/>
            <a:ext cx="3886200"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chemeClr val="accent1">
              <a:lumMod val="75000"/>
            </a:schemeClr>
          </a:solidFill>
          <a:ln>
            <a:solidFill>
              <a:schemeClr val="accent2">
                <a:lumMod val="75000"/>
              </a:schemeClr>
            </a:solidFill>
          </a:ln>
        </p:spPr>
        <p:txBody>
          <a:bodyPr wrap="square" lIns="0" tIns="0" rIns="0" bIns="0" rtlCol="0"/>
          <a:lstStyle/>
          <a:p>
            <a:endParaRPr/>
          </a:p>
        </p:txBody>
      </p:sp>
      <p:sp>
        <p:nvSpPr>
          <p:cNvPr id="6" name="TextBox 5"/>
          <p:cNvSpPr txBox="1"/>
          <p:nvPr/>
        </p:nvSpPr>
        <p:spPr>
          <a:xfrm>
            <a:off x="1676400" y="1295400"/>
            <a:ext cx="8763000" cy="4401205"/>
          </a:xfrm>
          <a:prstGeom prst="rect">
            <a:avLst/>
          </a:prstGeom>
          <a:noFill/>
        </p:spPr>
        <p:txBody>
          <a:bodyPr wrap="square" rtlCol="0">
            <a:spAutoFit/>
          </a:bodyPr>
          <a:lstStyle/>
          <a:p>
            <a:pPr>
              <a:buFont typeface="Arial" pitchFamily="34" charset="0"/>
              <a:buChar char="•"/>
            </a:pPr>
            <a:r>
              <a:rPr lang="en-US" sz="2800" dirty="0" smtClean="0">
                <a:latin typeface="Arial Narrow" pitchFamily="34" charset="0"/>
              </a:rPr>
              <a:t> Investment is a game of understanding historic data of investment objects under different events but it is still a game of chances to minimize the risk we apply analytics to find the equilibrium investment.</a:t>
            </a:r>
          </a:p>
          <a:p>
            <a:pPr>
              <a:buFont typeface="Arial" pitchFamily="34" charset="0"/>
              <a:buChar char="•"/>
            </a:pPr>
            <a:endParaRPr lang="en-US" sz="2800" dirty="0" smtClean="0">
              <a:latin typeface="Arial Narrow" pitchFamily="34" charset="0"/>
            </a:endParaRPr>
          </a:p>
          <a:p>
            <a:pPr>
              <a:buFont typeface="Arial" pitchFamily="34" charset="0"/>
              <a:buChar char="•"/>
            </a:pPr>
            <a:r>
              <a:rPr lang="en-US" sz="2800" dirty="0" smtClean="0">
                <a:latin typeface="Arial Narrow" pitchFamily="34" charset="0"/>
              </a:rPr>
              <a:t>To understand the Foreign direct investment in India for the last 17 years from 2000-01 to 2016-17. This dataset contains sector and financial year-wise data of FDI in India.</a:t>
            </a:r>
          </a:p>
          <a:p>
            <a:pPr>
              <a:buFont typeface="Arial" pitchFamily="34" charset="0"/>
              <a:buChar char="•"/>
            </a:pPr>
            <a:r>
              <a:rPr lang="en-US" sz="2800" dirty="0" smtClean="0">
                <a:latin typeface="Arial Narrow" pitchFamily="34" charset="0"/>
              </a:rPr>
              <a:t>Sector-wise investment analysis.</a:t>
            </a:r>
          </a:p>
          <a:p>
            <a:pPr>
              <a:buFont typeface="Arial" pitchFamily="34" charset="0"/>
              <a:buChar char="•"/>
            </a:pPr>
            <a:r>
              <a:rPr lang="en-US" sz="2800" dirty="0" smtClean="0">
                <a:latin typeface="Arial Narrow" pitchFamily="34" charset="0"/>
              </a:rPr>
              <a:t>Year-wise investment analysis.</a:t>
            </a:r>
            <a:endParaRPr lang="en-US" sz="2800" dirty="0">
              <a:latin typeface="Arial Narrow" pitchFamily="34" charset="0"/>
            </a:endParaRPr>
          </a:p>
        </p:txBody>
      </p:sp>
      <p:sp>
        <p:nvSpPr>
          <p:cNvPr id="7" name="object 4"/>
          <p:cNvSpPr/>
          <p:nvPr/>
        </p:nvSpPr>
        <p:spPr>
          <a:xfrm rot="10800000">
            <a:off x="8305800" y="457200"/>
            <a:ext cx="3886200"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chemeClr val="accent1">
              <a:lumMod val="75000"/>
            </a:schemeClr>
          </a:solidFill>
          <a:ln>
            <a:solidFill>
              <a:schemeClr val="accent2">
                <a:lumMod val="75000"/>
              </a:schemeClr>
            </a:solidFill>
          </a:ln>
        </p:spPr>
        <p:txBody>
          <a:bodyPr wrap="square" lIns="0" tIns="0" rIns="0" bIns="0" rtlCol="0"/>
          <a:lstStyle/>
          <a:p>
            <a:endParaRPr/>
          </a:p>
        </p:txBody>
      </p:sp>
    </p:spTree>
    <p:extLst>
      <p:ext uri="{BB962C8B-B14F-4D97-AF65-F5344CB8AC3E}">
        <p14:creationId xmlns:p14="http://schemas.microsoft.com/office/powerpoint/2010/main" xmlns="" val="3832930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8056" y="484631"/>
            <a:ext cx="4124325" cy="76200"/>
          </a:xfrm>
          <a:custGeom>
            <a:avLst/>
            <a:gdLst/>
            <a:ahLst/>
            <a:cxnLst/>
            <a:rect l="l" t="t" r="r" b="b"/>
            <a:pathLst>
              <a:path w="4124325" h="76200">
                <a:moveTo>
                  <a:pt x="38100" y="0"/>
                </a:moveTo>
                <a:lnTo>
                  <a:pt x="23252" y="2988"/>
                </a:lnTo>
                <a:lnTo>
                  <a:pt x="11144" y="11144"/>
                </a:lnTo>
                <a:lnTo>
                  <a:pt x="2988" y="23252"/>
                </a:lnTo>
                <a:lnTo>
                  <a:pt x="0" y="38100"/>
                </a:lnTo>
                <a:lnTo>
                  <a:pt x="2988" y="52947"/>
                </a:lnTo>
                <a:lnTo>
                  <a:pt x="11144" y="65055"/>
                </a:lnTo>
                <a:lnTo>
                  <a:pt x="23252" y="73211"/>
                </a:lnTo>
                <a:lnTo>
                  <a:pt x="38100" y="76200"/>
                </a:lnTo>
                <a:lnTo>
                  <a:pt x="52947" y="73211"/>
                </a:lnTo>
                <a:lnTo>
                  <a:pt x="65055" y="65055"/>
                </a:lnTo>
                <a:lnTo>
                  <a:pt x="73211" y="52947"/>
                </a:lnTo>
                <a:lnTo>
                  <a:pt x="74921" y="44450"/>
                </a:lnTo>
                <a:lnTo>
                  <a:pt x="38100" y="44450"/>
                </a:lnTo>
                <a:lnTo>
                  <a:pt x="38100" y="31750"/>
                </a:lnTo>
                <a:lnTo>
                  <a:pt x="74921" y="31750"/>
                </a:lnTo>
                <a:lnTo>
                  <a:pt x="73211" y="23252"/>
                </a:lnTo>
                <a:lnTo>
                  <a:pt x="65055" y="11144"/>
                </a:lnTo>
                <a:lnTo>
                  <a:pt x="52947" y="2988"/>
                </a:lnTo>
                <a:lnTo>
                  <a:pt x="38100" y="0"/>
                </a:lnTo>
                <a:close/>
              </a:path>
              <a:path w="4124325" h="76200">
                <a:moveTo>
                  <a:pt x="74921" y="31750"/>
                </a:moveTo>
                <a:lnTo>
                  <a:pt x="38100" y="31750"/>
                </a:lnTo>
                <a:lnTo>
                  <a:pt x="38100" y="44450"/>
                </a:lnTo>
                <a:lnTo>
                  <a:pt x="74921" y="44450"/>
                </a:lnTo>
                <a:lnTo>
                  <a:pt x="76200" y="38100"/>
                </a:lnTo>
                <a:lnTo>
                  <a:pt x="74921" y="31750"/>
                </a:lnTo>
                <a:close/>
              </a:path>
              <a:path w="4124325" h="76200">
                <a:moveTo>
                  <a:pt x="4124325" y="31750"/>
                </a:moveTo>
                <a:lnTo>
                  <a:pt x="74921" y="31750"/>
                </a:lnTo>
                <a:lnTo>
                  <a:pt x="76200" y="38100"/>
                </a:lnTo>
                <a:lnTo>
                  <a:pt x="74921" y="44450"/>
                </a:lnTo>
                <a:lnTo>
                  <a:pt x="4124325" y="44450"/>
                </a:lnTo>
                <a:lnTo>
                  <a:pt x="4124325" y="31750"/>
                </a:lnTo>
                <a:close/>
              </a:path>
            </a:pathLst>
          </a:custGeom>
          <a:solidFill>
            <a:srgbClr val="095662"/>
          </a:solidFill>
        </p:spPr>
        <p:txBody>
          <a:bodyPr wrap="square" lIns="0" tIns="0" rIns="0" bIns="0" rtlCol="0"/>
          <a:lstStyle/>
          <a:p>
            <a:endParaRPr/>
          </a:p>
        </p:txBody>
      </p:sp>
      <p:sp>
        <p:nvSpPr>
          <p:cNvPr id="3" name="object 3"/>
          <p:cNvSpPr txBox="1">
            <a:spLocks noGrp="1"/>
          </p:cNvSpPr>
          <p:nvPr>
            <p:ph type="title"/>
          </p:nvPr>
        </p:nvSpPr>
        <p:spPr>
          <a:xfrm>
            <a:off x="4800601" y="228601"/>
            <a:ext cx="2469167" cy="689291"/>
          </a:xfrm>
          <a:prstGeom prst="rect">
            <a:avLst/>
          </a:prstGeom>
        </p:spPr>
        <p:txBody>
          <a:bodyPr vert="horz" wrap="square" lIns="0" tIns="12065" rIns="0" bIns="0" rtlCol="0">
            <a:spAutoFit/>
          </a:bodyPr>
          <a:lstStyle/>
          <a:p>
            <a:pPr marL="12700">
              <a:lnSpc>
                <a:spcPct val="100000"/>
              </a:lnSpc>
              <a:spcBef>
                <a:spcPts val="95"/>
              </a:spcBef>
            </a:pPr>
            <a:r>
              <a:rPr lang="en-IN" sz="4400" spc="-85" dirty="0" smtClean="0">
                <a:latin typeface="Lucida Bright" panose="02040602050505020304" pitchFamily="18" charset="0"/>
                <a:ea typeface="Verdana" panose="020B0604030504040204" pitchFamily="34" charset="0"/>
              </a:rPr>
              <a:t>Objective</a:t>
            </a:r>
            <a:endParaRPr sz="4400" b="0" spc="-120" dirty="0">
              <a:latin typeface="Lucida Bright" panose="02040602050505020304" pitchFamily="18" charset="0"/>
              <a:ea typeface="Verdana" panose="020B0604030504040204" pitchFamily="34" charset="0"/>
            </a:endParaRPr>
          </a:p>
        </p:txBody>
      </p:sp>
      <p:sp>
        <p:nvSpPr>
          <p:cNvPr id="4" name="object 4"/>
          <p:cNvSpPr/>
          <p:nvPr/>
        </p:nvSpPr>
        <p:spPr>
          <a:xfrm>
            <a:off x="0" y="484631"/>
            <a:ext cx="4124325" cy="76200"/>
          </a:xfrm>
          <a:custGeom>
            <a:avLst/>
            <a:gdLst/>
            <a:ahLst/>
            <a:cxnLst/>
            <a:rect l="l" t="t" r="r" b="b"/>
            <a:pathLst>
              <a:path w="4124325" h="76200">
                <a:moveTo>
                  <a:pt x="4086225" y="0"/>
                </a:moveTo>
                <a:lnTo>
                  <a:pt x="4071377" y="2988"/>
                </a:lnTo>
                <a:lnTo>
                  <a:pt x="4059269" y="11144"/>
                </a:lnTo>
                <a:lnTo>
                  <a:pt x="4051113" y="23252"/>
                </a:lnTo>
                <a:lnTo>
                  <a:pt x="4048125" y="38100"/>
                </a:lnTo>
                <a:lnTo>
                  <a:pt x="4051113" y="52947"/>
                </a:lnTo>
                <a:lnTo>
                  <a:pt x="4059269" y="65055"/>
                </a:lnTo>
                <a:lnTo>
                  <a:pt x="4071377" y="73211"/>
                </a:lnTo>
                <a:lnTo>
                  <a:pt x="4086225" y="76200"/>
                </a:lnTo>
                <a:lnTo>
                  <a:pt x="4101072" y="73211"/>
                </a:lnTo>
                <a:lnTo>
                  <a:pt x="4113180" y="65055"/>
                </a:lnTo>
                <a:lnTo>
                  <a:pt x="4121336" y="52947"/>
                </a:lnTo>
                <a:lnTo>
                  <a:pt x="4123046" y="44450"/>
                </a:lnTo>
                <a:lnTo>
                  <a:pt x="4086225" y="44450"/>
                </a:lnTo>
                <a:lnTo>
                  <a:pt x="4086225" y="31750"/>
                </a:lnTo>
                <a:lnTo>
                  <a:pt x="4123046" y="31750"/>
                </a:lnTo>
                <a:lnTo>
                  <a:pt x="4121336" y="23252"/>
                </a:lnTo>
                <a:lnTo>
                  <a:pt x="4113180" y="11144"/>
                </a:lnTo>
                <a:lnTo>
                  <a:pt x="4101072" y="2988"/>
                </a:lnTo>
                <a:lnTo>
                  <a:pt x="4086225" y="0"/>
                </a:lnTo>
                <a:close/>
              </a:path>
              <a:path w="4124325" h="76200">
                <a:moveTo>
                  <a:pt x="4049403" y="31750"/>
                </a:moveTo>
                <a:lnTo>
                  <a:pt x="0" y="31750"/>
                </a:lnTo>
                <a:lnTo>
                  <a:pt x="0" y="44450"/>
                </a:lnTo>
                <a:lnTo>
                  <a:pt x="4049403" y="44450"/>
                </a:lnTo>
                <a:lnTo>
                  <a:pt x="4048125" y="38100"/>
                </a:lnTo>
                <a:lnTo>
                  <a:pt x="4049403" y="31750"/>
                </a:lnTo>
                <a:close/>
              </a:path>
              <a:path w="4124325" h="76200">
                <a:moveTo>
                  <a:pt x="4123046" y="31750"/>
                </a:moveTo>
                <a:lnTo>
                  <a:pt x="4086225" y="31750"/>
                </a:lnTo>
                <a:lnTo>
                  <a:pt x="4086225" y="44450"/>
                </a:lnTo>
                <a:lnTo>
                  <a:pt x="4123046" y="44450"/>
                </a:lnTo>
                <a:lnTo>
                  <a:pt x="4124325" y="38100"/>
                </a:lnTo>
                <a:lnTo>
                  <a:pt x="4123046" y="31750"/>
                </a:lnTo>
                <a:close/>
              </a:path>
            </a:pathLst>
          </a:custGeom>
          <a:solidFill>
            <a:srgbClr val="095662"/>
          </a:solidFill>
        </p:spPr>
        <p:txBody>
          <a:bodyPr wrap="square" lIns="0" tIns="0" rIns="0" bIns="0" rtlCol="0"/>
          <a:lstStyle/>
          <a:p>
            <a:endParaRPr/>
          </a:p>
        </p:txBody>
      </p:sp>
      <p:sp>
        <p:nvSpPr>
          <p:cNvPr id="6" name="TextBox 5"/>
          <p:cNvSpPr txBox="1"/>
          <p:nvPr/>
        </p:nvSpPr>
        <p:spPr>
          <a:xfrm>
            <a:off x="1752600" y="1447800"/>
            <a:ext cx="8458200" cy="1754326"/>
          </a:xfrm>
          <a:prstGeom prst="rect">
            <a:avLst/>
          </a:prstGeom>
          <a:noFill/>
        </p:spPr>
        <p:txBody>
          <a:bodyPr wrap="square" rtlCol="0">
            <a:spAutoFit/>
          </a:bodyPr>
          <a:lstStyle/>
          <a:p>
            <a:pPr>
              <a:buFont typeface="Wingdings" pitchFamily="2" charset="2"/>
              <a:buChar char="v"/>
            </a:pPr>
            <a:r>
              <a:rPr lang="en-US" sz="3600" dirty="0" smtClean="0">
                <a:latin typeface="+mj-lt"/>
              </a:rPr>
              <a:t> The goal of this project is to understand the Foreign Direct Investment in India for the last 17 years from 2000-01 to 2016-17.</a:t>
            </a:r>
            <a:endParaRPr lang="en-US" sz="3600" dirty="0">
              <a:latin typeface="+mj-lt"/>
            </a:endParaRPr>
          </a:p>
        </p:txBody>
      </p:sp>
    </p:spTree>
    <p:extLst>
      <p:ext uri="{BB962C8B-B14F-4D97-AF65-F5344CB8AC3E}">
        <p14:creationId xmlns:p14="http://schemas.microsoft.com/office/powerpoint/2010/main" xmlns="" val="1533889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1000" y="609600"/>
            <a:ext cx="3048000" cy="627736"/>
          </a:xfrm>
          <a:prstGeom prst="rect">
            <a:avLst/>
          </a:prstGeom>
        </p:spPr>
        <p:txBody>
          <a:bodyPr vert="horz" wrap="square" lIns="0" tIns="12065" rIns="0" bIns="0" rtlCol="0">
            <a:spAutoFit/>
          </a:bodyPr>
          <a:lstStyle/>
          <a:p>
            <a:pPr marL="12700">
              <a:lnSpc>
                <a:spcPct val="100000"/>
              </a:lnSpc>
              <a:spcBef>
                <a:spcPts val="95"/>
              </a:spcBef>
            </a:pPr>
            <a:r>
              <a:rPr sz="4000" b="0" spc="-40" dirty="0">
                <a:latin typeface="Lucida Bright" panose="02040602050505020304" pitchFamily="18" charset="0"/>
                <a:ea typeface="Verdana" panose="020B0604030504040204" pitchFamily="34" charset="0"/>
              </a:rPr>
              <a:t>Data</a:t>
            </a:r>
            <a:r>
              <a:rPr sz="4000" b="0" spc="-105" dirty="0">
                <a:latin typeface="Lucida Bright" panose="02040602050505020304" pitchFamily="18" charset="0"/>
                <a:ea typeface="Verdana" panose="020B0604030504040204" pitchFamily="34" charset="0"/>
              </a:rPr>
              <a:t> </a:t>
            </a:r>
            <a:r>
              <a:rPr sz="4000" b="0" spc="-50" dirty="0">
                <a:latin typeface="Lucida Bright" panose="02040602050505020304" pitchFamily="18" charset="0"/>
                <a:ea typeface="Verdana" panose="020B0604030504040204" pitchFamily="34" charset="0"/>
              </a:rPr>
              <a:t>Source</a:t>
            </a:r>
          </a:p>
        </p:txBody>
      </p:sp>
      <p:pic>
        <p:nvPicPr>
          <p:cNvPr id="1026" name="Picture 2"/>
          <p:cNvPicPr>
            <a:picLocks noChangeAspect="1" noChangeArrowheads="1"/>
          </p:cNvPicPr>
          <p:nvPr/>
        </p:nvPicPr>
        <p:blipFill>
          <a:blip r:embed="rId2"/>
          <a:srcRect/>
          <a:stretch>
            <a:fillRect/>
          </a:stretch>
        </p:blipFill>
        <p:spPr bwMode="auto">
          <a:xfrm>
            <a:off x="304800" y="1298574"/>
            <a:ext cx="11582400" cy="5178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200" y="685800"/>
            <a:ext cx="4122803" cy="831380"/>
          </a:xfrm>
          <a:prstGeom prst="rect">
            <a:avLst/>
          </a:prstGeom>
        </p:spPr>
        <p:txBody>
          <a:bodyPr vert="horz" wrap="square" lIns="0" tIns="55244" rIns="0" bIns="0" rtlCol="0">
            <a:spAutoFit/>
          </a:bodyPr>
          <a:lstStyle/>
          <a:p>
            <a:pPr marL="12700" marR="5080" algn="ctr">
              <a:lnSpc>
                <a:spcPct val="89900"/>
              </a:lnSpc>
              <a:spcBef>
                <a:spcPts val="434"/>
              </a:spcBef>
            </a:pPr>
            <a:r>
              <a:rPr lang="en-US" sz="2800" b="1" spc="-10" dirty="0" smtClean="0">
                <a:latin typeface="Lucida Bright" panose="02040602050505020304" pitchFamily="18" charset="0"/>
                <a:ea typeface="Verdana" panose="020B0604030504040204" pitchFamily="34" charset="0"/>
              </a:rPr>
              <a:t>Year-Wise Total Investment in India</a:t>
            </a:r>
            <a:endParaRPr sz="2800" b="1" spc="-10" dirty="0">
              <a:latin typeface="Lucida Bright" panose="02040602050505020304" pitchFamily="18" charset="0"/>
              <a:ea typeface="Verdana" panose="020B0604030504040204" pitchFamily="34" charset="0"/>
            </a:endParaRPr>
          </a:p>
        </p:txBody>
      </p:sp>
      <p:pic>
        <p:nvPicPr>
          <p:cNvPr id="2050" name="Picture 2"/>
          <p:cNvPicPr>
            <a:picLocks noChangeAspect="1" noChangeArrowheads="1"/>
          </p:cNvPicPr>
          <p:nvPr/>
        </p:nvPicPr>
        <p:blipFill>
          <a:blip r:embed="rId3"/>
          <a:srcRect/>
          <a:stretch>
            <a:fillRect/>
          </a:stretch>
        </p:blipFill>
        <p:spPr bwMode="auto">
          <a:xfrm>
            <a:off x="1219200" y="1676400"/>
            <a:ext cx="9677400" cy="4343400"/>
          </a:xfrm>
          <a:prstGeom prst="rect">
            <a:avLst/>
          </a:prstGeom>
          <a:noFill/>
          <a:ln w="9525">
            <a:noFill/>
            <a:miter lim="800000"/>
            <a:headEnd/>
            <a:tailEnd/>
          </a:ln>
          <a:effectLst/>
        </p:spPr>
      </p:pic>
      <p:sp>
        <p:nvSpPr>
          <p:cNvPr id="7" name="TextBox 6"/>
          <p:cNvSpPr txBox="1"/>
          <p:nvPr/>
        </p:nvSpPr>
        <p:spPr>
          <a:xfrm>
            <a:off x="2743200" y="5943600"/>
            <a:ext cx="6858000" cy="400110"/>
          </a:xfrm>
          <a:prstGeom prst="rect">
            <a:avLst/>
          </a:prstGeom>
          <a:noFill/>
        </p:spPr>
        <p:txBody>
          <a:bodyPr wrap="square" rtlCol="0">
            <a:spAutoFit/>
          </a:bodyPr>
          <a:lstStyle/>
          <a:p>
            <a:r>
              <a:rPr lang="en-US" sz="2000" dirty="0" smtClean="0">
                <a:latin typeface="+mj-lt"/>
              </a:rPr>
              <a:t>The highest total investment was done in the year of 2016-17.</a:t>
            </a:r>
            <a:endParaRPr lang="en-US" sz="2000" dirty="0">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19200" y="1219200"/>
            <a:ext cx="9372600" cy="4876800"/>
          </a:xfrm>
          <a:prstGeom prst="rect">
            <a:avLst/>
          </a:prstGeom>
          <a:noFill/>
          <a:ln w="9525">
            <a:noFill/>
            <a:miter lim="800000"/>
            <a:headEnd/>
            <a:tailEnd/>
          </a:ln>
          <a:effectLst/>
        </p:spPr>
      </p:pic>
      <p:sp>
        <p:nvSpPr>
          <p:cNvPr id="7" name="TextBox 6"/>
          <p:cNvSpPr txBox="1"/>
          <p:nvPr/>
        </p:nvSpPr>
        <p:spPr>
          <a:xfrm>
            <a:off x="2819400" y="6172200"/>
            <a:ext cx="6096000" cy="400110"/>
          </a:xfrm>
          <a:prstGeom prst="rect">
            <a:avLst/>
          </a:prstGeom>
          <a:noFill/>
        </p:spPr>
        <p:txBody>
          <a:bodyPr wrap="square" rtlCol="0">
            <a:spAutoFit/>
          </a:bodyPr>
          <a:lstStyle/>
          <a:p>
            <a:r>
              <a:rPr lang="en-US" dirty="0" smtClean="0"/>
              <a:t> </a:t>
            </a:r>
            <a:r>
              <a:rPr lang="en-US" sz="2000" dirty="0" smtClean="0">
                <a:latin typeface="+mj-lt"/>
              </a:rPr>
              <a:t>Total investment is continuously increasing in every year.</a:t>
            </a:r>
            <a:endParaRPr lang="en-US" sz="2000" dirty="0">
              <a:latin typeface="+mj-lt"/>
            </a:endParaRPr>
          </a:p>
        </p:txBody>
      </p:sp>
      <p:sp>
        <p:nvSpPr>
          <p:cNvPr id="11" name="TextBox 10"/>
          <p:cNvSpPr txBox="1"/>
          <p:nvPr/>
        </p:nvSpPr>
        <p:spPr>
          <a:xfrm>
            <a:off x="3810000" y="685800"/>
            <a:ext cx="4876800" cy="523220"/>
          </a:xfrm>
          <a:prstGeom prst="rect">
            <a:avLst/>
          </a:prstGeom>
          <a:noFill/>
        </p:spPr>
        <p:txBody>
          <a:bodyPr wrap="square" rtlCol="0">
            <a:spAutoFit/>
          </a:bodyPr>
          <a:lstStyle/>
          <a:p>
            <a:r>
              <a:rPr lang="en-IN" sz="2800" u="sng" spc="-45" dirty="0" smtClean="0">
                <a:latin typeface="Lucida Bright" panose="02040602050505020304" pitchFamily="18" charset="0"/>
                <a:ea typeface="Verdana" panose="020B0604030504040204" pitchFamily="34" charset="0"/>
              </a:rPr>
              <a:t>Trend of FDI over the years</a:t>
            </a:r>
            <a:endParaRPr lang="en-US" sz="2800" u="sn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png"/>
          <p:cNvPicPr>
            <a:picLocks noChangeAspect="1"/>
          </p:cNvPicPr>
          <p:nvPr/>
        </p:nvPicPr>
        <p:blipFill>
          <a:blip r:embed="rId2"/>
          <a:srcRect b="27848"/>
          <a:stretch>
            <a:fillRect/>
          </a:stretch>
        </p:blipFill>
        <p:spPr>
          <a:xfrm>
            <a:off x="304800" y="1066800"/>
            <a:ext cx="11430000" cy="5638800"/>
          </a:xfrm>
          <a:prstGeom prst="rect">
            <a:avLst/>
          </a:prstGeom>
        </p:spPr>
      </p:pic>
      <p:sp>
        <p:nvSpPr>
          <p:cNvPr id="7" name="TextBox 6"/>
          <p:cNvSpPr txBox="1"/>
          <p:nvPr/>
        </p:nvSpPr>
        <p:spPr>
          <a:xfrm>
            <a:off x="3962400" y="609600"/>
            <a:ext cx="4800600" cy="523220"/>
          </a:xfrm>
          <a:prstGeom prst="rect">
            <a:avLst/>
          </a:prstGeom>
          <a:noFill/>
        </p:spPr>
        <p:txBody>
          <a:bodyPr wrap="square" rtlCol="0">
            <a:spAutoFit/>
          </a:bodyPr>
          <a:lstStyle/>
          <a:p>
            <a:r>
              <a:rPr lang="en-US" sz="2800" u="sng" dirty="0" smtClean="0">
                <a:latin typeface="Arial" pitchFamily="34" charset="0"/>
                <a:cs typeface="Arial" pitchFamily="34" charset="0"/>
              </a:rPr>
              <a:t>Sector-wise Total Investment</a:t>
            </a:r>
            <a:endParaRPr lang="en-US" sz="2800" u="sng"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355</TotalTime>
  <Words>464</Words>
  <Application>Microsoft Office PowerPoint</Application>
  <PresentationFormat>Custom</PresentationFormat>
  <Paragraphs>47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Slide 1</vt:lpstr>
      <vt:lpstr>Project Details</vt:lpstr>
      <vt:lpstr>Project Report</vt:lpstr>
      <vt:lpstr>Problem Statement</vt:lpstr>
      <vt:lpstr>Objective</vt:lpstr>
      <vt:lpstr>Data Source</vt:lpstr>
      <vt:lpstr>Year-Wise Total Investment in India</vt:lpstr>
      <vt:lpstr>Slide 8</vt:lpstr>
      <vt:lpstr>Slide 9</vt:lpstr>
      <vt:lpstr>Top-5 Sector/Companies with highest FDI</vt:lpstr>
      <vt:lpstr>Percentage Share Among Top 5 Sectors with Highest FDI</vt:lpstr>
      <vt:lpstr>Slide 12</vt:lpstr>
      <vt:lpstr>Slide 13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dc:creator>
  <cp:lastModifiedBy>Windows User</cp:lastModifiedBy>
  <cp:revision>68</cp:revision>
  <dcterms:created xsi:type="dcterms:W3CDTF">2023-02-13T15:33:09Z</dcterms:created>
  <dcterms:modified xsi:type="dcterms:W3CDTF">2024-07-31T18:52:35Z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2022-11-13T00:00:00Z</vt:filetime>
  </property>
  <property fmtid="{D5CDD505-2E9C-101B-9397-08002B2CF9AE}" pid="3" name="Creator">
    <vt:lpwstr>Microsoft® PowerPoint® for Microsoft 365</vt:lpwstr>
  </property>
  <property fmtid="{D5CDD505-2E9C-101B-9397-08002B2CF9AE}" pid="4" name="LastSaved">
    <vt:filetime>2023-02-13T00:00:00Z</vt:filetime>
  </property>
</Properties>
</file>