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6"/>
  </p:notesMasterIdLst>
  <p:sldIdLst>
    <p:sldId id="256" r:id="rId2"/>
    <p:sldId id="273" r:id="rId3"/>
    <p:sldId id="257" r:id="rId4"/>
    <p:sldId id="275" r:id="rId5"/>
    <p:sldId id="274" r:id="rId6"/>
    <p:sldId id="259" r:id="rId7"/>
    <p:sldId id="260" r:id="rId8"/>
    <p:sldId id="261" r:id="rId9"/>
    <p:sldId id="262" r:id="rId10"/>
    <p:sldId id="276" r:id="rId11"/>
    <p:sldId id="277" r:id="rId12"/>
    <p:sldId id="279" r:id="rId13"/>
    <p:sldId id="280"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5247F-A6BF-4B73-95CF-C96AE5D6E253}"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BA098864-0489-4F8F-8EBB-D0DB0EFFCBED}">
      <dgm:prSet/>
      <dgm:spPr/>
      <dgm:t>
        <a:bodyPr/>
        <a:lstStyle/>
        <a:p>
          <a:pPr algn="l" rtl="0"/>
          <a:r>
            <a:rPr lang="en-US" b="0" dirty="0" smtClean="0">
              <a:latin typeface="Arial" pitchFamily="34" charset="0"/>
              <a:cs typeface="Arial" pitchFamily="34" charset="0"/>
            </a:rPr>
            <a:t>Foreign Direct Investment plays a significant role in the long-term progress of a country not only as a source of capital but also for increasing competitiveness of the domestic economy through strengthening infrastructure, transfer of technology, generating new employment opportunities and raising productivity. India emerges as the 5th largest recipient of FDI across the globe and 2nd largest among all other developing countries (World Investment Report 2010). Foreign Direct Investment always helps to create employment in the nation and also provides support to the small scale industries and helps countries to put an impression on the worldwide level through globalization and liberalization.</a:t>
          </a:r>
          <a:endParaRPr lang="en-US" b="0" dirty="0">
            <a:latin typeface="Arial" pitchFamily="34" charset="0"/>
            <a:cs typeface="Arial" pitchFamily="34" charset="0"/>
          </a:endParaRPr>
        </a:p>
      </dgm:t>
    </dgm:pt>
    <dgm:pt modelId="{CD126853-65B2-4262-81A1-C3D847B820CB}" type="parTrans" cxnId="{DAE0B503-12EE-495B-9BA1-A61CCB60CDA1}">
      <dgm:prSet/>
      <dgm:spPr/>
      <dgm:t>
        <a:bodyPr/>
        <a:lstStyle/>
        <a:p>
          <a:endParaRPr lang="en-US"/>
        </a:p>
      </dgm:t>
    </dgm:pt>
    <dgm:pt modelId="{59EA78D1-6AE1-4E7E-96C3-1EE0BFEAECF6}" type="sibTrans" cxnId="{DAE0B503-12EE-495B-9BA1-A61CCB60CDA1}">
      <dgm:prSet/>
      <dgm:spPr/>
      <dgm:t>
        <a:bodyPr/>
        <a:lstStyle/>
        <a:p>
          <a:endParaRPr lang="en-US"/>
        </a:p>
      </dgm:t>
    </dgm:pt>
    <dgm:pt modelId="{A00AE115-AF03-4298-B577-9040D9BC9EB6}" type="pres">
      <dgm:prSet presAssocID="{52D5247F-A6BF-4B73-95CF-C96AE5D6E253}" presName="diagram" presStyleCnt="0">
        <dgm:presLayoutVars>
          <dgm:chPref val="1"/>
          <dgm:dir/>
          <dgm:animOne val="branch"/>
          <dgm:animLvl val="lvl"/>
          <dgm:resizeHandles/>
        </dgm:presLayoutVars>
      </dgm:prSet>
      <dgm:spPr/>
    </dgm:pt>
    <dgm:pt modelId="{14613DAD-5787-4D4C-A2BA-0A0D08ED43D1}" type="pres">
      <dgm:prSet presAssocID="{BA098864-0489-4F8F-8EBB-D0DB0EFFCBED}" presName="root" presStyleCnt="0"/>
      <dgm:spPr/>
    </dgm:pt>
    <dgm:pt modelId="{4924FCA6-9F21-4354-9CC2-4F8CD43A41A5}" type="pres">
      <dgm:prSet presAssocID="{BA098864-0489-4F8F-8EBB-D0DB0EFFCBED}" presName="rootComposite" presStyleCnt="0"/>
      <dgm:spPr/>
    </dgm:pt>
    <dgm:pt modelId="{1403FA45-F5A2-4BA8-98E5-37FAC1B9B402}" type="pres">
      <dgm:prSet presAssocID="{BA098864-0489-4F8F-8EBB-D0DB0EFFCBED}" presName="rootText" presStyleLbl="node1" presStyleIdx="0" presStyleCnt="1" custScaleX="107953"/>
      <dgm:spPr/>
    </dgm:pt>
    <dgm:pt modelId="{9C057A97-D71B-4CF7-A160-043E3533F9A9}" type="pres">
      <dgm:prSet presAssocID="{BA098864-0489-4F8F-8EBB-D0DB0EFFCBED}" presName="rootConnector" presStyleLbl="node1" presStyleIdx="0" presStyleCnt="1"/>
      <dgm:spPr/>
    </dgm:pt>
    <dgm:pt modelId="{C3A34269-3497-4D18-83B1-F57C54941CAA}" type="pres">
      <dgm:prSet presAssocID="{BA098864-0489-4F8F-8EBB-D0DB0EFFCBED}" presName="childShape" presStyleCnt="0"/>
      <dgm:spPr/>
    </dgm:pt>
  </dgm:ptLst>
  <dgm:cxnLst>
    <dgm:cxn modelId="{DAE0B503-12EE-495B-9BA1-A61CCB60CDA1}" srcId="{52D5247F-A6BF-4B73-95CF-C96AE5D6E253}" destId="{BA098864-0489-4F8F-8EBB-D0DB0EFFCBED}" srcOrd="0" destOrd="0" parTransId="{CD126853-65B2-4262-81A1-C3D847B820CB}" sibTransId="{59EA78D1-6AE1-4E7E-96C3-1EE0BFEAECF6}"/>
    <dgm:cxn modelId="{3E9BF7BC-3AA8-49D8-B3D3-00AEE104FCFC}" type="presOf" srcId="{52D5247F-A6BF-4B73-95CF-C96AE5D6E253}" destId="{A00AE115-AF03-4298-B577-9040D9BC9EB6}" srcOrd="0" destOrd="0" presId="urn:microsoft.com/office/officeart/2005/8/layout/hierarchy3"/>
    <dgm:cxn modelId="{6F1CBABD-0451-41F5-8242-EB4E81B9C5D9}" type="presOf" srcId="{BA098864-0489-4F8F-8EBB-D0DB0EFFCBED}" destId="{1403FA45-F5A2-4BA8-98E5-37FAC1B9B402}" srcOrd="0" destOrd="0" presId="urn:microsoft.com/office/officeart/2005/8/layout/hierarchy3"/>
    <dgm:cxn modelId="{BF688ABB-CBB7-4924-A8B7-C5F168D832B0}" type="presOf" srcId="{BA098864-0489-4F8F-8EBB-D0DB0EFFCBED}" destId="{9C057A97-D71B-4CF7-A160-043E3533F9A9}" srcOrd="1" destOrd="0" presId="urn:microsoft.com/office/officeart/2005/8/layout/hierarchy3"/>
    <dgm:cxn modelId="{BEC73997-178A-4A7A-AB3C-FE333CE1BCA2}" type="presParOf" srcId="{A00AE115-AF03-4298-B577-9040D9BC9EB6}" destId="{14613DAD-5787-4D4C-A2BA-0A0D08ED43D1}" srcOrd="0" destOrd="0" presId="urn:microsoft.com/office/officeart/2005/8/layout/hierarchy3"/>
    <dgm:cxn modelId="{B2538077-170F-4462-9AA6-232414BD37AE}" type="presParOf" srcId="{14613DAD-5787-4D4C-A2BA-0A0D08ED43D1}" destId="{4924FCA6-9F21-4354-9CC2-4F8CD43A41A5}" srcOrd="0" destOrd="0" presId="urn:microsoft.com/office/officeart/2005/8/layout/hierarchy3"/>
    <dgm:cxn modelId="{7A06328D-787B-4ADE-A0B8-CD5474196D47}" type="presParOf" srcId="{4924FCA6-9F21-4354-9CC2-4F8CD43A41A5}" destId="{1403FA45-F5A2-4BA8-98E5-37FAC1B9B402}" srcOrd="0" destOrd="0" presId="urn:microsoft.com/office/officeart/2005/8/layout/hierarchy3"/>
    <dgm:cxn modelId="{352053DE-F390-4736-B2F8-7D5C0A1C2B77}" type="presParOf" srcId="{4924FCA6-9F21-4354-9CC2-4F8CD43A41A5}" destId="{9C057A97-D71B-4CF7-A160-043E3533F9A9}" srcOrd="1" destOrd="0" presId="urn:microsoft.com/office/officeart/2005/8/layout/hierarchy3"/>
    <dgm:cxn modelId="{4639B53F-0A66-4410-A870-0DCFA235E855}" type="presParOf" srcId="{14613DAD-5787-4D4C-A2BA-0A0D08ED43D1}" destId="{C3A34269-3497-4D18-83B1-F57C54941CAA}"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77267B6-3345-4DA3-9AFA-5F16591811C7}" type="datetimeFigureOut">
              <a:rPr lang="en-US" smtClean="0"/>
              <a:pPr/>
              <a:t>31/07/2024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0BB426A-F93D-418F-B64B-5BC7437ED4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B426A-F93D-418F-B64B-5BC7437ED4C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31/07/2024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ubTitle" idx="1"/>
          </p:nvPr>
        </p:nvSpPr>
        <p:spPr>
          <a:xfrm>
            <a:off x="1981200" y="3733802"/>
            <a:ext cx="8163560" cy="1821011"/>
          </a:xfrm>
          <a:prstGeom prst="rect">
            <a:avLst/>
          </a:prstGeom>
        </p:spPr>
        <p:txBody>
          <a:bodyPr vert="horz" wrap="square" lIns="0" tIns="12700" rIns="0" bIns="0" rtlCol="0">
            <a:spAutoFit/>
          </a:bodyPr>
          <a:lstStyle/>
          <a:p>
            <a:pPr marL="6985" algn="ctr">
              <a:lnSpc>
                <a:spcPts val="6980"/>
              </a:lnSpc>
              <a:spcBef>
                <a:spcPts val="100"/>
              </a:spcBef>
            </a:pPr>
            <a:r>
              <a:rPr lang="en-IN" sz="3600" spc="-85" dirty="0" smtClean="0">
                <a:latin typeface="Times New Roman" panose="02020603050405020304" pitchFamily="18" charset="0"/>
                <a:cs typeface="Times New Roman" panose="02020603050405020304" pitchFamily="18" charset="0"/>
              </a:rPr>
              <a:t>Foreign Direct Investment Analytics Project</a:t>
            </a:r>
          </a:p>
          <a:p>
            <a:pPr marL="6985" algn="ctr">
              <a:lnSpc>
                <a:spcPts val="6980"/>
              </a:lnSpc>
              <a:spcBef>
                <a:spcPts val="100"/>
              </a:spcBef>
            </a:pPr>
            <a:r>
              <a:rPr lang="en-IN" sz="3600" spc="-85" dirty="0" smtClean="0">
                <a:latin typeface="Times New Roman" panose="02020603050405020304" pitchFamily="18" charset="0"/>
                <a:cs typeface="Times New Roman" panose="02020603050405020304" pitchFamily="18" charset="0"/>
              </a:rPr>
              <a:t>By Subhamoy Panja</a:t>
            </a:r>
            <a:endParaRPr sz="3600" spc="-60" dirty="0">
              <a:latin typeface="Times New Roman" panose="02020603050405020304" pitchFamily="18" charset="0"/>
              <a:cs typeface="Times New Roman" panose="02020603050405020304" pitchFamily="18" charset="0"/>
            </a:endParaRPr>
          </a:p>
        </p:txBody>
      </p:sp>
      <p:pic>
        <p:nvPicPr>
          <p:cNvPr id="9" name="Picture 8" descr="download.jfif"/>
          <p:cNvPicPr>
            <a:picLocks noChangeAspect="1"/>
          </p:cNvPicPr>
          <p:nvPr/>
        </p:nvPicPr>
        <p:blipFill>
          <a:blip r:embed="rId2">
            <a:lum bright="1000"/>
          </a:blip>
          <a:stretch>
            <a:fillRect/>
          </a:stretch>
        </p:blipFill>
        <p:spPr>
          <a:xfrm>
            <a:off x="3352800" y="838200"/>
            <a:ext cx="5410200" cy="2971800"/>
          </a:xfrm>
          <a:prstGeom prst="rect">
            <a:avLst/>
          </a:prstGeom>
          <a:ln>
            <a:solidFill>
              <a:schemeClr val="tx1"/>
            </a:solidFill>
            <a:round/>
          </a:ln>
          <a:effectLst>
            <a:outerShdw blurRad="292100" dist="25400" dir="5400000" algn="ctr" rotWithShape="0">
              <a:srgbClr val="000000">
                <a:alpha val="47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09600"/>
            <a:ext cx="7010400" cy="533400"/>
          </a:xfrm>
        </p:spPr>
        <p:txBody>
          <a:bodyPr>
            <a:normAutofit/>
          </a:bodyPr>
          <a:lstStyle/>
          <a:p>
            <a:r>
              <a:rPr lang="en-US" sz="3200" u="sng" dirty="0" smtClean="0"/>
              <a:t>Top-5 Sector/Companies with highest FDI</a:t>
            </a:r>
            <a:endParaRPr lang="en-US" sz="3200" u="sng" dirty="0"/>
          </a:p>
        </p:txBody>
      </p:sp>
      <p:sp>
        <p:nvSpPr>
          <p:cNvPr id="4098" name="AutoShape 2"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png"/>
          <p:cNvPicPr>
            <a:picLocks noChangeAspect="1"/>
          </p:cNvPicPr>
          <p:nvPr/>
        </p:nvPicPr>
        <p:blipFill>
          <a:blip r:embed="rId2"/>
          <a:stretch>
            <a:fillRect/>
          </a:stretch>
        </p:blipFill>
        <p:spPr>
          <a:xfrm>
            <a:off x="1676400" y="1219200"/>
            <a:ext cx="8458200" cy="548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762000"/>
            <a:ext cx="9448800" cy="515112"/>
          </a:xfrm>
        </p:spPr>
        <p:txBody>
          <a:bodyPr>
            <a:noAutofit/>
          </a:bodyPr>
          <a:lstStyle/>
          <a:p>
            <a:r>
              <a:rPr lang="en-US" sz="3200" u="sng" dirty="0" smtClean="0"/>
              <a:t>Percentage Share Among Top 5 Sectors with Highest FDI</a:t>
            </a:r>
            <a:endParaRPr lang="en-US" sz="3200" u="sng" dirty="0"/>
          </a:p>
        </p:txBody>
      </p:sp>
      <p:pic>
        <p:nvPicPr>
          <p:cNvPr id="4" name="Picture 3" descr="download (2).png"/>
          <p:cNvPicPr>
            <a:picLocks noChangeAspect="1"/>
          </p:cNvPicPr>
          <p:nvPr/>
        </p:nvPicPr>
        <p:blipFill>
          <a:blip r:embed="rId2"/>
          <a:stretch>
            <a:fillRect/>
          </a:stretch>
        </p:blipFill>
        <p:spPr>
          <a:xfrm>
            <a:off x="0" y="1600200"/>
            <a:ext cx="12192000" cy="3810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5" name="object 5"/>
          <p:cNvSpPr txBox="1"/>
          <p:nvPr/>
        </p:nvSpPr>
        <p:spPr>
          <a:xfrm>
            <a:off x="990600" y="1371600"/>
            <a:ext cx="10439400" cy="4013919"/>
          </a:xfrm>
          <a:prstGeom prst="rect">
            <a:avLst/>
          </a:prstGeom>
        </p:spPr>
        <p:txBody>
          <a:bodyPr vert="horz" wrap="square" lIns="0" tIns="12700" rIns="0" bIns="0" rtlCol="0">
            <a:spAutoFit/>
          </a:bodyPr>
          <a:lstStyle/>
          <a:p>
            <a:pPr>
              <a:buFont typeface="Wingdings" pitchFamily="2" charset="2"/>
              <a:buChar char="Ø"/>
            </a:pPr>
            <a:r>
              <a:rPr lang="en-US" sz="2000" dirty="0" smtClean="0">
                <a:latin typeface="Arial" pitchFamily="34" charset="0"/>
                <a:cs typeface="Arial" pitchFamily="34" charset="0"/>
              </a:rPr>
              <a:t>The Sectors investment of FDI over the period of 2000 to 2017, we can find the largest recipient of such investment is service sector (Financial and non-financial services). The share of this sector in FDI flows is 39.9% of the inflow total foreign direct investment. And others like Computer software and hardware has 16.6%. Construction development has occupied 16.3%, Telecommunications 16.1 and Automobile industry 11.2%.</a:t>
            </a:r>
          </a:p>
          <a:p>
            <a:endParaRPr lang="en-US" sz="2000" dirty="0" smtClean="0">
              <a:latin typeface="Arial" pitchFamily="34" charset="0"/>
              <a:cs typeface="Arial" pitchFamily="34" charset="0"/>
            </a:endParaRPr>
          </a:p>
          <a:p>
            <a:pPr>
              <a:buFont typeface="Wingdings" pitchFamily="2" charset="2"/>
              <a:buChar char="Ø"/>
            </a:pPr>
            <a:r>
              <a:rPr lang="en-US" sz="2000" dirty="0" smtClean="0">
                <a:latin typeface="Arial" pitchFamily="34" charset="0"/>
                <a:cs typeface="Arial" pitchFamily="34" charset="0"/>
              </a:rPr>
              <a:t>Their is very low investment towards sectors like Coir, </a:t>
            </a:r>
            <a:r>
              <a:rPr lang="en-US" sz="2000" dirty="0" err="1" smtClean="0">
                <a:latin typeface="Arial" pitchFamily="34" charset="0"/>
                <a:cs typeface="Arial" pitchFamily="34" charset="0"/>
              </a:rPr>
              <a:t>Defence</a:t>
            </a:r>
            <a:r>
              <a:rPr lang="en-US" sz="2000" dirty="0" smtClean="0">
                <a:latin typeface="Arial" pitchFamily="34" charset="0"/>
                <a:cs typeface="Arial" pitchFamily="34" charset="0"/>
              </a:rPr>
              <a:t> Industries, Mathematical, surveying and drawing Instruments, Coal Production. There are around 10 to 15 sectors, investment is very less and some of this like zero.</a:t>
            </a:r>
          </a:p>
          <a:p>
            <a:endParaRPr lang="en-US" sz="2000" dirty="0" smtClean="0">
              <a:latin typeface="Arial" pitchFamily="34" charset="0"/>
              <a:cs typeface="Arial" pitchFamily="34" charset="0"/>
            </a:endParaRPr>
          </a:p>
          <a:p>
            <a:pPr>
              <a:buFont typeface="Wingdings" pitchFamily="2" charset="2"/>
              <a:buChar char="Ø"/>
            </a:pPr>
            <a:r>
              <a:rPr lang="en-US" sz="2000" dirty="0" smtClean="0">
                <a:latin typeface="Arial" pitchFamily="34" charset="0"/>
                <a:cs typeface="Arial" pitchFamily="34" charset="0"/>
              </a:rPr>
              <a:t>Based on Year-wise investment, we can say that the highest total investment was done in the year of 2016-17. And in the year of 2000-01,2003-04 was lowest investment. And total investment is continuously increasing in every year.</a:t>
            </a:r>
          </a:p>
        </p:txBody>
      </p:sp>
      <p:sp>
        <p:nvSpPr>
          <p:cNvPr id="6" name="TextBox 5"/>
          <p:cNvSpPr txBox="1"/>
          <p:nvPr/>
        </p:nvSpPr>
        <p:spPr>
          <a:xfrm>
            <a:off x="4495800" y="533400"/>
            <a:ext cx="2877711" cy="646331"/>
          </a:xfrm>
          <a:prstGeom prst="rect">
            <a:avLst/>
          </a:prstGeom>
          <a:noFill/>
        </p:spPr>
        <p:txBody>
          <a:bodyPr wrap="none" rtlCol="0">
            <a:spAutoFit/>
          </a:bodyPr>
          <a:lstStyle/>
          <a:p>
            <a:r>
              <a:rPr lang="en-US" sz="3600" b="1" u="sng" dirty="0" smtClean="0">
                <a:latin typeface="Arial" pitchFamily="34" charset="0"/>
                <a:cs typeface="Arial" pitchFamily="34" charset="0"/>
              </a:rPr>
              <a:t>Observation</a:t>
            </a:r>
            <a:endParaRPr lang="en-US" sz="3600"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7" name="Diagram 6"/>
          <p:cNvGraphicFramePr/>
          <p:nvPr/>
        </p:nvGraphicFramePr>
        <p:xfrm>
          <a:off x="990600" y="1219200"/>
          <a:ext cx="10439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800600" y="228600"/>
            <a:ext cx="2698175" cy="646331"/>
          </a:xfrm>
          <a:prstGeom prst="rect">
            <a:avLst/>
          </a:prstGeom>
          <a:noFill/>
        </p:spPr>
        <p:txBody>
          <a:bodyPr wrap="none" rtlCol="0">
            <a:spAutoFit/>
          </a:bodyPr>
          <a:lstStyle/>
          <a:p>
            <a:r>
              <a:rPr lang="en-US" sz="3600" b="1" dirty="0" smtClean="0">
                <a:latin typeface="Arial" pitchFamily="34" charset="0"/>
                <a:cs typeface="Arial" pitchFamily="34" charset="0"/>
              </a:rPr>
              <a:t>Conclusion</a:t>
            </a:r>
            <a:endParaRPr lang="en-US"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67200" y="685800"/>
            <a:ext cx="3542029" cy="3505200"/>
            <a:chOff x="4267200" y="685800"/>
            <a:chExt cx="3542029" cy="4080734"/>
          </a:xfrm>
        </p:grpSpPr>
        <p:sp>
          <p:nvSpPr>
            <p:cNvPr id="3" name="object 3"/>
            <p:cNvSpPr/>
            <p:nvPr/>
          </p:nvSpPr>
          <p:spPr>
            <a:xfrm>
              <a:off x="4724400" y="2053390"/>
              <a:ext cx="2606040" cy="2713144"/>
            </a:xfrm>
            <a:custGeom>
              <a:avLst/>
              <a:gdLst/>
              <a:ahLst/>
              <a:cxnLst/>
              <a:rect l="l" t="t" r="r" b="b"/>
              <a:pathLst>
                <a:path w="2606040" h="2607945">
                  <a:moveTo>
                    <a:pt x="0" y="1303782"/>
                  </a:moveTo>
                  <a:lnTo>
                    <a:pt x="1303020" y="0"/>
                  </a:lnTo>
                  <a:lnTo>
                    <a:pt x="2606040" y="1303782"/>
                  </a:lnTo>
                  <a:lnTo>
                    <a:pt x="1303020" y="2607564"/>
                  </a:lnTo>
                  <a:lnTo>
                    <a:pt x="0" y="1303782"/>
                  </a:lnTo>
                  <a:close/>
                </a:path>
              </a:pathLst>
            </a:custGeom>
            <a:ln w="12700">
              <a:solidFill>
                <a:srgbClr val="11ADC6"/>
              </a:solidFill>
            </a:ln>
          </p:spPr>
          <p:txBody>
            <a:bodyPr wrap="square" lIns="0" tIns="0" rIns="0" bIns="0" rtlCol="0"/>
            <a:lstStyle/>
            <a:p>
              <a:endParaRPr/>
            </a:p>
          </p:txBody>
        </p:sp>
        <p:sp>
          <p:nvSpPr>
            <p:cNvPr id="4" name="object 4"/>
            <p:cNvSpPr/>
            <p:nvPr/>
          </p:nvSpPr>
          <p:spPr>
            <a:xfrm>
              <a:off x="4267200" y="685800"/>
              <a:ext cx="3542029" cy="3542029"/>
            </a:xfrm>
            <a:custGeom>
              <a:avLst/>
              <a:gdLst/>
              <a:ahLst/>
              <a:cxnLst/>
              <a:rect l="l" t="t" r="r" b="b"/>
              <a:pathLst>
                <a:path w="3542029" h="3542029">
                  <a:moveTo>
                    <a:pt x="0" y="1770888"/>
                  </a:moveTo>
                  <a:lnTo>
                    <a:pt x="1770888" y="0"/>
                  </a:lnTo>
                  <a:lnTo>
                    <a:pt x="3541776" y="1770888"/>
                  </a:lnTo>
                  <a:lnTo>
                    <a:pt x="1770888" y="3541776"/>
                  </a:lnTo>
                  <a:lnTo>
                    <a:pt x="0" y="1770888"/>
                  </a:lnTo>
                  <a:close/>
                </a:path>
              </a:pathLst>
            </a:custGeom>
            <a:ln w="12700">
              <a:solidFill>
                <a:srgbClr val="F59F25"/>
              </a:solidFill>
            </a:ln>
          </p:spPr>
          <p:txBody>
            <a:bodyPr wrap="square" lIns="0" tIns="0" rIns="0" bIns="0" rtlCol="0"/>
            <a:lstStyle/>
            <a:p>
              <a:endParaRPr/>
            </a:p>
          </p:txBody>
        </p:sp>
      </p:grpSp>
      <p:sp>
        <p:nvSpPr>
          <p:cNvPr id="5" name="object 5"/>
          <p:cNvSpPr txBox="1">
            <a:spLocks noGrp="1"/>
          </p:cNvSpPr>
          <p:nvPr>
            <p:ph type="ctrTitle"/>
          </p:nvPr>
        </p:nvSpPr>
        <p:spPr>
          <a:xfrm>
            <a:off x="3124200" y="2971800"/>
            <a:ext cx="6019800" cy="1120820"/>
          </a:xfrm>
          <a:prstGeom prst="rect">
            <a:avLst/>
          </a:prstGeom>
        </p:spPr>
        <p:txBody>
          <a:bodyPr vert="horz" wrap="square" lIns="0" tIns="12700" rIns="0" bIns="0" rtlCol="0">
            <a:spAutoFit/>
          </a:bodyPr>
          <a:lstStyle/>
          <a:p>
            <a:pPr marL="15240" algn="ctr">
              <a:lnSpc>
                <a:spcPct val="100000"/>
              </a:lnSpc>
              <a:spcBef>
                <a:spcPts val="100"/>
              </a:spcBef>
            </a:pPr>
            <a:r>
              <a:rPr sz="7200" spc="-335" dirty="0">
                <a:latin typeface="Arial Black" pitchFamily="34" charset="0"/>
              </a:rPr>
              <a:t>Thank</a:t>
            </a:r>
            <a:r>
              <a:rPr sz="7200" spc="-175" dirty="0">
                <a:latin typeface="Arial Black" pitchFamily="34" charset="0"/>
              </a:rPr>
              <a:t> </a:t>
            </a:r>
            <a:r>
              <a:rPr sz="7200" spc="-170" dirty="0">
                <a:latin typeface="Arial Black" pitchFamily="34" charset="0"/>
              </a:rPr>
              <a:t>You</a:t>
            </a:r>
          </a:p>
        </p:txBody>
      </p:sp>
      <p:pic>
        <p:nvPicPr>
          <p:cNvPr id="1026" name="Picture 2"/>
          <p:cNvPicPr>
            <a:picLocks noChangeAspect="1" noChangeArrowheads="1"/>
          </p:cNvPicPr>
          <p:nvPr/>
        </p:nvPicPr>
        <p:blipFill>
          <a:blip r:embed="rId2">
            <a:lum bright="13000" contrast="2000"/>
          </a:blip>
          <a:srcRect/>
          <a:stretch>
            <a:fillRect/>
          </a:stretch>
        </p:blipFill>
        <p:spPr bwMode="auto">
          <a:xfrm>
            <a:off x="5181600" y="4419600"/>
            <a:ext cx="1628775" cy="1457325"/>
          </a:xfrm>
          <a:prstGeom prst="rect">
            <a:avLst/>
          </a:prstGeom>
          <a:noFill/>
          <a:ln w="9525">
            <a:noFill/>
            <a:miter lim="800000"/>
            <a:headEnd/>
            <a:tailEnd/>
          </a:ln>
          <a:effectLst>
            <a:outerShdw blurRad="419100" sx="104000" sy="104000" algn="ctr" rotWithShape="0">
              <a:prstClr val="black">
                <a:alpha val="57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572000" y="228600"/>
            <a:ext cx="3124200" cy="566181"/>
          </a:xfrm>
          <a:prstGeom prst="rect">
            <a:avLst/>
          </a:prstGeom>
        </p:spPr>
        <p:txBody>
          <a:bodyPr vert="horz" wrap="square" lIns="0" tIns="12065" rIns="0" bIns="0" rtlCol="0">
            <a:spAutoFit/>
          </a:bodyPr>
          <a:lstStyle/>
          <a:p>
            <a:pPr marL="12700">
              <a:lnSpc>
                <a:spcPct val="100000"/>
              </a:lnSpc>
              <a:spcBef>
                <a:spcPts val="95"/>
              </a:spcBef>
            </a:pPr>
            <a:r>
              <a:rPr lang="en-IN" sz="3600" b="0" spc="-85" dirty="0" smtClean="0">
                <a:latin typeface="Lucida Bright" panose="02040602050505020304" pitchFamily="18" charset="0"/>
                <a:ea typeface="Verdana" panose="020B0604030504040204" pitchFamily="34" charset="0"/>
              </a:rPr>
              <a:t>Project Details</a:t>
            </a:r>
            <a:endParaRPr sz="3600" b="0" spc="-120" dirty="0">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6" name="Content Placeholder 4"/>
          <p:cNvGraphicFramePr>
            <a:graphicFrameLocks/>
          </p:cNvGraphicFramePr>
          <p:nvPr>
            <p:extLst>
              <p:ext uri="{D42A27DB-BD31-4B8C-83A1-F6EECF244321}">
                <p14:modId xmlns="" xmlns:p14="http://schemas.microsoft.com/office/powerpoint/2010/main" val="211916811"/>
              </p:ext>
            </p:extLst>
          </p:nvPr>
        </p:nvGraphicFramePr>
        <p:xfrm>
          <a:off x="2145683" y="2362200"/>
          <a:ext cx="7901015" cy="2702560"/>
        </p:xfrm>
        <a:graphic>
          <a:graphicData uri="http://schemas.openxmlformats.org/drawingml/2006/table">
            <a:tbl>
              <a:tblPr firstRow="1" bandRow="1">
                <a:tableStyleId>{5C22544A-7EE6-4342-B048-85BDC9FD1C3A}</a:tableStyleId>
              </a:tblPr>
              <a:tblGrid>
                <a:gridCol w="3786215">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r h="370840">
                <a:tc>
                  <a:txBody>
                    <a:bodyPr/>
                    <a:lstStyle/>
                    <a:p>
                      <a:r>
                        <a:rPr lang="en-IN" dirty="0"/>
                        <a:t>Project Title</a:t>
                      </a:r>
                      <a:endParaRPr lang="en-US" dirty="0"/>
                    </a:p>
                  </a:txBody>
                  <a:tcPr/>
                </a:tc>
                <a:tc>
                  <a:txBody>
                    <a:bodyPr/>
                    <a:lstStyle/>
                    <a:p>
                      <a:r>
                        <a:rPr lang="en-US" dirty="0" smtClean="0"/>
                        <a:t>Foreign Direct Investment Analytics</a:t>
                      </a:r>
                      <a:endParaRPr lang="en-US" dirty="0"/>
                    </a:p>
                  </a:txBody>
                  <a:tcPr/>
                </a:tc>
                <a:extLst>
                  <a:ext uri="{0D108BD9-81ED-4DB2-BD59-A6C34878D82A}">
                    <a16:rowId xmlns="" xmlns:a16="http://schemas.microsoft.com/office/drawing/2014/main" val="10001"/>
                  </a:ext>
                </a:extLst>
              </a:tr>
              <a:tr h="370840">
                <a:tc>
                  <a:txBody>
                    <a:bodyPr/>
                    <a:lstStyle/>
                    <a:p>
                      <a:r>
                        <a:rPr lang="en-IN" dirty="0"/>
                        <a:t>Technology</a:t>
                      </a:r>
                      <a:endParaRPr lang="en-US" dirty="0"/>
                    </a:p>
                  </a:txBody>
                  <a:tcPr/>
                </a:tc>
                <a:tc>
                  <a:txBody>
                    <a:bodyPr/>
                    <a:lstStyle/>
                    <a:p>
                      <a:r>
                        <a:rPr lang="en-IN" dirty="0" smtClean="0"/>
                        <a:t>Data Science</a:t>
                      </a:r>
                      <a:endParaRPr lang="en-US" dirty="0"/>
                    </a:p>
                  </a:txBody>
                  <a:tcPr/>
                </a:tc>
                <a:extLst>
                  <a:ext uri="{0D108BD9-81ED-4DB2-BD59-A6C34878D82A}">
                    <a16:rowId xmlns="" xmlns:a16="http://schemas.microsoft.com/office/drawing/2014/main" val="10002"/>
                  </a:ext>
                </a:extLst>
              </a:tr>
              <a:tr h="370840">
                <a:tc>
                  <a:txBody>
                    <a:bodyPr/>
                    <a:lstStyle/>
                    <a:p>
                      <a:r>
                        <a:rPr lang="en-IN" dirty="0"/>
                        <a:t>Domain</a:t>
                      </a:r>
                      <a:endParaRPr lang="en-US" dirty="0"/>
                    </a:p>
                  </a:txBody>
                  <a:tcPr/>
                </a:tc>
                <a:tc>
                  <a:txBody>
                    <a:bodyPr/>
                    <a:lstStyle/>
                    <a:p>
                      <a:r>
                        <a:rPr lang="en-IN" dirty="0"/>
                        <a:t>Finance</a:t>
                      </a:r>
                      <a:endParaRPr lang="en-US" dirty="0"/>
                    </a:p>
                  </a:txBody>
                  <a:tcPr/>
                </a:tc>
                <a:extLst>
                  <a:ext uri="{0D108BD9-81ED-4DB2-BD59-A6C34878D82A}">
                    <a16:rowId xmlns="" xmlns:a16="http://schemas.microsoft.com/office/drawing/2014/main" val="10003"/>
                  </a:ext>
                </a:extLst>
              </a:tr>
              <a:tr h="370840">
                <a:tc>
                  <a:txBody>
                    <a:bodyPr/>
                    <a:lstStyle/>
                    <a:p>
                      <a:r>
                        <a:rPr lang="en-IN" dirty="0"/>
                        <a:t>Programming </a:t>
                      </a:r>
                      <a:r>
                        <a:rPr lang="en-IN" dirty="0" smtClean="0"/>
                        <a:t>Language and Library</a:t>
                      </a:r>
                      <a:r>
                        <a:rPr lang="en-IN" baseline="0" dirty="0" smtClean="0"/>
                        <a:t> </a:t>
                      </a:r>
                      <a:r>
                        <a:rPr lang="en-IN" baseline="0" dirty="0"/>
                        <a:t>Used</a:t>
                      </a:r>
                      <a:endParaRPr lang="en-US" dirty="0"/>
                    </a:p>
                  </a:txBody>
                  <a:tcPr/>
                </a:tc>
                <a:tc>
                  <a:txBody>
                    <a:bodyPr/>
                    <a:lstStyle/>
                    <a:p>
                      <a:r>
                        <a:rPr lang="en-IN" dirty="0" smtClean="0"/>
                        <a:t>Python and</a:t>
                      </a:r>
                      <a:r>
                        <a:rPr lang="en-IN" baseline="0" dirty="0" smtClean="0"/>
                        <a:t> </a:t>
                      </a:r>
                      <a:r>
                        <a:rPr kumimoji="0" lang="en-US" b="0" i="0" kern="1200" dirty="0" smtClean="0">
                          <a:solidFill>
                            <a:schemeClr val="dk1"/>
                          </a:solidFill>
                          <a:latin typeface="+mn-lt"/>
                          <a:ea typeface="+mn-ea"/>
                          <a:cs typeface="+mn-cs"/>
                        </a:rPr>
                        <a:t>Pandas,</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Matplotlib,</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Seaborn</a:t>
                      </a:r>
                      <a:endParaRPr lang="en-IN" dirty="0" smtClean="0"/>
                    </a:p>
                  </a:txBody>
                  <a:tcPr/>
                </a:tc>
                <a:extLst>
                  <a:ext uri="{0D108BD9-81ED-4DB2-BD59-A6C34878D82A}">
                    <a16:rowId xmlns="" xmlns:a16="http://schemas.microsoft.com/office/drawing/2014/main" val="10005"/>
                  </a:ext>
                </a:extLst>
              </a:tr>
              <a:tr h="370840">
                <a:tc>
                  <a:txBody>
                    <a:bodyPr/>
                    <a:lstStyle/>
                    <a:p>
                      <a:r>
                        <a:rPr lang="en-IN" dirty="0"/>
                        <a:t>Tools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Verdana"/>
                          <a:cs typeface="Verdana"/>
                        </a:rPr>
                        <a:t>J</a:t>
                      </a:r>
                      <a:r>
                        <a:rPr lang="en-US" sz="1600" spc="-10" dirty="0" smtClean="0">
                          <a:latin typeface="Verdana"/>
                          <a:cs typeface="Verdana"/>
                        </a:rPr>
                        <a:t>u</a:t>
                      </a:r>
                      <a:r>
                        <a:rPr lang="en-US" sz="1600" spc="-5" dirty="0" smtClean="0">
                          <a:latin typeface="Verdana"/>
                          <a:cs typeface="Verdana"/>
                        </a:rPr>
                        <a:t>p</a:t>
                      </a:r>
                      <a:r>
                        <a:rPr lang="en-US" sz="1600" spc="-10" dirty="0" smtClean="0">
                          <a:latin typeface="Verdana"/>
                          <a:cs typeface="Verdana"/>
                        </a:rPr>
                        <a:t>y</a:t>
                      </a:r>
                      <a:r>
                        <a:rPr lang="en-US" sz="1600" dirty="0" smtClean="0">
                          <a:latin typeface="Verdana"/>
                          <a:cs typeface="Verdana"/>
                        </a:rPr>
                        <a:t>t</a:t>
                      </a:r>
                      <a:r>
                        <a:rPr lang="en-US" sz="1600" spc="5" dirty="0" smtClean="0">
                          <a:latin typeface="Verdana"/>
                          <a:cs typeface="Verdana"/>
                        </a:rPr>
                        <a:t>er</a:t>
                      </a:r>
                      <a:r>
                        <a:rPr lang="en-US" sz="1600" spc="-135" dirty="0" smtClean="0">
                          <a:latin typeface="Verdana"/>
                          <a:cs typeface="Verdana"/>
                        </a:rPr>
                        <a:t> </a:t>
                      </a:r>
                      <a:r>
                        <a:rPr lang="en-US" sz="1600" dirty="0" smtClean="0">
                          <a:latin typeface="Verdana"/>
                          <a:cs typeface="Verdana"/>
                        </a:rPr>
                        <a:t>Not</a:t>
                      </a:r>
                      <a:r>
                        <a:rPr lang="en-US" sz="1600" spc="5" dirty="0" smtClean="0">
                          <a:latin typeface="Verdana"/>
                          <a:cs typeface="Verdana"/>
                        </a:rPr>
                        <a:t>e</a:t>
                      </a:r>
                      <a:r>
                        <a:rPr lang="en-US" sz="1600" spc="-5" dirty="0" smtClean="0">
                          <a:latin typeface="Verdana"/>
                          <a:cs typeface="Verdana"/>
                        </a:rPr>
                        <a:t>b</a:t>
                      </a:r>
                      <a:r>
                        <a:rPr lang="en-US" sz="1600" spc="-10" dirty="0" smtClean="0">
                          <a:latin typeface="Verdana"/>
                          <a:cs typeface="Verdana"/>
                        </a:rPr>
                        <a:t>o</a:t>
                      </a:r>
                      <a:r>
                        <a:rPr lang="en-US" sz="1600" dirty="0" smtClean="0">
                          <a:latin typeface="Verdana"/>
                          <a:cs typeface="Verdana"/>
                        </a:rPr>
                        <a:t>o</a:t>
                      </a:r>
                      <a:r>
                        <a:rPr lang="en-US" sz="1600" spc="-10" dirty="0" smtClean="0">
                          <a:latin typeface="Verdana"/>
                          <a:cs typeface="Verdana"/>
                        </a:rPr>
                        <a:t>k(Google Colab)</a:t>
                      </a:r>
                      <a:r>
                        <a:rPr lang="en-US" sz="1600" dirty="0" smtClean="0">
                          <a:latin typeface="Verdana"/>
                          <a:cs typeface="Verdana"/>
                        </a:rPr>
                        <a:t>,</a:t>
                      </a:r>
                      <a:r>
                        <a:rPr lang="en-US" sz="1600" spc="-125" dirty="0" smtClean="0">
                          <a:latin typeface="Verdana"/>
                          <a:cs typeface="Verdana"/>
                        </a:rPr>
                        <a:t> </a:t>
                      </a:r>
                      <a:r>
                        <a:rPr lang="en-US" sz="1600" dirty="0" smtClean="0">
                          <a:latin typeface="Verdana"/>
                          <a:cs typeface="Verdana"/>
                        </a:rPr>
                        <a:t>M</a:t>
                      </a:r>
                      <a:r>
                        <a:rPr lang="en-US" sz="1600" spc="45" dirty="0" smtClean="0">
                          <a:latin typeface="Verdana"/>
                          <a:cs typeface="Verdana"/>
                        </a:rPr>
                        <a:t>S</a:t>
                      </a:r>
                      <a:r>
                        <a:rPr lang="en-US" sz="1600" dirty="0" smtClean="0">
                          <a:latin typeface="Verdana"/>
                          <a:cs typeface="Verdana"/>
                        </a:rPr>
                        <a:t>-</a:t>
                      </a:r>
                      <a:r>
                        <a:rPr lang="en-US" sz="1600" spc="-5" dirty="0" smtClean="0">
                          <a:latin typeface="Verdana"/>
                          <a:cs typeface="Verdana"/>
                        </a:rPr>
                        <a:t>Ex</a:t>
                      </a:r>
                      <a:r>
                        <a:rPr lang="en-US" sz="1600" spc="-10" dirty="0" smtClean="0">
                          <a:latin typeface="Verdana"/>
                          <a:cs typeface="Verdana"/>
                        </a:rPr>
                        <a:t>c</a:t>
                      </a:r>
                      <a:r>
                        <a:rPr lang="en-US" sz="1600" dirty="0" smtClean="0">
                          <a:latin typeface="Verdana"/>
                          <a:cs typeface="Verdana"/>
                        </a:rPr>
                        <a:t>e</a:t>
                      </a:r>
                      <a:r>
                        <a:rPr lang="en-US" sz="1600" spc="-5" dirty="0" smtClean="0">
                          <a:latin typeface="Verdana"/>
                          <a:cs typeface="Verdana"/>
                        </a:rPr>
                        <a:t>l</a:t>
                      </a:r>
                      <a:endParaRPr lang="en-US" sz="1600" dirty="0">
                        <a:latin typeface="Verdana"/>
                        <a:cs typeface="Verdana"/>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1490057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11753" y="1720595"/>
            <a:ext cx="3968751" cy="3968750"/>
          </a:xfrm>
          <a:custGeom>
            <a:avLst/>
            <a:gdLst/>
            <a:ahLst/>
            <a:cxnLst/>
            <a:rect l="l" t="t" r="r" b="b"/>
            <a:pathLst>
              <a:path w="3968750" h="3968750">
                <a:moveTo>
                  <a:pt x="0" y="1984247"/>
                </a:moveTo>
                <a:lnTo>
                  <a:pt x="574" y="1936037"/>
                </a:lnTo>
                <a:lnTo>
                  <a:pt x="2288" y="1888108"/>
                </a:lnTo>
                <a:lnTo>
                  <a:pt x="5128" y="1840474"/>
                </a:lnTo>
                <a:lnTo>
                  <a:pt x="9083" y="1793149"/>
                </a:lnTo>
                <a:lnTo>
                  <a:pt x="14138" y="1746145"/>
                </a:lnTo>
                <a:lnTo>
                  <a:pt x="20281" y="1699475"/>
                </a:lnTo>
                <a:lnTo>
                  <a:pt x="27499" y="1653153"/>
                </a:lnTo>
                <a:lnTo>
                  <a:pt x="35778" y="1607191"/>
                </a:lnTo>
                <a:lnTo>
                  <a:pt x="45106" y="1561601"/>
                </a:lnTo>
                <a:lnTo>
                  <a:pt x="55470" y="1516399"/>
                </a:lnTo>
                <a:lnTo>
                  <a:pt x="66857" y="1471595"/>
                </a:lnTo>
                <a:lnTo>
                  <a:pt x="79254" y="1427203"/>
                </a:lnTo>
                <a:lnTo>
                  <a:pt x="92647" y="1383237"/>
                </a:lnTo>
                <a:lnTo>
                  <a:pt x="107025" y="1339709"/>
                </a:lnTo>
                <a:lnTo>
                  <a:pt x="122373" y="1296632"/>
                </a:lnTo>
                <a:lnTo>
                  <a:pt x="138679" y="1254019"/>
                </a:lnTo>
                <a:lnTo>
                  <a:pt x="155930" y="1211883"/>
                </a:lnTo>
                <a:lnTo>
                  <a:pt x="174112" y="1170238"/>
                </a:lnTo>
                <a:lnTo>
                  <a:pt x="193214" y="1129095"/>
                </a:lnTo>
                <a:lnTo>
                  <a:pt x="213221" y="1088469"/>
                </a:lnTo>
                <a:lnTo>
                  <a:pt x="234122" y="1048371"/>
                </a:lnTo>
                <a:lnTo>
                  <a:pt x="255902" y="1008816"/>
                </a:lnTo>
                <a:lnTo>
                  <a:pt x="278549" y="969816"/>
                </a:lnTo>
                <a:lnTo>
                  <a:pt x="302050" y="931384"/>
                </a:lnTo>
                <a:lnTo>
                  <a:pt x="326392" y="893533"/>
                </a:lnTo>
                <a:lnTo>
                  <a:pt x="351562" y="856276"/>
                </a:lnTo>
                <a:lnTo>
                  <a:pt x="377547" y="819627"/>
                </a:lnTo>
                <a:lnTo>
                  <a:pt x="404334" y="783597"/>
                </a:lnTo>
                <a:lnTo>
                  <a:pt x="431909" y="748200"/>
                </a:lnTo>
                <a:lnTo>
                  <a:pt x="460261" y="713450"/>
                </a:lnTo>
                <a:lnTo>
                  <a:pt x="489376" y="679358"/>
                </a:lnTo>
                <a:lnTo>
                  <a:pt x="519240" y="645939"/>
                </a:lnTo>
                <a:lnTo>
                  <a:pt x="549842" y="613204"/>
                </a:lnTo>
                <a:lnTo>
                  <a:pt x="581167" y="581167"/>
                </a:lnTo>
                <a:lnTo>
                  <a:pt x="613204" y="549842"/>
                </a:lnTo>
                <a:lnTo>
                  <a:pt x="645939" y="519240"/>
                </a:lnTo>
                <a:lnTo>
                  <a:pt x="679358" y="489376"/>
                </a:lnTo>
                <a:lnTo>
                  <a:pt x="713450" y="460261"/>
                </a:lnTo>
                <a:lnTo>
                  <a:pt x="748200" y="431909"/>
                </a:lnTo>
                <a:lnTo>
                  <a:pt x="783597" y="404334"/>
                </a:lnTo>
                <a:lnTo>
                  <a:pt x="819627" y="377547"/>
                </a:lnTo>
                <a:lnTo>
                  <a:pt x="856276" y="351562"/>
                </a:lnTo>
                <a:lnTo>
                  <a:pt x="893533" y="326392"/>
                </a:lnTo>
                <a:lnTo>
                  <a:pt x="931384" y="302050"/>
                </a:lnTo>
                <a:lnTo>
                  <a:pt x="969816" y="278549"/>
                </a:lnTo>
                <a:lnTo>
                  <a:pt x="1008816" y="255902"/>
                </a:lnTo>
                <a:lnTo>
                  <a:pt x="1048371" y="234122"/>
                </a:lnTo>
                <a:lnTo>
                  <a:pt x="1088469" y="213221"/>
                </a:lnTo>
                <a:lnTo>
                  <a:pt x="1129095" y="193214"/>
                </a:lnTo>
                <a:lnTo>
                  <a:pt x="1170238" y="174112"/>
                </a:lnTo>
                <a:lnTo>
                  <a:pt x="1211883" y="155930"/>
                </a:lnTo>
                <a:lnTo>
                  <a:pt x="1254019" y="138679"/>
                </a:lnTo>
                <a:lnTo>
                  <a:pt x="1296632" y="122373"/>
                </a:lnTo>
                <a:lnTo>
                  <a:pt x="1339709" y="107025"/>
                </a:lnTo>
                <a:lnTo>
                  <a:pt x="1383237" y="92647"/>
                </a:lnTo>
                <a:lnTo>
                  <a:pt x="1427203" y="79254"/>
                </a:lnTo>
                <a:lnTo>
                  <a:pt x="1471595" y="66857"/>
                </a:lnTo>
                <a:lnTo>
                  <a:pt x="1516399" y="55470"/>
                </a:lnTo>
                <a:lnTo>
                  <a:pt x="1561601" y="45106"/>
                </a:lnTo>
                <a:lnTo>
                  <a:pt x="1607191" y="35778"/>
                </a:lnTo>
                <a:lnTo>
                  <a:pt x="1653153" y="27499"/>
                </a:lnTo>
                <a:lnTo>
                  <a:pt x="1699475" y="20281"/>
                </a:lnTo>
                <a:lnTo>
                  <a:pt x="1746145" y="14138"/>
                </a:lnTo>
                <a:lnTo>
                  <a:pt x="1793149" y="9083"/>
                </a:lnTo>
                <a:lnTo>
                  <a:pt x="1840474" y="5128"/>
                </a:lnTo>
                <a:lnTo>
                  <a:pt x="1888108" y="2288"/>
                </a:lnTo>
                <a:lnTo>
                  <a:pt x="1936037" y="574"/>
                </a:lnTo>
                <a:lnTo>
                  <a:pt x="1984248" y="0"/>
                </a:lnTo>
                <a:lnTo>
                  <a:pt x="2032458" y="574"/>
                </a:lnTo>
                <a:lnTo>
                  <a:pt x="2080387" y="2288"/>
                </a:lnTo>
                <a:lnTo>
                  <a:pt x="2128021" y="5128"/>
                </a:lnTo>
                <a:lnTo>
                  <a:pt x="2175346" y="9083"/>
                </a:lnTo>
                <a:lnTo>
                  <a:pt x="2222350" y="14138"/>
                </a:lnTo>
                <a:lnTo>
                  <a:pt x="2269020" y="20281"/>
                </a:lnTo>
                <a:lnTo>
                  <a:pt x="2315342" y="27499"/>
                </a:lnTo>
                <a:lnTo>
                  <a:pt x="2361304" y="35778"/>
                </a:lnTo>
                <a:lnTo>
                  <a:pt x="2406894" y="45106"/>
                </a:lnTo>
                <a:lnTo>
                  <a:pt x="2452096" y="55470"/>
                </a:lnTo>
                <a:lnTo>
                  <a:pt x="2496900" y="66857"/>
                </a:lnTo>
                <a:lnTo>
                  <a:pt x="2541292" y="79254"/>
                </a:lnTo>
                <a:lnTo>
                  <a:pt x="2585258" y="92647"/>
                </a:lnTo>
                <a:lnTo>
                  <a:pt x="2628786" y="107025"/>
                </a:lnTo>
                <a:lnTo>
                  <a:pt x="2671863" y="122373"/>
                </a:lnTo>
                <a:lnTo>
                  <a:pt x="2714476" y="138679"/>
                </a:lnTo>
                <a:lnTo>
                  <a:pt x="2756612" y="155930"/>
                </a:lnTo>
                <a:lnTo>
                  <a:pt x="2798257" y="174112"/>
                </a:lnTo>
                <a:lnTo>
                  <a:pt x="2839400" y="193214"/>
                </a:lnTo>
                <a:lnTo>
                  <a:pt x="2880026" y="213221"/>
                </a:lnTo>
                <a:lnTo>
                  <a:pt x="2920124" y="234122"/>
                </a:lnTo>
                <a:lnTo>
                  <a:pt x="2959679" y="255902"/>
                </a:lnTo>
                <a:lnTo>
                  <a:pt x="2998679" y="278549"/>
                </a:lnTo>
                <a:lnTo>
                  <a:pt x="3037111" y="302050"/>
                </a:lnTo>
                <a:lnTo>
                  <a:pt x="3074962" y="326392"/>
                </a:lnTo>
                <a:lnTo>
                  <a:pt x="3112219" y="351562"/>
                </a:lnTo>
                <a:lnTo>
                  <a:pt x="3148868" y="377547"/>
                </a:lnTo>
                <a:lnTo>
                  <a:pt x="3184898" y="404334"/>
                </a:lnTo>
                <a:lnTo>
                  <a:pt x="3220295" y="431909"/>
                </a:lnTo>
                <a:lnTo>
                  <a:pt x="3255045" y="460261"/>
                </a:lnTo>
                <a:lnTo>
                  <a:pt x="3289137" y="489376"/>
                </a:lnTo>
                <a:lnTo>
                  <a:pt x="3322556" y="519240"/>
                </a:lnTo>
                <a:lnTo>
                  <a:pt x="3355291" y="549842"/>
                </a:lnTo>
                <a:lnTo>
                  <a:pt x="3387328" y="581167"/>
                </a:lnTo>
                <a:lnTo>
                  <a:pt x="3418653" y="613204"/>
                </a:lnTo>
                <a:lnTo>
                  <a:pt x="3449255" y="645939"/>
                </a:lnTo>
                <a:lnTo>
                  <a:pt x="3479119" y="679358"/>
                </a:lnTo>
                <a:lnTo>
                  <a:pt x="3508234" y="713450"/>
                </a:lnTo>
                <a:lnTo>
                  <a:pt x="3536586" y="748200"/>
                </a:lnTo>
                <a:lnTo>
                  <a:pt x="3564161" y="783597"/>
                </a:lnTo>
                <a:lnTo>
                  <a:pt x="3590948" y="819627"/>
                </a:lnTo>
                <a:lnTo>
                  <a:pt x="3616933" y="856276"/>
                </a:lnTo>
                <a:lnTo>
                  <a:pt x="3642103" y="893533"/>
                </a:lnTo>
                <a:lnTo>
                  <a:pt x="3666445" y="931384"/>
                </a:lnTo>
                <a:lnTo>
                  <a:pt x="3689946" y="969816"/>
                </a:lnTo>
                <a:lnTo>
                  <a:pt x="3712593" y="1008816"/>
                </a:lnTo>
                <a:lnTo>
                  <a:pt x="3734373" y="1048371"/>
                </a:lnTo>
                <a:lnTo>
                  <a:pt x="3755274" y="1088469"/>
                </a:lnTo>
                <a:lnTo>
                  <a:pt x="3775281" y="1129095"/>
                </a:lnTo>
                <a:lnTo>
                  <a:pt x="3794383" y="1170238"/>
                </a:lnTo>
                <a:lnTo>
                  <a:pt x="3812565" y="1211883"/>
                </a:lnTo>
                <a:lnTo>
                  <a:pt x="3829816" y="1254019"/>
                </a:lnTo>
                <a:lnTo>
                  <a:pt x="3846122" y="1296632"/>
                </a:lnTo>
                <a:lnTo>
                  <a:pt x="3861470" y="1339709"/>
                </a:lnTo>
                <a:lnTo>
                  <a:pt x="3875848" y="1383237"/>
                </a:lnTo>
                <a:lnTo>
                  <a:pt x="3889241" y="1427203"/>
                </a:lnTo>
                <a:lnTo>
                  <a:pt x="3901638" y="1471595"/>
                </a:lnTo>
                <a:lnTo>
                  <a:pt x="3913025" y="1516399"/>
                </a:lnTo>
                <a:lnTo>
                  <a:pt x="3923389" y="1561601"/>
                </a:lnTo>
                <a:lnTo>
                  <a:pt x="3932717" y="1607191"/>
                </a:lnTo>
                <a:lnTo>
                  <a:pt x="3940996" y="1653153"/>
                </a:lnTo>
                <a:lnTo>
                  <a:pt x="3948214" y="1699475"/>
                </a:lnTo>
                <a:lnTo>
                  <a:pt x="3954357" y="1746145"/>
                </a:lnTo>
                <a:lnTo>
                  <a:pt x="3959412" y="1793149"/>
                </a:lnTo>
                <a:lnTo>
                  <a:pt x="3963367" y="1840474"/>
                </a:lnTo>
                <a:lnTo>
                  <a:pt x="3966207" y="1888108"/>
                </a:lnTo>
                <a:lnTo>
                  <a:pt x="3967921" y="1936037"/>
                </a:lnTo>
                <a:lnTo>
                  <a:pt x="3968496" y="1984247"/>
                </a:lnTo>
                <a:lnTo>
                  <a:pt x="3967921" y="2032458"/>
                </a:lnTo>
                <a:lnTo>
                  <a:pt x="3966207" y="2080387"/>
                </a:lnTo>
                <a:lnTo>
                  <a:pt x="3963367" y="2128021"/>
                </a:lnTo>
                <a:lnTo>
                  <a:pt x="3959412" y="2175346"/>
                </a:lnTo>
                <a:lnTo>
                  <a:pt x="3954357" y="2222350"/>
                </a:lnTo>
                <a:lnTo>
                  <a:pt x="3948214" y="2269020"/>
                </a:lnTo>
                <a:lnTo>
                  <a:pt x="3940996" y="2315342"/>
                </a:lnTo>
                <a:lnTo>
                  <a:pt x="3932717" y="2361304"/>
                </a:lnTo>
                <a:lnTo>
                  <a:pt x="3923389" y="2406894"/>
                </a:lnTo>
                <a:lnTo>
                  <a:pt x="3913025" y="2452096"/>
                </a:lnTo>
                <a:lnTo>
                  <a:pt x="3901638" y="2496900"/>
                </a:lnTo>
                <a:lnTo>
                  <a:pt x="3889241" y="2541292"/>
                </a:lnTo>
                <a:lnTo>
                  <a:pt x="3875848" y="2585258"/>
                </a:lnTo>
                <a:lnTo>
                  <a:pt x="3861470" y="2628786"/>
                </a:lnTo>
                <a:lnTo>
                  <a:pt x="3846122" y="2671863"/>
                </a:lnTo>
                <a:lnTo>
                  <a:pt x="3829816" y="2714476"/>
                </a:lnTo>
                <a:lnTo>
                  <a:pt x="3812565" y="2756612"/>
                </a:lnTo>
                <a:lnTo>
                  <a:pt x="3794383" y="2798257"/>
                </a:lnTo>
                <a:lnTo>
                  <a:pt x="3775281" y="2839400"/>
                </a:lnTo>
                <a:lnTo>
                  <a:pt x="3755274" y="2880026"/>
                </a:lnTo>
                <a:lnTo>
                  <a:pt x="3734373" y="2920124"/>
                </a:lnTo>
                <a:lnTo>
                  <a:pt x="3712593" y="2959679"/>
                </a:lnTo>
                <a:lnTo>
                  <a:pt x="3689946" y="2998679"/>
                </a:lnTo>
                <a:lnTo>
                  <a:pt x="3666445" y="3037111"/>
                </a:lnTo>
                <a:lnTo>
                  <a:pt x="3642103" y="3074962"/>
                </a:lnTo>
                <a:lnTo>
                  <a:pt x="3616933" y="3112219"/>
                </a:lnTo>
                <a:lnTo>
                  <a:pt x="3590948" y="3148868"/>
                </a:lnTo>
                <a:lnTo>
                  <a:pt x="3564161" y="3184898"/>
                </a:lnTo>
                <a:lnTo>
                  <a:pt x="3536586" y="3220295"/>
                </a:lnTo>
                <a:lnTo>
                  <a:pt x="3508234" y="3255045"/>
                </a:lnTo>
                <a:lnTo>
                  <a:pt x="3479119" y="3289137"/>
                </a:lnTo>
                <a:lnTo>
                  <a:pt x="3449255" y="3322556"/>
                </a:lnTo>
                <a:lnTo>
                  <a:pt x="3418653" y="3355291"/>
                </a:lnTo>
                <a:lnTo>
                  <a:pt x="3387328" y="3387328"/>
                </a:lnTo>
                <a:lnTo>
                  <a:pt x="3355291" y="3418653"/>
                </a:lnTo>
                <a:lnTo>
                  <a:pt x="3322556" y="3449255"/>
                </a:lnTo>
                <a:lnTo>
                  <a:pt x="3289137" y="3479119"/>
                </a:lnTo>
                <a:lnTo>
                  <a:pt x="3255045" y="3508234"/>
                </a:lnTo>
                <a:lnTo>
                  <a:pt x="3220295" y="3536586"/>
                </a:lnTo>
                <a:lnTo>
                  <a:pt x="3184898" y="3564161"/>
                </a:lnTo>
                <a:lnTo>
                  <a:pt x="3148868" y="3590948"/>
                </a:lnTo>
                <a:lnTo>
                  <a:pt x="3112219" y="3616933"/>
                </a:lnTo>
                <a:lnTo>
                  <a:pt x="3074962" y="3642103"/>
                </a:lnTo>
                <a:lnTo>
                  <a:pt x="3037111" y="3666445"/>
                </a:lnTo>
                <a:lnTo>
                  <a:pt x="2998679" y="3689946"/>
                </a:lnTo>
                <a:lnTo>
                  <a:pt x="2959679" y="3712593"/>
                </a:lnTo>
                <a:lnTo>
                  <a:pt x="2920124" y="3734373"/>
                </a:lnTo>
                <a:lnTo>
                  <a:pt x="2880026" y="3755274"/>
                </a:lnTo>
                <a:lnTo>
                  <a:pt x="2839400" y="3775281"/>
                </a:lnTo>
                <a:lnTo>
                  <a:pt x="2798257" y="3794383"/>
                </a:lnTo>
                <a:lnTo>
                  <a:pt x="2756612" y="3812565"/>
                </a:lnTo>
                <a:lnTo>
                  <a:pt x="2714476" y="3829816"/>
                </a:lnTo>
                <a:lnTo>
                  <a:pt x="2671863" y="3846122"/>
                </a:lnTo>
                <a:lnTo>
                  <a:pt x="2628786" y="3861470"/>
                </a:lnTo>
                <a:lnTo>
                  <a:pt x="2585258" y="3875848"/>
                </a:lnTo>
                <a:lnTo>
                  <a:pt x="2541292" y="3889241"/>
                </a:lnTo>
                <a:lnTo>
                  <a:pt x="2496900" y="3901638"/>
                </a:lnTo>
                <a:lnTo>
                  <a:pt x="2452096" y="3913025"/>
                </a:lnTo>
                <a:lnTo>
                  <a:pt x="2406894" y="3923389"/>
                </a:lnTo>
                <a:lnTo>
                  <a:pt x="2361304" y="3932717"/>
                </a:lnTo>
                <a:lnTo>
                  <a:pt x="2315342" y="3940996"/>
                </a:lnTo>
                <a:lnTo>
                  <a:pt x="2269020" y="3948214"/>
                </a:lnTo>
                <a:lnTo>
                  <a:pt x="2222350" y="3954357"/>
                </a:lnTo>
                <a:lnTo>
                  <a:pt x="2175346" y="3959412"/>
                </a:lnTo>
                <a:lnTo>
                  <a:pt x="2128021" y="3963367"/>
                </a:lnTo>
                <a:lnTo>
                  <a:pt x="2080387" y="3966207"/>
                </a:lnTo>
                <a:lnTo>
                  <a:pt x="2032458" y="3967921"/>
                </a:lnTo>
                <a:lnTo>
                  <a:pt x="1984248" y="3968495"/>
                </a:lnTo>
                <a:lnTo>
                  <a:pt x="1936037" y="3967921"/>
                </a:lnTo>
                <a:lnTo>
                  <a:pt x="1888108" y="3966207"/>
                </a:lnTo>
                <a:lnTo>
                  <a:pt x="1840474" y="3963367"/>
                </a:lnTo>
                <a:lnTo>
                  <a:pt x="1793149" y="3959412"/>
                </a:lnTo>
                <a:lnTo>
                  <a:pt x="1746145" y="3954357"/>
                </a:lnTo>
                <a:lnTo>
                  <a:pt x="1699475" y="3948214"/>
                </a:lnTo>
                <a:lnTo>
                  <a:pt x="1653153" y="3940996"/>
                </a:lnTo>
                <a:lnTo>
                  <a:pt x="1607191" y="3932717"/>
                </a:lnTo>
                <a:lnTo>
                  <a:pt x="1561601" y="3923389"/>
                </a:lnTo>
                <a:lnTo>
                  <a:pt x="1516399" y="3913025"/>
                </a:lnTo>
                <a:lnTo>
                  <a:pt x="1471595" y="3901638"/>
                </a:lnTo>
                <a:lnTo>
                  <a:pt x="1427203" y="3889241"/>
                </a:lnTo>
                <a:lnTo>
                  <a:pt x="1383237" y="3875848"/>
                </a:lnTo>
                <a:lnTo>
                  <a:pt x="1339709" y="3861470"/>
                </a:lnTo>
                <a:lnTo>
                  <a:pt x="1296632" y="3846122"/>
                </a:lnTo>
                <a:lnTo>
                  <a:pt x="1254019" y="3829816"/>
                </a:lnTo>
                <a:lnTo>
                  <a:pt x="1211883" y="3812565"/>
                </a:lnTo>
                <a:lnTo>
                  <a:pt x="1170238" y="3794383"/>
                </a:lnTo>
                <a:lnTo>
                  <a:pt x="1129095" y="3775281"/>
                </a:lnTo>
                <a:lnTo>
                  <a:pt x="1088469" y="3755274"/>
                </a:lnTo>
                <a:lnTo>
                  <a:pt x="1048371" y="3734373"/>
                </a:lnTo>
                <a:lnTo>
                  <a:pt x="1008816" y="3712593"/>
                </a:lnTo>
                <a:lnTo>
                  <a:pt x="969816" y="3689946"/>
                </a:lnTo>
                <a:lnTo>
                  <a:pt x="931384" y="3666445"/>
                </a:lnTo>
                <a:lnTo>
                  <a:pt x="893533" y="3642103"/>
                </a:lnTo>
                <a:lnTo>
                  <a:pt x="856276" y="3616933"/>
                </a:lnTo>
                <a:lnTo>
                  <a:pt x="819627" y="3590948"/>
                </a:lnTo>
                <a:lnTo>
                  <a:pt x="783597" y="3564161"/>
                </a:lnTo>
                <a:lnTo>
                  <a:pt x="748200" y="3536586"/>
                </a:lnTo>
                <a:lnTo>
                  <a:pt x="713450" y="3508234"/>
                </a:lnTo>
                <a:lnTo>
                  <a:pt x="679358" y="3479119"/>
                </a:lnTo>
                <a:lnTo>
                  <a:pt x="645939" y="3449255"/>
                </a:lnTo>
                <a:lnTo>
                  <a:pt x="613204" y="3418653"/>
                </a:lnTo>
                <a:lnTo>
                  <a:pt x="581167" y="3387328"/>
                </a:lnTo>
                <a:lnTo>
                  <a:pt x="549842" y="3355291"/>
                </a:lnTo>
                <a:lnTo>
                  <a:pt x="519240" y="3322556"/>
                </a:lnTo>
                <a:lnTo>
                  <a:pt x="489376" y="3289137"/>
                </a:lnTo>
                <a:lnTo>
                  <a:pt x="460261" y="3255045"/>
                </a:lnTo>
                <a:lnTo>
                  <a:pt x="431909" y="3220295"/>
                </a:lnTo>
                <a:lnTo>
                  <a:pt x="404334" y="3184898"/>
                </a:lnTo>
                <a:lnTo>
                  <a:pt x="377547" y="3148868"/>
                </a:lnTo>
                <a:lnTo>
                  <a:pt x="351562" y="3112219"/>
                </a:lnTo>
                <a:lnTo>
                  <a:pt x="326392" y="3074962"/>
                </a:lnTo>
                <a:lnTo>
                  <a:pt x="302050" y="3037111"/>
                </a:lnTo>
                <a:lnTo>
                  <a:pt x="278549" y="2998679"/>
                </a:lnTo>
                <a:lnTo>
                  <a:pt x="255902" y="2959679"/>
                </a:lnTo>
                <a:lnTo>
                  <a:pt x="234122" y="2920124"/>
                </a:lnTo>
                <a:lnTo>
                  <a:pt x="213221" y="2880026"/>
                </a:lnTo>
                <a:lnTo>
                  <a:pt x="193214" y="2839400"/>
                </a:lnTo>
                <a:lnTo>
                  <a:pt x="174112" y="2798257"/>
                </a:lnTo>
                <a:lnTo>
                  <a:pt x="155930" y="2756612"/>
                </a:lnTo>
                <a:lnTo>
                  <a:pt x="138679" y="2714476"/>
                </a:lnTo>
                <a:lnTo>
                  <a:pt x="122373" y="2671863"/>
                </a:lnTo>
                <a:lnTo>
                  <a:pt x="107025" y="2628786"/>
                </a:lnTo>
                <a:lnTo>
                  <a:pt x="92647" y="2585258"/>
                </a:lnTo>
                <a:lnTo>
                  <a:pt x="79254" y="2541292"/>
                </a:lnTo>
                <a:lnTo>
                  <a:pt x="66857" y="2496900"/>
                </a:lnTo>
                <a:lnTo>
                  <a:pt x="55470" y="2452096"/>
                </a:lnTo>
                <a:lnTo>
                  <a:pt x="45106" y="2406894"/>
                </a:lnTo>
                <a:lnTo>
                  <a:pt x="35778" y="2361304"/>
                </a:lnTo>
                <a:lnTo>
                  <a:pt x="27499" y="2315342"/>
                </a:lnTo>
                <a:lnTo>
                  <a:pt x="20281" y="2269020"/>
                </a:lnTo>
                <a:lnTo>
                  <a:pt x="14138" y="2222350"/>
                </a:lnTo>
                <a:lnTo>
                  <a:pt x="9083" y="2175346"/>
                </a:lnTo>
                <a:lnTo>
                  <a:pt x="5128" y="2128021"/>
                </a:lnTo>
                <a:lnTo>
                  <a:pt x="2288" y="2080387"/>
                </a:lnTo>
                <a:lnTo>
                  <a:pt x="574" y="2032458"/>
                </a:lnTo>
                <a:lnTo>
                  <a:pt x="0" y="1984247"/>
                </a:lnTo>
                <a:close/>
              </a:path>
            </a:pathLst>
          </a:custGeom>
          <a:ln w="12700">
            <a:solidFill>
              <a:srgbClr val="575757"/>
            </a:solidFill>
          </a:ln>
        </p:spPr>
        <p:txBody>
          <a:bodyPr wrap="square" lIns="0" tIns="0" rIns="0" bIns="0" rtlCol="0"/>
          <a:lstStyle/>
          <a:p>
            <a:endParaRPr/>
          </a:p>
        </p:txBody>
      </p:sp>
      <p:sp>
        <p:nvSpPr>
          <p:cNvPr id="3" name="object 3"/>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txBox="1">
            <a:spLocks noGrp="1"/>
          </p:cNvSpPr>
          <p:nvPr>
            <p:ph type="title"/>
          </p:nvPr>
        </p:nvSpPr>
        <p:spPr>
          <a:xfrm>
            <a:off x="4343400" y="304800"/>
            <a:ext cx="3276600" cy="447558"/>
          </a:xfrm>
          <a:prstGeom prst="rect">
            <a:avLst/>
          </a:prstGeom>
        </p:spPr>
        <p:txBody>
          <a:bodyPr vert="horz" wrap="square" lIns="0" tIns="62230" rIns="0" bIns="0" rtlCol="0">
            <a:spAutoFit/>
          </a:bodyPr>
          <a:lstStyle/>
          <a:p>
            <a:pPr marL="151765" marR="5080" indent="57785" algn="ctr">
              <a:lnSpc>
                <a:spcPts val="3010"/>
              </a:lnSpc>
              <a:spcBef>
                <a:spcPts val="490"/>
              </a:spcBef>
            </a:pPr>
            <a:r>
              <a:rPr sz="4000" b="0" spc="-105" smtClean="0">
                <a:ea typeface="Verdana" panose="020B0604030504040204" pitchFamily="34" charset="0"/>
              </a:rPr>
              <a:t>Pr</a:t>
            </a:r>
            <a:r>
              <a:rPr lang="en-US" sz="4000" b="0" spc="-105" dirty="0" smtClean="0">
                <a:ea typeface="Verdana" panose="020B0604030504040204" pitchFamily="34" charset="0"/>
              </a:rPr>
              <a:t>oject Report</a:t>
            </a:r>
            <a:endParaRPr sz="4000" b="0" spc="-95" dirty="0">
              <a:ea typeface="Verdana" panose="020B0604030504040204" pitchFamily="34" charset="0"/>
            </a:endParaRPr>
          </a:p>
        </p:txBody>
      </p:sp>
      <p:sp>
        <p:nvSpPr>
          <p:cNvPr id="5" name="object 5"/>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object 6"/>
          <p:cNvSpPr/>
          <p:nvPr/>
        </p:nvSpPr>
        <p:spPr>
          <a:xfrm>
            <a:off x="5248655" y="2857500"/>
            <a:ext cx="1694815" cy="1696720"/>
          </a:xfrm>
          <a:custGeom>
            <a:avLst/>
            <a:gdLst/>
            <a:ahLst/>
            <a:cxnLst/>
            <a:rect l="l" t="t" r="r" b="b"/>
            <a:pathLst>
              <a:path w="1694815" h="1696720">
                <a:moveTo>
                  <a:pt x="847344" y="0"/>
                </a:moveTo>
                <a:lnTo>
                  <a:pt x="799258" y="1342"/>
                </a:lnTo>
                <a:lnTo>
                  <a:pt x="751877" y="5322"/>
                </a:lnTo>
                <a:lnTo>
                  <a:pt x="705271" y="11868"/>
                </a:lnTo>
                <a:lnTo>
                  <a:pt x="659513" y="20909"/>
                </a:lnTo>
                <a:lnTo>
                  <a:pt x="614672" y="32372"/>
                </a:lnTo>
                <a:lnTo>
                  <a:pt x="570822" y="46186"/>
                </a:lnTo>
                <a:lnTo>
                  <a:pt x="528034" y="62280"/>
                </a:lnTo>
                <a:lnTo>
                  <a:pt x="486378" y="80581"/>
                </a:lnTo>
                <a:lnTo>
                  <a:pt x="445927" y="101019"/>
                </a:lnTo>
                <a:lnTo>
                  <a:pt x="406752" y="123521"/>
                </a:lnTo>
                <a:lnTo>
                  <a:pt x="368924" y="148016"/>
                </a:lnTo>
                <a:lnTo>
                  <a:pt x="332516" y="174433"/>
                </a:lnTo>
                <a:lnTo>
                  <a:pt x="297598" y="202700"/>
                </a:lnTo>
                <a:lnTo>
                  <a:pt x="264243" y="232745"/>
                </a:lnTo>
                <a:lnTo>
                  <a:pt x="232521" y="264496"/>
                </a:lnTo>
                <a:lnTo>
                  <a:pt x="202504" y="297882"/>
                </a:lnTo>
                <a:lnTo>
                  <a:pt x="174265" y="332832"/>
                </a:lnTo>
                <a:lnTo>
                  <a:pt x="147873" y="369274"/>
                </a:lnTo>
                <a:lnTo>
                  <a:pt x="123401" y="407135"/>
                </a:lnTo>
                <a:lnTo>
                  <a:pt x="100920" y="446345"/>
                </a:lnTo>
                <a:lnTo>
                  <a:pt x="80502" y="486833"/>
                </a:lnTo>
                <a:lnTo>
                  <a:pt x="62218" y="528525"/>
                </a:lnTo>
                <a:lnTo>
                  <a:pt x="46140" y="571351"/>
                </a:lnTo>
                <a:lnTo>
                  <a:pt x="32340" y="615239"/>
                </a:lnTo>
                <a:lnTo>
                  <a:pt x="20888" y="660118"/>
                </a:lnTo>
                <a:lnTo>
                  <a:pt x="11857" y="705916"/>
                </a:lnTo>
                <a:lnTo>
                  <a:pt x="5317" y="752560"/>
                </a:lnTo>
                <a:lnTo>
                  <a:pt x="1341" y="799981"/>
                </a:lnTo>
                <a:lnTo>
                  <a:pt x="0" y="848106"/>
                </a:lnTo>
                <a:lnTo>
                  <a:pt x="1341" y="896230"/>
                </a:lnTo>
                <a:lnTo>
                  <a:pt x="5317" y="943651"/>
                </a:lnTo>
                <a:lnTo>
                  <a:pt x="11857" y="990295"/>
                </a:lnTo>
                <a:lnTo>
                  <a:pt x="20888" y="1036093"/>
                </a:lnTo>
                <a:lnTo>
                  <a:pt x="32340" y="1080972"/>
                </a:lnTo>
                <a:lnTo>
                  <a:pt x="46140" y="1124860"/>
                </a:lnTo>
                <a:lnTo>
                  <a:pt x="62218" y="1167686"/>
                </a:lnTo>
                <a:lnTo>
                  <a:pt x="80502" y="1209378"/>
                </a:lnTo>
                <a:lnTo>
                  <a:pt x="100920" y="1249866"/>
                </a:lnTo>
                <a:lnTo>
                  <a:pt x="123401" y="1289076"/>
                </a:lnTo>
                <a:lnTo>
                  <a:pt x="147873" y="1326937"/>
                </a:lnTo>
                <a:lnTo>
                  <a:pt x="174265" y="1363379"/>
                </a:lnTo>
                <a:lnTo>
                  <a:pt x="202504" y="1398329"/>
                </a:lnTo>
                <a:lnTo>
                  <a:pt x="232521" y="1431715"/>
                </a:lnTo>
                <a:lnTo>
                  <a:pt x="264243" y="1463466"/>
                </a:lnTo>
                <a:lnTo>
                  <a:pt x="297598" y="1493511"/>
                </a:lnTo>
                <a:lnTo>
                  <a:pt x="332516" y="1521778"/>
                </a:lnTo>
                <a:lnTo>
                  <a:pt x="368924" y="1548195"/>
                </a:lnTo>
                <a:lnTo>
                  <a:pt x="406752" y="1572690"/>
                </a:lnTo>
                <a:lnTo>
                  <a:pt x="445927" y="1595192"/>
                </a:lnTo>
                <a:lnTo>
                  <a:pt x="486378" y="1615630"/>
                </a:lnTo>
                <a:lnTo>
                  <a:pt x="528034" y="1633931"/>
                </a:lnTo>
                <a:lnTo>
                  <a:pt x="570822" y="1650025"/>
                </a:lnTo>
                <a:lnTo>
                  <a:pt x="614672" y="1663839"/>
                </a:lnTo>
                <a:lnTo>
                  <a:pt x="659513" y="1675302"/>
                </a:lnTo>
                <a:lnTo>
                  <a:pt x="705271" y="1684343"/>
                </a:lnTo>
                <a:lnTo>
                  <a:pt x="751877" y="1690889"/>
                </a:lnTo>
                <a:lnTo>
                  <a:pt x="799258" y="1694869"/>
                </a:lnTo>
                <a:lnTo>
                  <a:pt x="847344" y="1696212"/>
                </a:lnTo>
                <a:lnTo>
                  <a:pt x="895429" y="1694869"/>
                </a:lnTo>
                <a:lnTo>
                  <a:pt x="942810" y="1690889"/>
                </a:lnTo>
                <a:lnTo>
                  <a:pt x="989416" y="1684343"/>
                </a:lnTo>
                <a:lnTo>
                  <a:pt x="1035174" y="1675302"/>
                </a:lnTo>
                <a:lnTo>
                  <a:pt x="1080015" y="1663839"/>
                </a:lnTo>
                <a:lnTo>
                  <a:pt x="1123865" y="1650025"/>
                </a:lnTo>
                <a:lnTo>
                  <a:pt x="1166653" y="1633931"/>
                </a:lnTo>
                <a:lnTo>
                  <a:pt x="1208309" y="1615630"/>
                </a:lnTo>
                <a:lnTo>
                  <a:pt x="1248760" y="1595192"/>
                </a:lnTo>
                <a:lnTo>
                  <a:pt x="1287935" y="1572690"/>
                </a:lnTo>
                <a:lnTo>
                  <a:pt x="1325763" y="1548195"/>
                </a:lnTo>
                <a:lnTo>
                  <a:pt x="1362171" y="1521778"/>
                </a:lnTo>
                <a:lnTo>
                  <a:pt x="1397089" y="1493511"/>
                </a:lnTo>
                <a:lnTo>
                  <a:pt x="1430444" y="1463466"/>
                </a:lnTo>
                <a:lnTo>
                  <a:pt x="1462166" y="1431715"/>
                </a:lnTo>
                <a:lnTo>
                  <a:pt x="1492183" y="1398329"/>
                </a:lnTo>
                <a:lnTo>
                  <a:pt x="1520422" y="1363379"/>
                </a:lnTo>
                <a:lnTo>
                  <a:pt x="1546814" y="1326937"/>
                </a:lnTo>
                <a:lnTo>
                  <a:pt x="1571286" y="1289076"/>
                </a:lnTo>
                <a:lnTo>
                  <a:pt x="1593767" y="1249866"/>
                </a:lnTo>
                <a:lnTo>
                  <a:pt x="1614185" y="1209378"/>
                </a:lnTo>
                <a:lnTo>
                  <a:pt x="1632469" y="1167686"/>
                </a:lnTo>
                <a:lnTo>
                  <a:pt x="1648547" y="1124860"/>
                </a:lnTo>
                <a:lnTo>
                  <a:pt x="1662347" y="1080972"/>
                </a:lnTo>
                <a:lnTo>
                  <a:pt x="1673799" y="1036093"/>
                </a:lnTo>
                <a:lnTo>
                  <a:pt x="1682830" y="990295"/>
                </a:lnTo>
                <a:lnTo>
                  <a:pt x="1689370" y="943651"/>
                </a:lnTo>
                <a:lnTo>
                  <a:pt x="1693346" y="896230"/>
                </a:lnTo>
                <a:lnTo>
                  <a:pt x="1694688" y="848106"/>
                </a:lnTo>
                <a:lnTo>
                  <a:pt x="1693346" y="799981"/>
                </a:lnTo>
                <a:lnTo>
                  <a:pt x="1689370" y="752560"/>
                </a:lnTo>
                <a:lnTo>
                  <a:pt x="1682830" y="705916"/>
                </a:lnTo>
                <a:lnTo>
                  <a:pt x="1673799" y="660118"/>
                </a:lnTo>
                <a:lnTo>
                  <a:pt x="1662347" y="615239"/>
                </a:lnTo>
                <a:lnTo>
                  <a:pt x="1648547" y="571351"/>
                </a:lnTo>
                <a:lnTo>
                  <a:pt x="1632469" y="528525"/>
                </a:lnTo>
                <a:lnTo>
                  <a:pt x="1614185" y="486833"/>
                </a:lnTo>
                <a:lnTo>
                  <a:pt x="1593767" y="446345"/>
                </a:lnTo>
                <a:lnTo>
                  <a:pt x="1571286" y="407135"/>
                </a:lnTo>
                <a:lnTo>
                  <a:pt x="1546814" y="369274"/>
                </a:lnTo>
                <a:lnTo>
                  <a:pt x="1520422" y="332832"/>
                </a:lnTo>
                <a:lnTo>
                  <a:pt x="1492183" y="297882"/>
                </a:lnTo>
                <a:lnTo>
                  <a:pt x="1462166" y="264496"/>
                </a:lnTo>
                <a:lnTo>
                  <a:pt x="1430444" y="232745"/>
                </a:lnTo>
                <a:lnTo>
                  <a:pt x="1397089" y="202700"/>
                </a:lnTo>
                <a:lnTo>
                  <a:pt x="1362171" y="174433"/>
                </a:lnTo>
                <a:lnTo>
                  <a:pt x="1325763" y="148016"/>
                </a:lnTo>
                <a:lnTo>
                  <a:pt x="1287935" y="123521"/>
                </a:lnTo>
                <a:lnTo>
                  <a:pt x="1248760" y="101019"/>
                </a:lnTo>
                <a:lnTo>
                  <a:pt x="1208309" y="80581"/>
                </a:lnTo>
                <a:lnTo>
                  <a:pt x="1166653" y="62280"/>
                </a:lnTo>
                <a:lnTo>
                  <a:pt x="1123865" y="46186"/>
                </a:lnTo>
                <a:lnTo>
                  <a:pt x="1080015" y="32372"/>
                </a:lnTo>
                <a:lnTo>
                  <a:pt x="1035174" y="20909"/>
                </a:lnTo>
                <a:lnTo>
                  <a:pt x="989416" y="11868"/>
                </a:lnTo>
                <a:lnTo>
                  <a:pt x="942810" y="5322"/>
                </a:lnTo>
                <a:lnTo>
                  <a:pt x="895429" y="1342"/>
                </a:lnTo>
                <a:lnTo>
                  <a:pt x="847344" y="0"/>
                </a:lnTo>
                <a:close/>
              </a:path>
            </a:pathLst>
          </a:custGeom>
          <a:solidFill>
            <a:srgbClr val="575757"/>
          </a:solidFill>
        </p:spPr>
        <p:txBody>
          <a:bodyPr wrap="square" lIns="0" tIns="0" rIns="0" bIns="0" rtlCol="0"/>
          <a:lstStyle/>
          <a:p>
            <a:endParaRPr/>
          </a:p>
        </p:txBody>
      </p:sp>
      <p:sp>
        <p:nvSpPr>
          <p:cNvPr id="7" name="object 7"/>
          <p:cNvSpPr txBox="1"/>
          <p:nvPr/>
        </p:nvSpPr>
        <p:spPr>
          <a:xfrm>
            <a:off x="5605654" y="3551682"/>
            <a:ext cx="982980" cy="289823"/>
          </a:xfrm>
          <a:prstGeom prst="rect">
            <a:avLst/>
          </a:prstGeom>
        </p:spPr>
        <p:txBody>
          <a:bodyPr vert="horz" wrap="square" lIns="0" tIns="12700" rIns="0" bIns="0" rtlCol="0">
            <a:spAutoFit/>
          </a:bodyPr>
          <a:lstStyle/>
          <a:p>
            <a:pPr marL="12700">
              <a:lnSpc>
                <a:spcPct val="100000"/>
              </a:lnSpc>
              <a:spcBef>
                <a:spcPts val="100"/>
              </a:spcBef>
            </a:pPr>
            <a:r>
              <a:rPr sz="1800" b="1" spc="-95" dirty="0" smtClean="0">
                <a:solidFill>
                  <a:srgbClr val="FFFFFF"/>
                </a:solidFill>
                <a:latin typeface="Tahoma"/>
                <a:cs typeface="Tahoma"/>
              </a:rPr>
              <a:t>PROJECT</a:t>
            </a:r>
            <a:endParaRPr sz="1800" dirty="0">
              <a:latin typeface="Tahoma"/>
              <a:cs typeface="Tahoma"/>
            </a:endParaRPr>
          </a:p>
        </p:txBody>
      </p:sp>
      <p:sp>
        <p:nvSpPr>
          <p:cNvPr id="8" name="object 8"/>
          <p:cNvSpPr/>
          <p:nvPr/>
        </p:nvSpPr>
        <p:spPr>
          <a:xfrm>
            <a:off x="6943345" y="1613918"/>
            <a:ext cx="3660775" cy="741045"/>
          </a:xfrm>
          <a:custGeom>
            <a:avLst/>
            <a:gdLst/>
            <a:ahLst/>
            <a:cxnLst/>
            <a:rect l="l" t="t" r="r" b="b"/>
            <a:pathLst>
              <a:path w="3660775" h="741044">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5"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sp>
        <p:nvSpPr>
          <p:cNvPr id="9" name="object 9"/>
          <p:cNvSpPr txBox="1"/>
          <p:nvPr/>
        </p:nvSpPr>
        <p:spPr>
          <a:xfrm>
            <a:off x="8110473" y="1845692"/>
            <a:ext cx="1329691"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SPECIFICATION</a:t>
            </a:r>
            <a:endParaRPr sz="1600">
              <a:latin typeface="Segoe UI Light"/>
              <a:cs typeface="Segoe UI Light"/>
            </a:endParaRPr>
          </a:p>
        </p:txBody>
      </p:sp>
      <p:sp>
        <p:nvSpPr>
          <p:cNvPr id="10" name="object 10"/>
          <p:cNvSpPr/>
          <p:nvPr/>
        </p:nvSpPr>
        <p:spPr>
          <a:xfrm>
            <a:off x="7693154" y="333451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11" name="object 11"/>
          <p:cNvGrpSpPr/>
          <p:nvPr/>
        </p:nvGrpSpPr>
        <p:grpSpPr>
          <a:xfrm>
            <a:off x="6832093" y="1514857"/>
            <a:ext cx="940435" cy="939165"/>
            <a:chOff x="6832092" y="1514855"/>
            <a:chExt cx="940435" cy="939165"/>
          </a:xfrm>
        </p:grpSpPr>
        <p:sp>
          <p:nvSpPr>
            <p:cNvPr id="12" name="object 12"/>
            <p:cNvSpPr/>
            <p:nvPr/>
          </p:nvSpPr>
          <p:spPr>
            <a:xfrm>
              <a:off x="6832092" y="1514855"/>
              <a:ext cx="940435" cy="939165"/>
            </a:xfrm>
            <a:custGeom>
              <a:avLst/>
              <a:gdLst/>
              <a:ahLst/>
              <a:cxnLst/>
              <a:rect l="l" t="t" r="r" b="b"/>
              <a:pathLst>
                <a:path w="940434"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7"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CA7909"/>
            </a:solidFill>
          </p:spPr>
          <p:txBody>
            <a:bodyPr wrap="square" lIns="0" tIns="0" rIns="0" bIns="0" rtlCol="0"/>
            <a:lstStyle/>
            <a:p>
              <a:endParaRPr/>
            </a:p>
          </p:txBody>
        </p:sp>
        <p:sp>
          <p:nvSpPr>
            <p:cNvPr id="13" name="object 13"/>
            <p:cNvSpPr/>
            <p:nvPr/>
          </p:nvSpPr>
          <p:spPr>
            <a:xfrm>
              <a:off x="7129272" y="1812035"/>
              <a:ext cx="346075" cy="346075"/>
            </a:xfrm>
            <a:custGeom>
              <a:avLst/>
              <a:gdLst/>
              <a:ahLst/>
              <a:cxnLst/>
              <a:rect l="l" t="t" r="r" b="b"/>
              <a:pathLst>
                <a:path w="346075" h="346075">
                  <a:moveTo>
                    <a:pt x="340232" y="0"/>
                  </a:moveTo>
                  <a:lnTo>
                    <a:pt x="5714" y="0"/>
                  </a:lnTo>
                  <a:lnTo>
                    <a:pt x="3809" y="1015"/>
                  </a:lnTo>
                  <a:lnTo>
                    <a:pt x="1397" y="2412"/>
                  </a:lnTo>
                  <a:lnTo>
                    <a:pt x="507" y="3810"/>
                  </a:lnTo>
                  <a:lnTo>
                    <a:pt x="0" y="6223"/>
                  </a:lnTo>
                  <a:lnTo>
                    <a:pt x="0" y="340233"/>
                  </a:lnTo>
                  <a:lnTo>
                    <a:pt x="507" y="343026"/>
                  </a:lnTo>
                  <a:lnTo>
                    <a:pt x="1397" y="344550"/>
                  </a:lnTo>
                  <a:lnTo>
                    <a:pt x="3809" y="345948"/>
                  </a:lnTo>
                  <a:lnTo>
                    <a:pt x="342137" y="345948"/>
                  </a:lnTo>
                  <a:lnTo>
                    <a:pt x="344550" y="344550"/>
                  </a:lnTo>
                  <a:lnTo>
                    <a:pt x="345439" y="343026"/>
                  </a:lnTo>
                  <a:lnTo>
                    <a:pt x="345948" y="340233"/>
                  </a:lnTo>
                  <a:lnTo>
                    <a:pt x="345948" y="273812"/>
                  </a:lnTo>
                  <a:lnTo>
                    <a:pt x="78867" y="273812"/>
                  </a:lnTo>
                  <a:lnTo>
                    <a:pt x="76073" y="273303"/>
                  </a:lnTo>
                  <a:lnTo>
                    <a:pt x="74549" y="271906"/>
                  </a:lnTo>
                  <a:lnTo>
                    <a:pt x="45211" y="242950"/>
                  </a:lnTo>
                  <a:lnTo>
                    <a:pt x="44323" y="241553"/>
                  </a:lnTo>
                  <a:lnTo>
                    <a:pt x="43814" y="239140"/>
                  </a:lnTo>
                  <a:lnTo>
                    <a:pt x="44323" y="237236"/>
                  </a:lnTo>
                  <a:lnTo>
                    <a:pt x="45211" y="234823"/>
                  </a:lnTo>
                  <a:lnTo>
                    <a:pt x="47117" y="233806"/>
                  </a:lnTo>
                  <a:lnTo>
                    <a:pt x="49529" y="233299"/>
                  </a:lnTo>
                  <a:lnTo>
                    <a:pt x="105214" y="233299"/>
                  </a:lnTo>
                  <a:lnTo>
                    <a:pt x="147193" y="191008"/>
                  </a:lnTo>
                  <a:lnTo>
                    <a:pt x="148717" y="189991"/>
                  </a:lnTo>
                  <a:lnTo>
                    <a:pt x="151129" y="189611"/>
                  </a:lnTo>
                  <a:lnTo>
                    <a:pt x="345948" y="189611"/>
                  </a:lnTo>
                  <a:lnTo>
                    <a:pt x="345948" y="135636"/>
                  </a:lnTo>
                  <a:lnTo>
                    <a:pt x="76073" y="135636"/>
                  </a:lnTo>
                  <a:lnTo>
                    <a:pt x="74549" y="134238"/>
                  </a:lnTo>
                  <a:lnTo>
                    <a:pt x="45211" y="104901"/>
                  </a:lnTo>
                  <a:lnTo>
                    <a:pt x="44323" y="102997"/>
                  </a:lnTo>
                  <a:lnTo>
                    <a:pt x="43814" y="100584"/>
                  </a:lnTo>
                  <a:lnTo>
                    <a:pt x="44323" y="98678"/>
                  </a:lnTo>
                  <a:lnTo>
                    <a:pt x="45211" y="96774"/>
                  </a:lnTo>
                  <a:lnTo>
                    <a:pt x="47117" y="95250"/>
                  </a:lnTo>
                  <a:lnTo>
                    <a:pt x="49529" y="94741"/>
                  </a:lnTo>
                  <a:lnTo>
                    <a:pt x="105918" y="94741"/>
                  </a:lnTo>
                  <a:lnTo>
                    <a:pt x="147193" y="53466"/>
                  </a:lnTo>
                  <a:lnTo>
                    <a:pt x="148717" y="52450"/>
                  </a:lnTo>
                  <a:lnTo>
                    <a:pt x="151129" y="51942"/>
                  </a:lnTo>
                  <a:lnTo>
                    <a:pt x="345948" y="51942"/>
                  </a:lnTo>
                  <a:lnTo>
                    <a:pt x="345948" y="6223"/>
                  </a:lnTo>
                  <a:lnTo>
                    <a:pt x="345439" y="3810"/>
                  </a:lnTo>
                  <a:lnTo>
                    <a:pt x="344550" y="2412"/>
                  </a:lnTo>
                  <a:lnTo>
                    <a:pt x="342137" y="1015"/>
                  </a:lnTo>
                  <a:lnTo>
                    <a:pt x="340232" y="0"/>
                  </a:lnTo>
                  <a:close/>
                </a:path>
                <a:path w="346075" h="346075">
                  <a:moveTo>
                    <a:pt x="345948" y="189611"/>
                  </a:moveTo>
                  <a:lnTo>
                    <a:pt x="151129" y="189611"/>
                  </a:lnTo>
                  <a:lnTo>
                    <a:pt x="153034" y="189991"/>
                  </a:lnTo>
                  <a:lnTo>
                    <a:pt x="155448" y="191515"/>
                  </a:lnTo>
                  <a:lnTo>
                    <a:pt x="156336" y="192912"/>
                  </a:lnTo>
                  <a:lnTo>
                    <a:pt x="156845" y="195325"/>
                  </a:lnTo>
                  <a:lnTo>
                    <a:pt x="156336" y="197230"/>
                  </a:lnTo>
                  <a:lnTo>
                    <a:pt x="155448" y="199136"/>
                  </a:lnTo>
                  <a:lnTo>
                    <a:pt x="82296" y="271906"/>
                  </a:lnTo>
                  <a:lnTo>
                    <a:pt x="80772" y="273303"/>
                  </a:lnTo>
                  <a:lnTo>
                    <a:pt x="78867" y="273812"/>
                  </a:lnTo>
                  <a:lnTo>
                    <a:pt x="345948" y="273812"/>
                  </a:lnTo>
                  <a:lnTo>
                    <a:pt x="345948" y="254000"/>
                  </a:lnTo>
                  <a:lnTo>
                    <a:pt x="179958" y="254000"/>
                  </a:lnTo>
                  <a:lnTo>
                    <a:pt x="178053" y="253618"/>
                  </a:lnTo>
                  <a:lnTo>
                    <a:pt x="176149" y="252602"/>
                  </a:lnTo>
                  <a:lnTo>
                    <a:pt x="174625" y="250698"/>
                  </a:lnTo>
                  <a:lnTo>
                    <a:pt x="174117" y="248285"/>
                  </a:lnTo>
                  <a:lnTo>
                    <a:pt x="174625" y="246379"/>
                  </a:lnTo>
                  <a:lnTo>
                    <a:pt x="176149" y="243966"/>
                  </a:lnTo>
                  <a:lnTo>
                    <a:pt x="178053" y="242950"/>
                  </a:lnTo>
                  <a:lnTo>
                    <a:pt x="179958" y="242442"/>
                  </a:lnTo>
                  <a:lnTo>
                    <a:pt x="345948" y="242442"/>
                  </a:lnTo>
                  <a:lnTo>
                    <a:pt x="345948" y="189611"/>
                  </a:lnTo>
                  <a:close/>
                </a:path>
                <a:path w="346075" h="346075">
                  <a:moveTo>
                    <a:pt x="105214" y="233299"/>
                  </a:moveTo>
                  <a:lnTo>
                    <a:pt x="49529" y="233299"/>
                  </a:lnTo>
                  <a:lnTo>
                    <a:pt x="51434" y="233806"/>
                  </a:lnTo>
                  <a:lnTo>
                    <a:pt x="53467" y="234823"/>
                  </a:lnTo>
                  <a:lnTo>
                    <a:pt x="78867" y="259841"/>
                  </a:lnTo>
                  <a:lnTo>
                    <a:pt x="105214" y="233299"/>
                  </a:lnTo>
                  <a:close/>
                </a:path>
                <a:path w="346075" h="346075">
                  <a:moveTo>
                    <a:pt x="345948" y="242442"/>
                  </a:moveTo>
                  <a:lnTo>
                    <a:pt x="296418" y="242442"/>
                  </a:lnTo>
                  <a:lnTo>
                    <a:pt x="298830" y="242950"/>
                  </a:lnTo>
                  <a:lnTo>
                    <a:pt x="300735" y="243966"/>
                  </a:lnTo>
                  <a:lnTo>
                    <a:pt x="301625" y="246379"/>
                  </a:lnTo>
                  <a:lnTo>
                    <a:pt x="302132" y="248285"/>
                  </a:lnTo>
                  <a:lnTo>
                    <a:pt x="301625" y="250698"/>
                  </a:lnTo>
                  <a:lnTo>
                    <a:pt x="300735" y="252602"/>
                  </a:lnTo>
                  <a:lnTo>
                    <a:pt x="298830" y="253618"/>
                  </a:lnTo>
                  <a:lnTo>
                    <a:pt x="296418" y="254000"/>
                  </a:lnTo>
                  <a:lnTo>
                    <a:pt x="345948" y="254000"/>
                  </a:lnTo>
                  <a:lnTo>
                    <a:pt x="345948" y="242442"/>
                  </a:lnTo>
                  <a:close/>
                </a:path>
                <a:path w="346075" h="346075">
                  <a:moveTo>
                    <a:pt x="345948" y="51942"/>
                  </a:moveTo>
                  <a:lnTo>
                    <a:pt x="151129" y="51942"/>
                  </a:lnTo>
                  <a:lnTo>
                    <a:pt x="153034" y="52450"/>
                  </a:lnTo>
                  <a:lnTo>
                    <a:pt x="155448" y="53466"/>
                  </a:lnTo>
                  <a:lnTo>
                    <a:pt x="156336" y="54863"/>
                  </a:lnTo>
                  <a:lnTo>
                    <a:pt x="156845" y="57276"/>
                  </a:lnTo>
                  <a:lnTo>
                    <a:pt x="156336" y="59689"/>
                  </a:lnTo>
                  <a:lnTo>
                    <a:pt x="155448" y="61087"/>
                  </a:lnTo>
                  <a:lnTo>
                    <a:pt x="82296" y="134238"/>
                  </a:lnTo>
                  <a:lnTo>
                    <a:pt x="80772" y="135636"/>
                  </a:lnTo>
                  <a:lnTo>
                    <a:pt x="345948" y="135636"/>
                  </a:lnTo>
                  <a:lnTo>
                    <a:pt x="345948" y="128524"/>
                  </a:lnTo>
                  <a:lnTo>
                    <a:pt x="179958" y="128524"/>
                  </a:lnTo>
                  <a:lnTo>
                    <a:pt x="176149" y="126491"/>
                  </a:lnTo>
                  <a:lnTo>
                    <a:pt x="174625" y="125094"/>
                  </a:lnTo>
                  <a:lnTo>
                    <a:pt x="174117" y="122174"/>
                  </a:lnTo>
                  <a:lnTo>
                    <a:pt x="174625" y="120268"/>
                  </a:lnTo>
                  <a:lnTo>
                    <a:pt x="176149" y="118872"/>
                  </a:lnTo>
                  <a:lnTo>
                    <a:pt x="178053" y="117348"/>
                  </a:lnTo>
                  <a:lnTo>
                    <a:pt x="179958" y="116966"/>
                  </a:lnTo>
                  <a:lnTo>
                    <a:pt x="345948" y="116966"/>
                  </a:lnTo>
                  <a:lnTo>
                    <a:pt x="345948" y="51942"/>
                  </a:lnTo>
                  <a:close/>
                </a:path>
                <a:path w="346075" h="346075">
                  <a:moveTo>
                    <a:pt x="345948" y="116966"/>
                  </a:moveTo>
                  <a:lnTo>
                    <a:pt x="296418" y="116966"/>
                  </a:lnTo>
                  <a:lnTo>
                    <a:pt x="298830" y="117348"/>
                  </a:lnTo>
                  <a:lnTo>
                    <a:pt x="300735" y="118872"/>
                  </a:lnTo>
                  <a:lnTo>
                    <a:pt x="301625" y="120268"/>
                  </a:lnTo>
                  <a:lnTo>
                    <a:pt x="302132" y="122174"/>
                  </a:lnTo>
                  <a:lnTo>
                    <a:pt x="301625" y="125094"/>
                  </a:lnTo>
                  <a:lnTo>
                    <a:pt x="300735" y="126491"/>
                  </a:lnTo>
                  <a:lnTo>
                    <a:pt x="298830" y="127508"/>
                  </a:lnTo>
                  <a:lnTo>
                    <a:pt x="296418" y="128524"/>
                  </a:lnTo>
                  <a:lnTo>
                    <a:pt x="345948" y="128524"/>
                  </a:lnTo>
                  <a:lnTo>
                    <a:pt x="345948" y="116966"/>
                  </a:lnTo>
                  <a:close/>
                </a:path>
                <a:path w="346075" h="346075">
                  <a:moveTo>
                    <a:pt x="105918" y="94741"/>
                  </a:moveTo>
                  <a:lnTo>
                    <a:pt x="49529" y="94741"/>
                  </a:lnTo>
                  <a:lnTo>
                    <a:pt x="51434" y="95250"/>
                  </a:lnTo>
                  <a:lnTo>
                    <a:pt x="53467" y="96774"/>
                  </a:lnTo>
                  <a:lnTo>
                    <a:pt x="78867" y="121792"/>
                  </a:lnTo>
                  <a:lnTo>
                    <a:pt x="105918" y="94741"/>
                  </a:lnTo>
                  <a:close/>
                </a:path>
              </a:pathLst>
            </a:custGeom>
            <a:solidFill>
              <a:srgbClr val="FFFFFF"/>
            </a:solidFill>
          </p:spPr>
          <p:txBody>
            <a:bodyPr wrap="square" lIns="0" tIns="0" rIns="0" bIns="0" rtlCol="0"/>
            <a:lstStyle/>
            <a:p>
              <a:endParaRPr/>
            </a:p>
          </p:txBody>
        </p:sp>
      </p:grpSp>
      <p:sp>
        <p:nvSpPr>
          <p:cNvPr id="14" name="object 14"/>
          <p:cNvSpPr txBox="1"/>
          <p:nvPr/>
        </p:nvSpPr>
        <p:spPr>
          <a:xfrm>
            <a:off x="9180068" y="3566922"/>
            <a:ext cx="69024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D</a:t>
            </a:r>
            <a:r>
              <a:rPr sz="1600" dirty="0">
                <a:solidFill>
                  <a:srgbClr val="FFFFFF"/>
                </a:solidFill>
                <a:latin typeface="Segoe UI Light"/>
                <a:cs typeface="Segoe UI Light"/>
              </a:rPr>
              <a:t>E</a:t>
            </a:r>
            <a:r>
              <a:rPr sz="1600" spc="-10" dirty="0">
                <a:solidFill>
                  <a:srgbClr val="FFFFFF"/>
                </a:solidFill>
                <a:latin typeface="Segoe UI Light"/>
                <a:cs typeface="Segoe UI Light"/>
              </a:rPr>
              <a:t>SI</a:t>
            </a:r>
            <a:r>
              <a:rPr sz="1600" spc="-5" dirty="0">
                <a:solidFill>
                  <a:srgbClr val="FFFFFF"/>
                </a:solidFill>
                <a:latin typeface="Segoe UI Light"/>
                <a:cs typeface="Segoe UI Light"/>
              </a:rPr>
              <a:t>GN</a:t>
            </a:r>
            <a:endParaRPr sz="1600">
              <a:latin typeface="Segoe UI Light"/>
              <a:cs typeface="Segoe UI Light"/>
            </a:endParaRPr>
          </a:p>
        </p:txBody>
      </p:sp>
      <p:sp>
        <p:nvSpPr>
          <p:cNvPr id="15" name="object 15"/>
          <p:cNvSpPr/>
          <p:nvPr/>
        </p:nvSpPr>
        <p:spPr>
          <a:xfrm>
            <a:off x="6943345" y="5155693"/>
            <a:ext cx="3660775" cy="741045"/>
          </a:xfrm>
          <a:custGeom>
            <a:avLst/>
            <a:gdLst/>
            <a:ahLst/>
            <a:cxnLst/>
            <a:rect l="l" t="t" r="r" b="b"/>
            <a:pathLst>
              <a:path w="3660775" h="741045">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5"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grpSp>
        <p:nvGrpSpPr>
          <p:cNvPr id="16" name="object 16"/>
          <p:cNvGrpSpPr/>
          <p:nvPr/>
        </p:nvGrpSpPr>
        <p:grpSpPr>
          <a:xfrm>
            <a:off x="7490460" y="3235451"/>
            <a:ext cx="940435" cy="940435"/>
            <a:chOff x="7490459" y="3235451"/>
            <a:chExt cx="940435" cy="940435"/>
          </a:xfrm>
        </p:grpSpPr>
        <p:sp>
          <p:nvSpPr>
            <p:cNvPr id="17" name="object 17"/>
            <p:cNvSpPr/>
            <p:nvPr/>
          </p:nvSpPr>
          <p:spPr>
            <a:xfrm>
              <a:off x="7490459" y="3235451"/>
              <a:ext cx="940435" cy="940435"/>
            </a:xfrm>
            <a:custGeom>
              <a:avLst/>
              <a:gdLst/>
              <a:ahLst/>
              <a:cxnLst/>
              <a:rect l="l" t="t" r="r" b="b"/>
              <a:pathLst>
                <a:path w="940434"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0D8294"/>
            </a:solidFill>
          </p:spPr>
          <p:txBody>
            <a:bodyPr wrap="square" lIns="0" tIns="0" rIns="0" bIns="0" rtlCol="0"/>
            <a:lstStyle/>
            <a:p>
              <a:endParaRPr/>
            </a:p>
          </p:txBody>
        </p:sp>
        <p:sp>
          <p:nvSpPr>
            <p:cNvPr id="18" name="object 18"/>
            <p:cNvSpPr/>
            <p:nvPr/>
          </p:nvSpPr>
          <p:spPr>
            <a:xfrm>
              <a:off x="7877555" y="3531107"/>
              <a:ext cx="347980" cy="347980"/>
            </a:xfrm>
            <a:custGeom>
              <a:avLst/>
              <a:gdLst/>
              <a:ahLst/>
              <a:cxnLst/>
              <a:rect l="l" t="t" r="r" b="b"/>
              <a:pathLst>
                <a:path w="347979" h="347979">
                  <a:moveTo>
                    <a:pt x="241046" y="0"/>
                  </a:moveTo>
                  <a:lnTo>
                    <a:pt x="234061" y="0"/>
                  </a:lnTo>
                  <a:lnTo>
                    <a:pt x="224027" y="2286"/>
                  </a:lnTo>
                  <a:lnTo>
                    <a:pt x="220979" y="4190"/>
                  </a:lnTo>
                  <a:lnTo>
                    <a:pt x="217932" y="5714"/>
                  </a:lnTo>
                  <a:lnTo>
                    <a:pt x="215646" y="7746"/>
                  </a:lnTo>
                  <a:lnTo>
                    <a:pt x="212978" y="9651"/>
                  </a:lnTo>
                  <a:lnTo>
                    <a:pt x="208661" y="14986"/>
                  </a:lnTo>
                  <a:lnTo>
                    <a:pt x="206755" y="18033"/>
                  </a:lnTo>
                  <a:lnTo>
                    <a:pt x="205613" y="21208"/>
                  </a:lnTo>
                  <a:lnTo>
                    <a:pt x="204089" y="24256"/>
                  </a:lnTo>
                  <a:lnTo>
                    <a:pt x="203326" y="27686"/>
                  </a:lnTo>
                  <a:lnTo>
                    <a:pt x="202946" y="31114"/>
                  </a:lnTo>
                  <a:lnTo>
                    <a:pt x="202946" y="34670"/>
                  </a:lnTo>
                  <a:lnTo>
                    <a:pt x="203326" y="40386"/>
                  </a:lnTo>
                  <a:lnTo>
                    <a:pt x="204470" y="45465"/>
                  </a:lnTo>
                  <a:lnTo>
                    <a:pt x="206375" y="50418"/>
                  </a:lnTo>
                  <a:lnTo>
                    <a:pt x="209423" y="54609"/>
                  </a:lnTo>
                  <a:lnTo>
                    <a:pt x="149098" y="114680"/>
                  </a:lnTo>
                  <a:lnTo>
                    <a:pt x="145669" y="112775"/>
                  </a:lnTo>
                  <a:lnTo>
                    <a:pt x="141859" y="111251"/>
                  </a:lnTo>
                  <a:lnTo>
                    <a:pt x="137541" y="110108"/>
                  </a:lnTo>
                  <a:lnTo>
                    <a:pt x="133350" y="109727"/>
                  </a:lnTo>
                  <a:lnTo>
                    <a:pt x="127253" y="110489"/>
                  </a:lnTo>
                  <a:lnTo>
                    <a:pt x="122174" y="112394"/>
                  </a:lnTo>
                  <a:lnTo>
                    <a:pt x="119507" y="113156"/>
                  </a:lnTo>
                  <a:lnTo>
                    <a:pt x="114935" y="116585"/>
                  </a:lnTo>
                  <a:lnTo>
                    <a:pt x="113029" y="118490"/>
                  </a:lnTo>
                  <a:lnTo>
                    <a:pt x="110744" y="120395"/>
                  </a:lnTo>
                  <a:lnTo>
                    <a:pt x="106425" y="127761"/>
                  </a:lnTo>
                  <a:lnTo>
                    <a:pt x="104140" y="135889"/>
                  </a:lnTo>
                  <a:lnTo>
                    <a:pt x="104140" y="138937"/>
                  </a:lnTo>
                  <a:lnTo>
                    <a:pt x="105664" y="147319"/>
                  </a:lnTo>
                  <a:lnTo>
                    <a:pt x="106807" y="151256"/>
                  </a:lnTo>
                  <a:lnTo>
                    <a:pt x="109220" y="155066"/>
                  </a:lnTo>
                  <a:lnTo>
                    <a:pt x="51562" y="212851"/>
                  </a:lnTo>
                  <a:lnTo>
                    <a:pt x="47625" y="210438"/>
                  </a:lnTo>
                  <a:lnTo>
                    <a:pt x="39243" y="208914"/>
                  </a:lnTo>
                  <a:lnTo>
                    <a:pt x="34925" y="208533"/>
                  </a:lnTo>
                  <a:lnTo>
                    <a:pt x="31496" y="208533"/>
                  </a:lnTo>
                  <a:lnTo>
                    <a:pt x="21463" y="210819"/>
                  </a:lnTo>
                  <a:lnTo>
                    <a:pt x="18415" y="212851"/>
                  </a:lnTo>
                  <a:lnTo>
                    <a:pt x="15367" y="214375"/>
                  </a:lnTo>
                  <a:lnTo>
                    <a:pt x="12700" y="216280"/>
                  </a:lnTo>
                  <a:lnTo>
                    <a:pt x="10033" y="218566"/>
                  </a:lnTo>
                  <a:lnTo>
                    <a:pt x="6096" y="223519"/>
                  </a:lnTo>
                  <a:lnTo>
                    <a:pt x="4572" y="226694"/>
                  </a:lnTo>
                  <a:lnTo>
                    <a:pt x="2667" y="229742"/>
                  </a:lnTo>
                  <a:lnTo>
                    <a:pt x="1143" y="236219"/>
                  </a:lnTo>
                  <a:lnTo>
                    <a:pt x="0" y="239775"/>
                  </a:lnTo>
                  <a:lnTo>
                    <a:pt x="0" y="246633"/>
                  </a:lnTo>
                  <a:lnTo>
                    <a:pt x="1143" y="250062"/>
                  </a:lnTo>
                  <a:lnTo>
                    <a:pt x="2667" y="256666"/>
                  </a:lnTo>
                  <a:lnTo>
                    <a:pt x="4572" y="259714"/>
                  </a:lnTo>
                  <a:lnTo>
                    <a:pt x="31496" y="277875"/>
                  </a:lnTo>
                  <a:lnTo>
                    <a:pt x="38480" y="277875"/>
                  </a:lnTo>
                  <a:lnTo>
                    <a:pt x="63373" y="262762"/>
                  </a:lnTo>
                  <a:lnTo>
                    <a:pt x="65404" y="259714"/>
                  </a:lnTo>
                  <a:lnTo>
                    <a:pt x="66928" y="256666"/>
                  </a:lnTo>
                  <a:lnTo>
                    <a:pt x="68072" y="253618"/>
                  </a:lnTo>
                  <a:lnTo>
                    <a:pt x="69596" y="246633"/>
                  </a:lnTo>
                  <a:lnTo>
                    <a:pt x="69596" y="239775"/>
                  </a:lnTo>
                  <a:lnTo>
                    <a:pt x="69215" y="236600"/>
                  </a:lnTo>
                  <a:lnTo>
                    <a:pt x="68452" y="233552"/>
                  </a:lnTo>
                  <a:lnTo>
                    <a:pt x="66928" y="230504"/>
                  </a:lnTo>
                  <a:lnTo>
                    <a:pt x="65786" y="227456"/>
                  </a:lnTo>
                  <a:lnTo>
                    <a:pt x="64516" y="225043"/>
                  </a:lnTo>
                  <a:lnTo>
                    <a:pt x="62611" y="222376"/>
                  </a:lnTo>
                  <a:lnTo>
                    <a:pt x="60325" y="219709"/>
                  </a:lnTo>
                  <a:lnTo>
                    <a:pt x="117221" y="163194"/>
                  </a:lnTo>
                  <a:lnTo>
                    <a:pt x="121412" y="165480"/>
                  </a:lnTo>
                  <a:lnTo>
                    <a:pt x="126111" y="166623"/>
                  </a:lnTo>
                  <a:lnTo>
                    <a:pt x="120650" y="175894"/>
                  </a:lnTo>
                  <a:lnTo>
                    <a:pt x="107188" y="218566"/>
                  </a:lnTo>
                  <a:lnTo>
                    <a:pt x="104140" y="254761"/>
                  </a:lnTo>
                  <a:lnTo>
                    <a:pt x="104140" y="289813"/>
                  </a:lnTo>
                  <a:lnTo>
                    <a:pt x="85725" y="289813"/>
                  </a:lnTo>
                  <a:lnTo>
                    <a:pt x="83820" y="290575"/>
                  </a:lnTo>
                  <a:lnTo>
                    <a:pt x="82296" y="292480"/>
                  </a:lnTo>
                  <a:lnTo>
                    <a:pt x="81534" y="294004"/>
                  </a:lnTo>
                  <a:lnTo>
                    <a:pt x="81534" y="342899"/>
                  </a:lnTo>
                  <a:lnTo>
                    <a:pt x="82296" y="344804"/>
                  </a:lnTo>
                  <a:lnTo>
                    <a:pt x="83820" y="346709"/>
                  </a:lnTo>
                  <a:lnTo>
                    <a:pt x="85725" y="347471"/>
                  </a:lnTo>
                  <a:lnTo>
                    <a:pt x="134112" y="347471"/>
                  </a:lnTo>
                  <a:lnTo>
                    <a:pt x="136398" y="346709"/>
                  </a:lnTo>
                  <a:lnTo>
                    <a:pt x="137160" y="345566"/>
                  </a:lnTo>
                  <a:lnTo>
                    <a:pt x="138429" y="344804"/>
                  </a:lnTo>
                  <a:lnTo>
                    <a:pt x="139192" y="342899"/>
                  </a:lnTo>
                  <a:lnTo>
                    <a:pt x="139192" y="294004"/>
                  </a:lnTo>
                  <a:lnTo>
                    <a:pt x="138429" y="292480"/>
                  </a:lnTo>
                  <a:lnTo>
                    <a:pt x="136398" y="290575"/>
                  </a:lnTo>
                  <a:lnTo>
                    <a:pt x="134112" y="289813"/>
                  </a:lnTo>
                  <a:lnTo>
                    <a:pt x="116077" y="289813"/>
                  </a:lnTo>
                  <a:lnTo>
                    <a:pt x="116077" y="254761"/>
                  </a:lnTo>
                  <a:lnTo>
                    <a:pt x="121793" y="206628"/>
                  </a:lnTo>
                  <a:lnTo>
                    <a:pt x="131825" y="180466"/>
                  </a:lnTo>
                  <a:lnTo>
                    <a:pt x="133730" y="175894"/>
                  </a:lnTo>
                  <a:lnTo>
                    <a:pt x="136398" y="171576"/>
                  </a:lnTo>
                  <a:lnTo>
                    <a:pt x="139573" y="167004"/>
                  </a:lnTo>
                  <a:lnTo>
                    <a:pt x="143383" y="165861"/>
                  </a:lnTo>
                  <a:lnTo>
                    <a:pt x="147193" y="163956"/>
                  </a:lnTo>
                  <a:lnTo>
                    <a:pt x="161798" y="143128"/>
                  </a:lnTo>
                  <a:lnTo>
                    <a:pt x="176022" y="133857"/>
                  </a:lnTo>
                  <a:lnTo>
                    <a:pt x="214884" y="119633"/>
                  </a:lnTo>
                  <a:lnTo>
                    <a:pt x="227965" y="117728"/>
                  </a:lnTo>
                  <a:lnTo>
                    <a:pt x="234442" y="116585"/>
                  </a:lnTo>
                  <a:lnTo>
                    <a:pt x="247903" y="115823"/>
                  </a:lnTo>
                  <a:lnTo>
                    <a:pt x="289814" y="115823"/>
                  </a:lnTo>
                  <a:lnTo>
                    <a:pt x="289814" y="133857"/>
                  </a:lnTo>
                  <a:lnTo>
                    <a:pt x="290195" y="135508"/>
                  </a:lnTo>
                  <a:lnTo>
                    <a:pt x="290575" y="136270"/>
                  </a:lnTo>
                  <a:lnTo>
                    <a:pt x="292480" y="138175"/>
                  </a:lnTo>
                  <a:lnTo>
                    <a:pt x="294004" y="138937"/>
                  </a:lnTo>
                  <a:lnTo>
                    <a:pt x="342900" y="138937"/>
                  </a:lnTo>
                  <a:lnTo>
                    <a:pt x="344804" y="138175"/>
                  </a:lnTo>
                  <a:lnTo>
                    <a:pt x="345567" y="137032"/>
                  </a:lnTo>
                  <a:lnTo>
                    <a:pt x="346710" y="136270"/>
                  </a:lnTo>
                  <a:lnTo>
                    <a:pt x="347091" y="135508"/>
                  </a:lnTo>
                  <a:lnTo>
                    <a:pt x="347472" y="133095"/>
                  </a:lnTo>
                  <a:lnTo>
                    <a:pt x="347472" y="85470"/>
                  </a:lnTo>
                  <a:lnTo>
                    <a:pt x="346710" y="83438"/>
                  </a:lnTo>
                  <a:lnTo>
                    <a:pt x="344804" y="81914"/>
                  </a:lnTo>
                  <a:lnTo>
                    <a:pt x="342900" y="81152"/>
                  </a:lnTo>
                  <a:lnTo>
                    <a:pt x="341757" y="81152"/>
                  </a:lnTo>
                  <a:lnTo>
                    <a:pt x="294004" y="81152"/>
                  </a:lnTo>
                  <a:lnTo>
                    <a:pt x="291338" y="82676"/>
                  </a:lnTo>
                  <a:lnTo>
                    <a:pt x="290575" y="83438"/>
                  </a:lnTo>
                  <a:lnTo>
                    <a:pt x="289814" y="85470"/>
                  </a:lnTo>
                  <a:lnTo>
                    <a:pt x="289814" y="104266"/>
                  </a:lnTo>
                  <a:lnTo>
                    <a:pt x="254889" y="104266"/>
                  </a:lnTo>
                  <a:lnTo>
                    <a:pt x="241046" y="104647"/>
                  </a:lnTo>
                  <a:lnTo>
                    <a:pt x="221361" y="106552"/>
                  </a:lnTo>
                  <a:lnTo>
                    <a:pt x="215646" y="108076"/>
                  </a:lnTo>
                  <a:lnTo>
                    <a:pt x="203326" y="110489"/>
                  </a:lnTo>
                  <a:lnTo>
                    <a:pt x="197230" y="112394"/>
                  </a:lnTo>
                  <a:lnTo>
                    <a:pt x="191389" y="114680"/>
                  </a:lnTo>
                  <a:lnTo>
                    <a:pt x="186054" y="116204"/>
                  </a:lnTo>
                  <a:lnTo>
                    <a:pt x="175641" y="121157"/>
                  </a:lnTo>
                  <a:lnTo>
                    <a:pt x="170307" y="124332"/>
                  </a:lnTo>
                  <a:lnTo>
                    <a:pt x="165608" y="126618"/>
                  </a:lnTo>
                  <a:lnTo>
                    <a:pt x="160654" y="129666"/>
                  </a:lnTo>
                  <a:lnTo>
                    <a:pt x="159512" y="126237"/>
                  </a:lnTo>
                  <a:lnTo>
                    <a:pt x="157225" y="122808"/>
                  </a:lnTo>
                  <a:lnTo>
                    <a:pt x="217170" y="62737"/>
                  </a:lnTo>
                  <a:lnTo>
                    <a:pt x="226822" y="67690"/>
                  </a:lnTo>
                  <a:lnTo>
                    <a:pt x="229489" y="68452"/>
                  </a:lnTo>
                  <a:lnTo>
                    <a:pt x="234442" y="69214"/>
                  </a:lnTo>
                  <a:lnTo>
                    <a:pt x="241046" y="69214"/>
                  </a:lnTo>
                  <a:lnTo>
                    <a:pt x="247523" y="67690"/>
                  </a:lnTo>
                  <a:lnTo>
                    <a:pt x="250951" y="66547"/>
                  </a:lnTo>
                  <a:lnTo>
                    <a:pt x="254126" y="65024"/>
                  </a:lnTo>
                  <a:lnTo>
                    <a:pt x="256794" y="63118"/>
                  </a:lnTo>
                  <a:lnTo>
                    <a:pt x="259842" y="61594"/>
                  </a:lnTo>
                  <a:lnTo>
                    <a:pt x="264033" y="56514"/>
                  </a:lnTo>
                  <a:lnTo>
                    <a:pt x="266319" y="54228"/>
                  </a:lnTo>
                  <a:lnTo>
                    <a:pt x="269494" y="48132"/>
                  </a:lnTo>
                  <a:lnTo>
                    <a:pt x="270637" y="44957"/>
                  </a:lnTo>
                  <a:lnTo>
                    <a:pt x="271399" y="41528"/>
                  </a:lnTo>
                  <a:lnTo>
                    <a:pt x="271779" y="38100"/>
                  </a:lnTo>
                  <a:lnTo>
                    <a:pt x="272542" y="34670"/>
                  </a:lnTo>
                  <a:lnTo>
                    <a:pt x="271779" y="31114"/>
                  </a:lnTo>
                  <a:lnTo>
                    <a:pt x="271399" y="27686"/>
                  </a:lnTo>
                  <a:lnTo>
                    <a:pt x="270637" y="24256"/>
                  </a:lnTo>
                  <a:lnTo>
                    <a:pt x="250951" y="2286"/>
                  </a:lnTo>
                  <a:lnTo>
                    <a:pt x="241046"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8357362" y="5387442"/>
            <a:ext cx="83566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DEVELOP</a:t>
            </a:r>
            <a:endParaRPr sz="1600">
              <a:latin typeface="Segoe UI Light"/>
              <a:cs typeface="Segoe UI Light"/>
            </a:endParaRPr>
          </a:p>
        </p:txBody>
      </p:sp>
      <p:sp>
        <p:nvSpPr>
          <p:cNvPr id="20" name="object 20"/>
          <p:cNvSpPr/>
          <p:nvPr/>
        </p:nvSpPr>
        <p:spPr>
          <a:xfrm>
            <a:off x="1588010" y="1613918"/>
            <a:ext cx="3660775" cy="741045"/>
          </a:xfrm>
          <a:custGeom>
            <a:avLst/>
            <a:gdLst/>
            <a:ahLst/>
            <a:cxnLst/>
            <a:rect l="l" t="t" r="r" b="b"/>
            <a:pathLst>
              <a:path w="3660775" h="741044">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7"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21" name="object 21"/>
          <p:cNvGrpSpPr/>
          <p:nvPr/>
        </p:nvGrpSpPr>
        <p:grpSpPr>
          <a:xfrm>
            <a:off x="6832093" y="5055110"/>
            <a:ext cx="940435" cy="940435"/>
            <a:chOff x="6832092" y="5055108"/>
            <a:chExt cx="940435" cy="940435"/>
          </a:xfrm>
        </p:grpSpPr>
        <p:sp>
          <p:nvSpPr>
            <p:cNvPr id="22" name="object 22"/>
            <p:cNvSpPr/>
            <p:nvPr/>
          </p:nvSpPr>
          <p:spPr>
            <a:xfrm>
              <a:off x="6832092" y="5055108"/>
              <a:ext cx="940435" cy="940435"/>
            </a:xfrm>
            <a:custGeom>
              <a:avLst/>
              <a:gdLst/>
              <a:ahLst/>
              <a:cxnLst/>
              <a:rect l="l" t="t" r="r" b="b"/>
              <a:pathLst>
                <a:path w="940434"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7"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CA7909"/>
            </a:solidFill>
          </p:spPr>
          <p:txBody>
            <a:bodyPr wrap="square" lIns="0" tIns="0" rIns="0" bIns="0" rtlCol="0"/>
            <a:lstStyle/>
            <a:p>
              <a:endParaRPr/>
            </a:p>
          </p:txBody>
        </p:sp>
        <p:sp>
          <p:nvSpPr>
            <p:cNvPr id="23" name="object 23"/>
            <p:cNvSpPr/>
            <p:nvPr/>
          </p:nvSpPr>
          <p:spPr>
            <a:xfrm>
              <a:off x="7133844" y="5355336"/>
              <a:ext cx="220979" cy="288290"/>
            </a:xfrm>
            <a:custGeom>
              <a:avLst/>
              <a:gdLst/>
              <a:ahLst/>
              <a:cxnLst/>
              <a:rect l="l" t="t" r="r" b="b"/>
              <a:pathLst>
                <a:path w="220979" h="288289">
                  <a:moveTo>
                    <a:pt x="156463" y="0"/>
                  </a:moveTo>
                  <a:lnTo>
                    <a:pt x="140080" y="0"/>
                  </a:lnTo>
                  <a:lnTo>
                    <a:pt x="132841" y="1015"/>
                  </a:lnTo>
                  <a:lnTo>
                    <a:pt x="125222" y="2920"/>
                  </a:lnTo>
                  <a:lnTo>
                    <a:pt x="117982" y="4317"/>
                  </a:lnTo>
                  <a:lnTo>
                    <a:pt x="111251" y="7619"/>
                  </a:lnTo>
                  <a:lnTo>
                    <a:pt x="104901" y="10540"/>
                  </a:lnTo>
                  <a:lnTo>
                    <a:pt x="98171" y="17271"/>
                  </a:lnTo>
                  <a:lnTo>
                    <a:pt x="96774" y="20065"/>
                  </a:lnTo>
                  <a:lnTo>
                    <a:pt x="93345" y="20065"/>
                  </a:lnTo>
                  <a:lnTo>
                    <a:pt x="90042" y="20573"/>
                  </a:lnTo>
                  <a:lnTo>
                    <a:pt x="74675" y="35940"/>
                  </a:lnTo>
                  <a:lnTo>
                    <a:pt x="74675" y="46862"/>
                  </a:lnTo>
                  <a:lnTo>
                    <a:pt x="76580" y="57403"/>
                  </a:lnTo>
                  <a:lnTo>
                    <a:pt x="78994" y="66039"/>
                  </a:lnTo>
                  <a:lnTo>
                    <a:pt x="78994" y="66547"/>
                  </a:lnTo>
                  <a:lnTo>
                    <a:pt x="76580" y="68960"/>
                  </a:lnTo>
                  <a:lnTo>
                    <a:pt x="74167" y="72262"/>
                  </a:lnTo>
                  <a:lnTo>
                    <a:pt x="72644" y="74675"/>
                  </a:lnTo>
                  <a:lnTo>
                    <a:pt x="71754" y="81279"/>
                  </a:lnTo>
                  <a:lnTo>
                    <a:pt x="71754" y="88010"/>
                  </a:lnTo>
                  <a:lnTo>
                    <a:pt x="72262" y="91439"/>
                  </a:lnTo>
                  <a:lnTo>
                    <a:pt x="72644" y="93725"/>
                  </a:lnTo>
                  <a:lnTo>
                    <a:pt x="74167" y="96138"/>
                  </a:lnTo>
                  <a:lnTo>
                    <a:pt x="75056" y="98551"/>
                  </a:lnTo>
                  <a:lnTo>
                    <a:pt x="76580" y="100456"/>
                  </a:lnTo>
                  <a:lnTo>
                    <a:pt x="78485" y="102361"/>
                  </a:lnTo>
                  <a:lnTo>
                    <a:pt x="80390" y="103377"/>
                  </a:lnTo>
                  <a:lnTo>
                    <a:pt x="80899" y="108584"/>
                  </a:lnTo>
                  <a:lnTo>
                    <a:pt x="81406" y="113410"/>
                  </a:lnTo>
                  <a:lnTo>
                    <a:pt x="82803" y="117728"/>
                  </a:lnTo>
                  <a:lnTo>
                    <a:pt x="83820" y="122047"/>
                  </a:lnTo>
                  <a:lnTo>
                    <a:pt x="86232" y="129666"/>
                  </a:lnTo>
                  <a:lnTo>
                    <a:pt x="90042" y="136778"/>
                  </a:lnTo>
                  <a:lnTo>
                    <a:pt x="93852" y="142112"/>
                  </a:lnTo>
                  <a:lnTo>
                    <a:pt x="97789" y="146430"/>
                  </a:lnTo>
                  <a:lnTo>
                    <a:pt x="101091" y="150240"/>
                  </a:lnTo>
                  <a:lnTo>
                    <a:pt x="103504" y="152653"/>
                  </a:lnTo>
                  <a:lnTo>
                    <a:pt x="103504" y="174116"/>
                  </a:lnTo>
                  <a:lnTo>
                    <a:pt x="96774" y="176529"/>
                  </a:lnTo>
                  <a:lnTo>
                    <a:pt x="89534" y="179450"/>
                  </a:lnTo>
                  <a:lnTo>
                    <a:pt x="82296" y="182244"/>
                  </a:lnTo>
                  <a:lnTo>
                    <a:pt x="74675" y="183769"/>
                  </a:lnTo>
                  <a:lnTo>
                    <a:pt x="51053" y="191897"/>
                  </a:lnTo>
                  <a:lnTo>
                    <a:pt x="40004" y="196214"/>
                  </a:lnTo>
                  <a:lnTo>
                    <a:pt x="22098" y="204723"/>
                  </a:lnTo>
                  <a:lnTo>
                    <a:pt x="15366" y="209550"/>
                  </a:lnTo>
                  <a:lnTo>
                    <a:pt x="12953" y="212470"/>
                  </a:lnTo>
                  <a:lnTo>
                    <a:pt x="10540" y="214883"/>
                  </a:lnTo>
                  <a:lnTo>
                    <a:pt x="1015" y="258368"/>
                  </a:lnTo>
                  <a:lnTo>
                    <a:pt x="0" y="274154"/>
                  </a:lnTo>
                  <a:lnTo>
                    <a:pt x="0" y="281813"/>
                  </a:lnTo>
                  <a:lnTo>
                    <a:pt x="507" y="284213"/>
                  </a:lnTo>
                  <a:lnTo>
                    <a:pt x="1904" y="286118"/>
                  </a:lnTo>
                  <a:lnTo>
                    <a:pt x="3428" y="287083"/>
                  </a:lnTo>
                  <a:lnTo>
                    <a:pt x="5333" y="288035"/>
                  </a:lnTo>
                  <a:lnTo>
                    <a:pt x="168528" y="288035"/>
                  </a:lnTo>
                  <a:lnTo>
                    <a:pt x="166624" y="284213"/>
                  </a:lnTo>
                  <a:lnTo>
                    <a:pt x="166115" y="281813"/>
                  </a:lnTo>
                  <a:lnTo>
                    <a:pt x="166115" y="279895"/>
                  </a:lnTo>
                  <a:lnTo>
                    <a:pt x="167512" y="277990"/>
                  </a:lnTo>
                  <a:lnTo>
                    <a:pt x="169417" y="276072"/>
                  </a:lnTo>
                  <a:lnTo>
                    <a:pt x="183006" y="267944"/>
                  </a:lnTo>
                  <a:lnTo>
                    <a:pt x="182499" y="263156"/>
                  </a:lnTo>
                  <a:lnTo>
                    <a:pt x="182499" y="253580"/>
                  </a:lnTo>
                  <a:lnTo>
                    <a:pt x="183006" y="248323"/>
                  </a:lnTo>
                  <a:lnTo>
                    <a:pt x="169417" y="240664"/>
                  </a:lnTo>
                  <a:lnTo>
                    <a:pt x="167512" y="238747"/>
                  </a:lnTo>
                  <a:lnTo>
                    <a:pt x="166115" y="236842"/>
                  </a:lnTo>
                  <a:lnTo>
                    <a:pt x="166115" y="234441"/>
                  </a:lnTo>
                  <a:lnTo>
                    <a:pt x="166624" y="232536"/>
                  </a:lnTo>
                  <a:lnTo>
                    <a:pt x="191134" y="191388"/>
                  </a:lnTo>
                  <a:lnTo>
                    <a:pt x="192150" y="189991"/>
                  </a:lnTo>
                  <a:lnTo>
                    <a:pt x="194055" y="188975"/>
                  </a:lnTo>
                  <a:lnTo>
                    <a:pt x="213051" y="188975"/>
                  </a:lnTo>
                  <a:lnTo>
                    <a:pt x="204088" y="185673"/>
                  </a:lnTo>
                  <a:lnTo>
                    <a:pt x="198374" y="183769"/>
                  </a:lnTo>
                  <a:lnTo>
                    <a:pt x="192531" y="181355"/>
                  </a:lnTo>
                  <a:lnTo>
                    <a:pt x="187325" y="179450"/>
                  </a:lnTo>
                  <a:lnTo>
                    <a:pt x="180975" y="177037"/>
                  </a:lnTo>
                  <a:lnTo>
                    <a:pt x="177164" y="176022"/>
                  </a:lnTo>
                  <a:lnTo>
                    <a:pt x="173735" y="174116"/>
                  </a:lnTo>
                  <a:lnTo>
                    <a:pt x="173735" y="146938"/>
                  </a:lnTo>
                  <a:lnTo>
                    <a:pt x="176149" y="144525"/>
                  </a:lnTo>
                  <a:lnTo>
                    <a:pt x="179070" y="142112"/>
                  </a:lnTo>
                  <a:lnTo>
                    <a:pt x="182499" y="137794"/>
                  </a:lnTo>
                  <a:lnTo>
                    <a:pt x="193548" y="103377"/>
                  </a:lnTo>
                  <a:lnTo>
                    <a:pt x="195452" y="102361"/>
                  </a:lnTo>
                  <a:lnTo>
                    <a:pt x="201295" y="91439"/>
                  </a:lnTo>
                  <a:lnTo>
                    <a:pt x="202069" y="88010"/>
                  </a:lnTo>
                  <a:lnTo>
                    <a:pt x="202183" y="78485"/>
                  </a:lnTo>
                  <a:lnTo>
                    <a:pt x="200278" y="72770"/>
                  </a:lnTo>
                  <a:lnTo>
                    <a:pt x="198374" y="68960"/>
                  </a:lnTo>
                  <a:lnTo>
                    <a:pt x="195452" y="65531"/>
                  </a:lnTo>
                  <a:lnTo>
                    <a:pt x="198374" y="57911"/>
                  </a:lnTo>
                  <a:lnTo>
                    <a:pt x="200786" y="48386"/>
                  </a:lnTo>
                  <a:lnTo>
                    <a:pt x="202183" y="42544"/>
                  </a:lnTo>
                  <a:lnTo>
                    <a:pt x="202183" y="31114"/>
                  </a:lnTo>
                  <a:lnTo>
                    <a:pt x="200786" y="25400"/>
                  </a:lnTo>
                  <a:lnTo>
                    <a:pt x="199771" y="21589"/>
                  </a:lnTo>
                  <a:lnTo>
                    <a:pt x="198374" y="18668"/>
                  </a:lnTo>
                  <a:lnTo>
                    <a:pt x="195960" y="16255"/>
                  </a:lnTo>
                  <a:lnTo>
                    <a:pt x="194055" y="12953"/>
                  </a:lnTo>
                  <a:lnTo>
                    <a:pt x="191134" y="11429"/>
                  </a:lnTo>
                  <a:lnTo>
                    <a:pt x="187705" y="8635"/>
                  </a:lnTo>
                  <a:lnTo>
                    <a:pt x="183896" y="7238"/>
                  </a:lnTo>
                  <a:lnTo>
                    <a:pt x="180975" y="5714"/>
                  </a:lnTo>
                  <a:lnTo>
                    <a:pt x="172847" y="3301"/>
                  </a:lnTo>
                  <a:lnTo>
                    <a:pt x="164210" y="1396"/>
                  </a:lnTo>
                  <a:lnTo>
                    <a:pt x="156463" y="0"/>
                  </a:lnTo>
                  <a:close/>
                </a:path>
                <a:path w="220979" h="288289">
                  <a:moveTo>
                    <a:pt x="213051" y="188975"/>
                  </a:moveTo>
                  <a:lnTo>
                    <a:pt x="196469" y="188975"/>
                  </a:lnTo>
                  <a:lnTo>
                    <a:pt x="198881" y="189483"/>
                  </a:lnTo>
                  <a:lnTo>
                    <a:pt x="212344" y="197611"/>
                  </a:lnTo>
                  <a:lnTo>
                    <a:pt x="216661" y="194309"/>
                  </a:lnTo>
                  <a:lnTo>
                    <a:pt x="220979" y="191897"/>
                  </a:lnTo>
                  <a:lnTo>
                    <a:pt x="213051" y="188975"/>
                  </a:lnTo>
                  <a:close/>
                </a:path>
              </a:pathLst>
            </a:custGeom>
            <a:solidFill>
              <a:srgbClr val="FFFFFF"/>
            </a:solidFill>
          </p:spPr>
          <p:txBody>
            <a:bodyPr wrap="square" lIns="0" tIns="0" rIns="0" bIns="0" rtlCol="0"/>
            <a:lstStyle/>
            <a:p>
              <a:endParaRPr/>
            </a:p>
          </p:txBody>
        </p:sp>
        <p:pic>
          <p:nvPicPr>
            <p:cNvPr id="24" name="object 24"/>
            <p:cNvPicPr/>
            <p:nvPr/>
          </p:nvPicPr>
          <p:blipFill>
            <a:blip r:embed="rId2" cstate="print"/>
            <a:stretch>
              <a:fillRect/>
            </a:stretch>
          </p:blipFill>
          <p:spPr>
            <a:xfrm>
              <a:off x="7312152" y="5533644"/>
              <a:ext cx="160020" cy="161544"/>
            </a:xfrm>
            <a:prstGeom prst="rect">
              <a:avLst/>
            </a:prstGeom>
          </p:spPr>
        </p:pic>
      </p:grpSp>
      <p:sp>
        <p:nvSpPr>
          <p:cNvPr id="25" name="object 25"/>
          <p:cNvSpPr txBox="1"/>
          <p:nvPr/>
        </p:nvSpPr>
        <p:spPr>
          <a:xfrm>
            <a:off x="2992884" y="1845692"/>
            <a:ext cx="85026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ANA</a:t>
            </a:r>
            <a:r>
              <a:rPr sz="1600" spc="-155" dirty="0">
                <a:solidFill>
                  <a:srgbClr val="FFFFFF"/>
                </a:solidFill>
                <a:latin typeface="Segoe UI Light"/>
                <a:cs typeface="Segoe UI Light"/>
              </a:rPr>
              <a:t>L</a:t>
            </a:r>
            <a:r>
              <a:rPr sz="1600" spc="-40" dirty="0">
                <a:solidFill>
                  <a:srgbClr val="FFFFFF"/>
                </a:solidFill>
                <a:latin typeface="Segoe UI Light"/>
                <a:cs typeface="Segoe UI Light"/>
              </a:rPr>
              <a:t>Y</a:t>
            </a:r>
            <a:r>
              <a:rPr sz="1600" spc="-10" dirty="0">
                <a:solidFill>
                  <a:srgbClr val="FFFFFF"/>
                </a:solidFill>
                <a:latin typeface="Segoe UI Light"/>
                <a:cs typeface="Segoe UI Light"/>
              </a:rPr>
              <a:t>SI</a:t>
            </a:r>
            <a:r>
              <a:rPr sz="1600" spc="-5" dirty="0">
                <a:solidFill>
                  <a:srgbClr val="FFFFFF"/>
                </a:solidFill>
                <a:latin typeface="Segoe UI Light"/>
                <a:cs typeface="Segoe UI Light"/>
              </a:rPr>
              <a:t>S</a:t>
            </a:r>
            <a:endParaRPr sz="1600">
              <a:latin typeface="Segoe UI Light"/>
              <a:cs typeface="Segoe UI Light"/>
            </a:endParaRPr>
          </a:p>
        </p:txBody>
      </p:sp>
      <p:sp>
        <p:nvSpPr>
          <p:cNvPr id="26" name="object 26"/>
          <p:cNvSpPr/>
          <p:nvPr/>
        </p:nvSpPr>
        <p:spPr>
          <a:xfrm>
            <a:off x="838202" y="3334513"/>
            <a:ext cx="3660775" cy="741045"/>
          </a:xfrm>
          <a:custGeom>
            <a:avLst/>
            <a:gdLst/>
            <a:ahLst/>
            <a:cxnLst/>
            <a:rect l="l" t="t" r="r" b="b"/>
            <a:pathLst>
              <a:path w="3660775" h="741045">
                <a:moveTo>
                  <a:pt x="3290316" y="0"/>
                </a:moveTo>
                <a:lnTo>
                  <a:pt x="370331" y="0"/>
                </a:lnTo>
                <a:lnTo>
                  <a:pt x="323877" y="2886"/>
                </a:lnTo>
                <a:lnTo>
                  <a:pt x="279145" y="11313"/>
                </a:lnTo>
                <a:lnTo>
                  <a:pt x="236481" y="24934"/>
                </a:lnTo>
                <a:lnTo>
                  <a:pt x="196234" y="43401"/>
                </a:lnTo>
                <a:lnTo>
                  <a:pt x="158751" y="66367"/>
                </a:lnTo>
                <a:lnTo>
                  <a:pt x="124377" y="93483"/>
                </a:lnTo>
                <a:lnTo>
                  <a:pt x="93461" y="124403"/>
                </a:lnTo>
                <a:lnTo>
                  <a:pt x="66349" y="158779"/>
                </a:lnTo>
                <a:lnTo>
                  <a:pt x="43389" y="196263"/>
                </a:lnTo>
                <a:lnTo>
                  <a:pt x="24926" y="236507"/>
                </a:lnTo>
                <a:lnTo>
                  <a:pt x="11309" y="279166"/>
                </a:lnTo>
                <a:lnTo>
                  <a:pt x="2885" y="323889"/>
                </a:lnTo>
                <a:lnTo>
                  <a:pt x="0" y="370331"/>
                </a:lnTo>
                <a:lnTo>
                  <a:pt x="2885" y="416774"/>
                </a:lnTo>
                <a:lnTo>
                  <a:pt x="11309" y="461497"/>
                </a:lnTo>
                <a:lnTo>
                  <a:pt x="24926" y="504156"/>
                </a:lnTo>
                <a:lnTo>
                  <a:pt x="43389" y="544400"/>
                </a:lnTo>
                <a:lnTo>
                  <a:pt x="66349" y="581884"/>
                </a:lnTo>
                <a:lnTo>
                  <a:pt x="93461" y="616260"/>
                </a:lnTo>
                <a:lnTo>
                  <a:pt x="124377" y="647180"/>
                </a:lnTo>
                <a:lnTo>
                  <a:pt x="158751" y="674296"/>
                </a:lnTo>
                <a:lnTo>
                  <a:pt x="196234" y="697262"/>
                </a:lnTo>
                <a:lnTo>
                  <a:pt x="236481" y="715729"/>
                </a:lnTo>
                <a:lnTo>
                  <a:pt x="279145" y="729350"/>
                </a:lnTo>
                <a:lnTo>
                  <a:pt x="323877"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F59F25"/>
          </a:solidFill>
        </p:spPr>
        <p:txBody>
          <a:bodyPr wrap="square" lIns="0" tIns="0" rIns="0" bIns="0" rtlCol="0"/>
          <a:lstStyle/>
          <a:p>
            <a:endParaRPr/>
          </a:p>
        </p:txBody>
      </p:sp>
      <p:grpSp>
        <p:nvGrpSpPr>
          <p:cNvPr id="27" name="object 27"/>
          <p:cNvGrpSpPr/>
          <p:nvPr/>
        </p:nvGrpSpPr>
        <p:grpSpPr>
          <a:xfrm>
            <a:off x="4419601" y="1514857"/>
            <a:ext cx="940435" cy="939165"/>
            <a:chOff x="4419600" y="1514855"/>
            <a:chExt cx="940435" cy="939165"/>
          </a:xfrm>
        </p:grpSpPr>
        <p:sp>
          <p:nvSpPr>
            <p:cNvPr id="28" name="object 28"/>
            <p:cNvSpPr/>
            <p:nvPr/>
          </p:nvSpPr>
          <p:spPr>
            <a:xfrm>
              <a:off x="4419600" y="1514855"/>
              <a:ext cx="940435" cy="939165"/>
            </a:xfrm>
            <a:custGeom>
              <a:avLst/>
              <a:gdLst/>
              <a:ahLst/>
              <a:cxnLst/>
              <a:rect l="l" t="t" r="r" b="b"/>
              <a:pathLst>
                <a:path w="940435"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8"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0D8294"/>
            </a:solidFill>
          </p:spPr>
          <p:txBody>
            <a:bodyPr wrap="square" lIns="0" tIns="0" rIns="0" bIns="0" rtlCol="0"/>
            <a:lstStyle/>
            <a:p>
              <a:endParaRPr/>
            </a:p>
          </p:txBody>
        </p:sp>
        <p:sp>
          <p:nvSpPr>
            <p:cNvPr id="29" name="object 29"/>
            <p:cNvSpPr/>
            <p:nvPr/>
          </p:nvSpPr>
          <p:spPr>
            <a:xfrm>
              <a:off x="4715256" y="1810511"/>
              <a:ext cx="347980" cy="347980"/>
            </a:xfrm>
            <a:custGeom>
              <a:avLst/>
              <a:gdLst/>
              <a:ahLst/>
              <a:cxnLst/>
              <a:rect l="l" t="t" r="r" b="b"/>
              <a:pathLst>
                <a:path w="347979" h="347980">
                  <a:moveTo>
                    <a:pt x="329184" y="20701"/>
                  </a:moveTo>
                  <a:lnTo>
                    <a:pt x="328422" y="16129"/>
                  </a:lnTo>
                  <a:lnTo>
                    <a:pt x="327279" y="14224"/>
                  </a:lnTo>
                  <a:lnTo>
                    <a:pt x="326517" y="11938"/>
                  </a:lnTo>
                  <a:lnTo>
                    <a:pt x="324231" y="8382"/>
                  </a:lnTo>
                  <a:lnTo>
                    <a:pt x="322707" y="6477"/>
                  </a:lnTo>
                  <a:lnTo>
                    <a:pt x="320675" y="5334"/>
                  </a:lnTo>
                  <a:lnTo>
                    <a:pt x="319151" y="3810"/>
                  </a:lnTo>
                  <a:lnTo>
                    <a:pt x="314960" y="1905"/>
                  </a:lnTo>
                  <a:lnTo>
                    <a:pt x="313055" y="762"/>
                  </a:lnTo>
                  <a:lnTo>
                    <a:pt x="308483" y="0"/>
                  </a:lnTo>
                  <a:lnTo>
                    <a:pt x="303784" y="0"/>
                  </a:lnTo>
                  <a:lnTo>
                    <a:pt x="299212" y="762"/>
                  </a:lnTo>
                  <a:lnTo>
                    <a:pt x="296926" y="1905"/>
                  </a:lnTo>
                  <a:lnTo>
                    <a:pt x="295402" y="3048"/>
                  </a:lnTo>
                  <a:lnTo>
                    <a:pt x="293116" y="3810"/>
                  </a:lnTo>
                  <a:lnTo>
                    <a:pt x="289941" y="6477"/>
                  </a:lnTo>
                  <a:lnTo>
                    <a:pt x="285750" y="11938"/>
                  </a:lnTo>
                  <a:lnTo>
                    <a:pt x="283464" y="18415"/>
                  </a:lnTo>
                  <a:lnTo>
                    <a:pt x="283083" y="20701"/>
                  </a:lnTo>
                  <a:lnTo>
                    <a:pt x="283083" y="22987"/>
                  </a:lnTo>
                  <a:lnTo>
                    <a:pt x="283464" y="26797"/>
                  </a:lnTo>
                  <a:lnTo>
                    <a:pt x="284226" y="30226"/>
                  </a:lnTo>
                  <a:lnTo>
                    <a:pt x="285369" y="33401"/>
                  </a:lnTo>
                  <a:lnTo>
                    <a:pt x="287274" y="36830"/>
                  </a:lnTo>
                  <a:lnTo>
                    <a:pt x="229235" y="106172"/>
                  </a:lnTo>
                  <a:lnTo>
                    <a:pt x="224282" y="104648"/>
                  </a:lnTo>
                  <a:lnTo>
                    <a:pt x="219202" y="103886"/>
                  </a:lnTo>
                  <a:lnTo>
                    <a:pt x="213487" y="104648"/>
                  </a:lnTo>
                  <a:lnTo>
                    <a:pt x="211201" y="105410"/>
                  </a:lnTo>
                  <a:lnTo>
                    <a:pt x="206629" y="107696"/>
                  </a:lnTo>
                  <a:lnTo>
                    <a:pt x="204216" y="109601"/>
                  </a:lnTo>
                  <a:lnTo>
                    <a:pt x="200787" y="113030"/>
                  </a:lnTo>
                  <a:lnTo>
                    <a:pt x="155448" y="94996"/>
                  </a:lnTo>
                  <a:lnTo>
                    <a:pt x="155448" y="90043"/>
                  </a:lnTo>
                  <a:lnTo>
                    <a:pt x="154686" y="85471"/>
                  </a:lnTo>
                  <a:lnTo>
                    <a:pt x="153162" y="81661"/>
                  </a:lnTo>
                  <a:lnTo>
                    <a:pt x="152019" y="79375"/>
                  </a:lnTo>
                  <a:lnTo>
                    <a:pt x="148971" y="76327"/>
                  </a:lnTo>
                  <a:lnTo>
                    <a:pt x="147447" y="74422"/>
                  </a:lnTo>
                  <a:lnTo>
                    <a:pt x="143510" y="72009"/>
                  </a:lnTo>
                  <a:lnTo>
                    <a:pt x="139319" y="70485"/>
                  </a:lnTo>
                  <a:lnTo>
                    <a:pt x="137414" y="69342"/>
                  </a:lnTo>
                  <a:lnTo>
                    <a:pt x="135128" y="69342"/>
                  </a:lnTo>
                  <a:lnTo>
                    <a:pt x="132461" y="68961"/>
                  </a:lnTo>
                  <a:lnTo>
                    <a:pt x="130429" y="69342"/>
                  </a:lnTo>
                  <a:lnTo>
                    <a:pt x="127762" y="69342"/>
                  </a:lnTo>
                  <a:lnTo>
                    <a:pt x="125857" y="70485"/>
                  </a:lnTo>
                  <a:lnTo>
                    <a:pt x="121666" y="72009"/>
                  </a:lnTo>
                  <a:lnTo>
                    <a:pt x="109347" y="90043"/>
                  </a:lnTo>
                  <a:lnTo>
                    <a:pt x="109347" y="91948"/>
                  </a:lnTo>
                  <a:lnTo>
                    <a:pt x="110109" y="97409"/>
                  </a:lnTo>
                  <a:lnTo>
                    <a:pt x="111633" y="102362"/>
                  </a:lnTo>
                  <a:lnTo>
                    <a:pt x="58928" y="148336"/>
                  </a:lnTo>
                  <a:lnTo>
                    <a:pt x="55880" y="146431"/>
                  </a:lnTo>
                  <a:lnTo>
                    <a:pt x="52832" y="145288"/>
                  </a:lnTo>
                  <a:lnTo>
                    <a:pt x="49022" y="144526"/>
                  </a:lnTo>
                  <a:lnTo>
                    <a:pt x="43180" y="144526"/>
                  </a:lnTo>
                  <a:lnTo>
                    <a:pt x="38989" y="145288"/>
                  </a:lnTo>
                  <a:lnTo>
                    <a:pt x="34798" y="146812"/>
                  </a:lnTo>
                  <a:lnTo>
                    <a:pt x="32893" y="147955"/>
                  </a:lnTo>
                  <a:lnTo>
                    <a:pt x="30988" y="149860"/>
                  </a:lnTo>
                  <a:lnTo>
                    <a:pt x="29337" y="151003"/>
                  </a:lnTo>
                  <a:lnTo>
                    <a:pt x="26289" y="154051"/>
                  </a:lnTo>
                  <a:lnTo>
                    <a:pt x="24384" y="158242"/>
                  </a:lnTo>
                  <a:lnTo>
                    <a:pt x="23622" y="160655"/>
                  </a:lnTo>
                  <a:lnTo>
                    <a:pt x="22860" y="164846"/>
                  </a:lnTo>
                  <a:lnTo>
                    <a:pt x="22860" y="169799"/>
                  </a:lnTo>
                  <a:lnTo>
                    <a:pt x="23622" y="174371"/>
                  </a:lnTo>
                  <a:lnTo>
                    <a:pt x="25146" y="178562"/>
                  </a:lnTo>
                  <a:lnTo>
                    <a:pt x="29337" y="184023"/>
                  </a:lnTo>
                  <a:lnTo>
                    <a:pt x="34798" y="187452"/>
                  </a:lnTo>
                  <a:lnTo>
                    <a:pt x="36703" y="188976"/>
                  </a:lnTo>
                  <a:lnTo>
                    <a:pt x="38989" y="189357"/>
                  </a:lnTo>
                  <a:lnTo>
                    <a:pt x="40894" y="190119"/>
                  </a:lnTo>
                  <a:lnTo>
                    <a:pt x="43180" y="190500"/>
                  </a:lnTo>
                  <a:lnTo>
                    <a:pt x="45974" y="190500"/>
                  </a:lnTo>
                  <a:lnTo>
                    <a:pt x="47879" y="190500"/>
                  </a:lnTo>
                  <a:lnTo>
                    <a:pt x="50546" y="190119"/>
                  </a:lnTo>
                  <a:lnTo>
                    <a:pt x="52451" y="189357"/>
                  </a:lnTo>
                  <a:lnTo>
                    <a:pt x="54737" y="188976"/>
                  </a:lnTo>
                  <a:lnTo>
                    <a:pt x="62103" y="184023"/>
                  </a:lnTo>
                  <a:lnTo>
                    <a:pt x="68961" y="169799"/>
                  </a:lnTo>
                  <a:lnTo>
                    <a:pt x="68961" y="167513"/>
                  </a:lnTo>
                  <a:lnTo>
                    <a:pt x="68199" y="162179"/>
                  </a:lnTo>
                  <a:lnTo>
                    <a:pt x="66675" y="157099"/>
                  </a:lnTo>
                  <a:lnTo>
                    <a:pt x="119380" y="111125"/>
                  </a:lnTo>
                  <a:lnTo>
                    <a:pt x="122428" y="113030"/>
                  </a:lnTo>
                  <a:lnTo>
                    <a:pt x="129286" y="115316"/>
                  </a:lnTo>
                  <a:lnTo>
                    <a:pt x="132461" y="115697"/>
                  </a:lnTo>
                  <a:lnTo>
                    <a:pt x="135509" y="115316"/>
                  </a:lnTo>
                  <a:lnTo>
                    <a:pt x="140843" y="113792"/>
                  </a:lnTo>
                  <a:lnTo>
                    <a:pt x="147828" y="109982"/>
                  </a:lnTo>
                  <a:lnTo>
                    <a:pt x="150876" y="106172"/>
                  </a:lnTo>
                  <a:lnTo>
                    <a:pt x="196215" y="124206"/>
                  </a:lnTo>
                  <a:lnTo>
                    <a:pt x="196215" y="129159"/>
                  </a:lnTo>
                  <a:lnTo>
                    <a:pt x="196596" y="131445"/>
                  </a:lnTo>
                  <a:lnTo>
                    <a:pt x="210439" y="147955"/>
                  </a:lnTo>
                  <a:lnTo>
                    <a:pt x="212344" y="149098"/>
                  </a:lnTo>
                  <a:lnTo>
                    <a:pt x="214630" y="149860"/>
                  </a:lnTo>
                  <a:lnTo>
                    <a:pt x="216916" y="149860"/>
                  </a:lnTo>
                  <a:lnTo>
                    <a:pt x="219202" y="150241"/>
                  </a:lnTo>
                  <a:lnTo>
                    <a:pt x="221996" y="149860"/>
                  </a:lnTo>
                  <a:lnTo>
                    <a:pt x="223901" y="149860"/>
                  </a:lnTo>
                  <a:lnTo>
                    <a:pt x="226187" y="149098"/>
                  </a:lnTo>
                  <a:lnTo>
                    <a:pt x="241173" y="133731"/>
                  </a:lnTo>
                  <a:lnTo>
                    <a:pt x="241935" y="131445"/>
                  </a:lnTo>
                  <a:lnTo>
                    <a:pt x="242316" y="129159"/>
                  </a:lnTo>
                  <a:lnTo>
                    <a:pt x="241935" y="123444"/>
                  </a:lnTo>
                  <a:lnTo>
                    <a:pt x="241173" y="119634"/>
                  </a:lnTo>
                  <a:lnTo>
                    <a:pt x="240030" y="116586"/>
                  </a:lnTo>
                  <a:lnTo>
                    <a:pt x="238125" y="113411"/>
                  </a:lnTo>
                  <a:lnTo>
                    <a:pt x="296164" y="43688"/>
                  </a:lnTo>
                  <a:lnTo>
                    <a:pt x="298450" y="44831"/>
                  </a:lnTo>
                  <a:lnTo>
                    <a:pt x="301117" y="45593"/>
                  </a:lnTo>
                  <a:lnTo>
                    <a:pt x="303403" y="45974"/>
                  </a:lnTo>
                  <a:lnTo>
                    <a:pt x="308483" y="45974"/>
                  </a:lnTo>
                  <a:lnTo>
                    <a:pt x="313055" y="45212"/>
                  </a:lnTo>
                  <a:lnTo>
                    <a:pt x="317246" y="43307"/>
                  </a:lnTo>
                  <a:lnTo>
                    <a:pt x="319151" y="42164"/>
                  </a:lnTo>
                  <a:lnTo>
                    <a:pt x="320675" y="40640"/>
                  </a:lnTo>
                  <a:lnTo>
                    <a:pt x="322707" y="39497"/>
                  </a:lnTo>
                  <a:lnTo>
                    <a:pt x="324231" y="37973"/>
                  </a:lnTo>
                  <a:lnTo>
                    <a:pt x="326517" y="34163"/>
                  </a:lnTo>
                  <a:lnTo>
                    <a:pt x="327279" y="32258"/>
                  </a:lnTo>
                  <a:lnTo>
                    <a:pt x="328422" y="30226"/>
                  </a:lnTo>
                  <a:lnTo>
                    <a:pt x="329184" y="25654"/>
                  </a:lnTo>
                  <a:lnTo>
                    <a:pt x="329184" y="20701"/>
                  </a:lnTo>
                  <a:close/>
                </a:path>
                <a:path w="347979" h="347980">
                  <a:moveTo>
                    <a:pt x="347472" y="341757"/>
                  </a:moveTo>
                  <a:lnTo>
                    <a:pt x="346329" y="338582"/>
                  </a:lnTo>
                  <a:lnTo>
                    <a:pt x="343662" y="336296"/>
                  </a:lnTo>
                  <a:lnTo>
                    <a:pt x="342519" y="335915"/>
                  </a:lnTo>
                  <a:lnTo>
                    <a:pt x="341757" y="335915"/>
                  </a:lnTo>
                  <a:lnTo>
                    <a:pt x="323977" y="335915"/>
                  </a:lnTo>
                  <a:lnTo>
                    <a:pt x="323977" y="120396"/>
                  </a:lnTo>
                  <a:lnTo>
                    <a:pt x="323215" y="118491"/>
                  </a:lnTo>
                  <a:lnTo>
                    <a:pt x="321310" y="116967"/>
                  </a:lnTo>
                  <a:lnTo>
                    <a:pt x="319405" y="116205"/>
                  </a:lnTo>
                  <a:lnTo>
                    <a:pt x="272161" y="115824"/>
                  </a:lnTo>
                  <a:lnTo>
                    <a:pt x="268732" y="116967"/>
                  </a:lnTo>
                  <a:lnTo>
                    <a:pt x="267081" y="118491"/>
                  </a:lnTo>
                  <a:lnTo>
                    <a:pt x="266319" y="120396"/>
                  </a:lnTo>
                  <a:lnTo>
                    <a:pt x="266319" y="335915"/>
                  </a:lnTo>
                  <a:lnTo>
                    <a:pt x="242951" y="335915"/>
                  </a:lnTo>
                  <a:lnTo>
                    <a:pt x="242951" y="224663"/>
                  </a:lnTo>
                  <a:lnTo>
                    <a:pt x="242189" y="222377"/>
                  </a:lnTo>
                  <a:lnTo>
                    <a:pt x="241427" y="221615"/>
                  </a:lnTo>
                  <a:lnTo>
                    <a:pt x="238633" y="220091"/>
                  </a:lnTo>
                  <a:lnTo>
                    <a:pt x="189865" y="220091"/>
                  </a:lnTo>
                  <a:lnTo>
                    <a:pt x="188722" y="220472"/>
                  </a:lnTo>
                  <a:lnTo>
                    <a:pt x="187960" y="221234"/>
                  </a:lnTo>
                  <a:lnTo>
                    <a:pt x="186055" y="222377"/>
                  </a:lnTo>
                  <a:lnTo>
                    <a:pt x="185293" y="224663"/>
                  </a:lnTo>
                  <a:lnTo>
                    <a:pt x="185293" y="335915"/>
                  </a:lnTo>
                  <a:lnTo>
                    <a:pt x="161798" y="335915"/>
                  </a:lnTo>
                  <a:lnTo>
                    <a:pt x="161798" y="190119"/>
                  </a:lnTo>
                  <a:lnTo>
                    <a:pt x="161036" y="187833"/>
                  </a:lnTo>
                  <a:lnTo>
                    <a:pt x="159512" y="186182"/>
                  </a:lnTo>
                  <a:lnTo>
                    <a:pt x="157226" y="185420"/>
                  </a:lnTo>
                  <a:lnTo>
                    <a:pt x="108839" y="185420"/>
                  </a:lnTo>
                  <a:lnTo>
                    <a:pt x="106426" y="186182"/>
                  </a:lnTo>
                  <a:lnTo>
                    <a:pt x="104902" y="187833"/>
                  </a:lnTo>
                  <a:lnTo>
                    <a:pt x="104140" y="190119"/>
                  </a:lnTo>
                  <a:lnTo>
                    <a:pt x="104140" y="335915"/>
                  </a:lnTo>
                  <a:lnTo>
                    <a:pt x="81153" y="335915"/>
                  </a:lnTo>
                  <a:lnTo>
                    <a:pt x="81153" y="271272"/>
                  </a:lnTo>
                  <a:lnTo>
                    <a:pt x="80391" y="269367"/>
                  </a:lnTo>
                  <a:lnTo>
                    <a:pt x="78740" y="267462"/>
                  </a:lnTo>
                  <a:lnTo>
                    <a:pt x="75311" y="266319"/>
                  </a:lnTo>
                  <a:lnTo>
                    <a:pt x="29210" y="266319"/>
                  </a:lnTo>
                  <a:lnTo>
                    <a:pt x="28067" y="266700"/>
                  </a:lnTo>
                  <a:lnTo>
                    <a:pt x="26543" y="266700"/>
                  </a:lnTo>
                  <a:lnTo>
                    <a:pt x="25019" y="268224"/>
                  </a:lnTo>
                  <a:lnTo>
                    <a:pt x="23876" y="270129"/>
                  </a:lnTo>
                  <a:lnTo>
                    <a:pt x="23495" y="271272"/>
                  </a:lnTo>
                  <a:lnTo>
                    <a:pt x="23495" y="335915"/>
                  </a:lnTo>
                  <a:lnTo>
                    <a:pt x="4953" y="335915"/>
                  </a:lnTo>
                  <a:lnTo>
                    <a:pt x="3429" y="336296"/>
                  </a:lnTo>
                  <a:lnTo>
                    <a:pt x="1143" y="338582"/>
                  </a:lnTo>
                  <a:lnTo>
                    <a:pt x="0" y="341757"/>
                  </a:lnTo>
                  <a:lnTo>
                    <a:pt x="1143" y="345186"/>
                  </a:lnTo>
                  <a:lnTo>
                    <a:pt x="2667" y="346710"/>
                  </a:lnTo>
                  <a:lnTo>
                    <a:pt x="4953" y="347472"/>
                  </a:lnTo>
                  <a:lnTo>
                    <a:pt x="342519" y="347472"/>
                  </a:lnTo>
                  <a:lnTo>
                    <a:pt x="344424" y="346710"/>
                  </a:lnTo>
                  <a:lnTo>
                    <a:pt x="346329" y="345186"/>
                  </a:lnTo>
                  <a:lnTo>
                    <a:pt x="347472" y="341757"/>
                  </a:lnTo>
                  <a:close/>
                </a:path>
              </a:pathLst>
            </a:custGeom>
            <a:solidFill>
              <a:srgbClr val="FFFFFF"/>
            </a:solidFill>
          </p:spPr>
          <p:txBody>
            <a:bodyPr wrap="square" lIns="0" tIns="0" rIns="0" bIns="0" rtlCol="0"/>
            <a:lstStyle/>
            <a:p>
              <a:endParaRPr/>
            </a:p>
          </p:txBody>
        </p:sp>
      </p:grpSp>
      <p:sp>
        <p:nvSpPr>
          <p:cNvPr id="30" name="object 30"/>
          <p:cNvSpPr txBox="1"/>
          <p:nvPr/>
        </p:nvSpPr>
        <p:spPr>
          <a:xfrm>
            <a:off x="2136777" y="3566922"/>
            <a:ext cx="106362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IM</a:t>
            </a:r>
            <a:r>
              <a:rPr sz="1600" spc="-10" dirty="0">
                <a:solidFill>
                  <a:srgbClr val="FFFFFF"/>
                </a:solidFill>
                <a:latin typeface="Segoe UI Light"/>
                <a:cs typeface="Segoe UI Light"/>
              </a:rPr>
              <a:t>P</a:t>
            </a:r>
            <a:r>
              <a:rPr sz="1600" spc="-5" dirty="0">
                <a:solidFill>
                  <a:srgbClr val="FFFFFF"/>
                </a:solidFill>
                <a:latin typeface="Segoe UI Light"/>
                <a:cs typeface="Segoe UI Light"/>
              </a:rPr>
              <a:t>LEM</a:t>
            </a:r>
            <a:r>
              <a:rPr sz="1600" dirty="0">
                <a:solidFill>
                  <a:srgbClr val="FFFFFF"/>
                </a:solidFill>
                <a:latin typeface="Segoe UI Light"/>
                <a:cs typeface="Segoe UI Light"/>
              </a:rPr>
              <a:t>E</a:t>
            </a:r>
            <a:r>
              <a:rPr sz="1600" spc="-5" dirty="0">
                <a:solidFill>
                  <a:srgbClr val="FFFFFF"/>
                </a:solidFill>
                <a:latin typeface="Segoe UI Light"/>
                <a:cs typeface="Segoe UI Light"/>
              </a:rPr>
              <a:t>NT</a:t>
            </a:r>
            <a:endParaRPr sz="1600">
              <a:latin typeface="Segoe UI Light"/>
              <a:cs typeface="Segoe UI Light"/>
            </a:endParaRPr>
          </a:p>
        </p:txBody>
      </p:sp>
      <p:sp>
        <p:nvSpPr>
          <p:cNvPr id="31" name="object 31"/>
          <p:cNvSpPr/>
          <p:nvPr/>
        </p:nvSpPr>
        <p:spPr>
          <a:xfrm>
            <a:off x="1588010" y="515569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6"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7"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32" name="object 32"/>
          <p:cNvGrpSpPr/>
          <p:nvPr/>
        </p:nvGrpSpPr>
        <p:grpSpPr>
          <a:xfrm>
            <a:off x="3669792" y="3235451"/>
            <a:ext cx="940435" cy="940435"/>
            <a:chOff x="3669791" y="3235451"/>
            <a:chExt cx="940435" cy="940435"/>
          </a:xfrm>
        </p:grpSpPr>
        <p:sp>
          <p:nvSpPr>
            <p:cNvPr id="33" name="object 33"/>
            <p:cNvSpPr/>
            <p:nvPr/>
          </p:nvSpPr>
          <p:spPr>
            <a:xfrm>
              <a:off x="3669791" y="3235451"/>
              <a:ext cx="940435" cy="940435"/>
            </a:xfrm>
            <a:custGeom>
              <a:avLst/>
              <a:gdLst/>
              <a:ahLst/>
              <a:cxnLst/>
              <a:rect l="l" t="t" r="r" b="b"/>
              <a:pathLst>
                <a:path w="940435"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CA7909"/>
            </a:solidFill>
          </p:spPr>
          <p:txBody>
            <a:bodyPr wrap="square" lIns="0" tIns="0" rIns="0" bIns="0" rtlCol="0"/>
            <a:lstStyle/>
            <a:p>
              <a:endParaRPr/>
            </a:p>
          </p:txBody>
        </p:sp>
        <p:sp>
          <p:nvSpPr>
            <p:cNvPr id="34" name="object 34"/>
            <p:cNvSpPr/>
            <p:nvPr/>
          </p:nvSpPr>
          <p:spPr>
            <a:xfrm>
              <a:off x="3966971" y="3533139"/>
              <a:ext cx="346075" cy="345440"/>
            </a:xfrm>
            <a:custGeom>
              <a:avLst/>
              <a:gdLst/>
              <a:ahLst/>
              <a:cxnLst/>
              <a:rect l="l" t="t" r="r" b="b"/>
              <a:pathLst>
                <a:path w="346075" h="345439">
                  <a:moveTo>
                    <a:pt x="344424" y="344170"/>
                  </a:moveTo>
                  <a:lnTo>
                    <a:pt x="2286" y="344170"/>
                  </a:lnTo>
                  <a:lnTo>
                    <a:pt x="3048" y="345440"/>
                  </a:lnTo>
                  <a:lnTo>
                    <a:pt x="342138" y="345440"/>
                  </a:lnTo>
                  <a:lnTo>
                    <a:pt x="344424" y="344170"/>
                  </a:lnTo>
                  <a:close/>
                </a:path>
                <a:path w="346075" h="345439">
                  <a:moveTo>
                    <a:pt x="345566" y="341630"/>
                  </a:moveTo>
                  <a:lnTo>
                    <a:pt x="762" y="341630"/>
                  </a:lnTo>
                  <a:lnTo>
                    <a:pt x="1142" y="344170"/>
                  </a:lnTo>
                  <a:lnTo>
                    <a:pt x="345186" y="344170"/>
                  </a:lnTo>
                  <a:lnTo>
                    <a:pt x="345566" y="341630"/>
                  </a:lnTo>
                  <a:close/>
                </a:path>
                <a:path w="346075" h="345439">
                  <a:moveTo>
                    <a:pt x="343662" y="1270"/>
                  </a:moveTo>
                  <a:lnTo>
                    <a:pt x="3048" y="1270"/>
                  </a:lnTo>
                  <a:lnTo>
                    <a:pt x="2286" y="2539"/>
                  </a:lnTo>
                  <a:lnTo>
                    <a:pt x="1142" y="2539"/>
                  </a:lnTo>
                  <a:lnTo>
                    <a:pt x="0" y="6350"/>
                  </a:lnTo>
                  <a:lnTo>
                    <a:pt x="0" y="340360"/>
                  </a:lnTo>
                  <a:lnTo>
                    <a:pt x="380" y="341630"/>
                  </a:lnTo>
                  <a:lnTo>
                    <a:pt x="345948" y="341630"/>
                  </a:lnTo>
                  <a:lnTo>
                    <a:pt x="345948" y="294640"/>
                  </a:lnTo>
                  <a:lnTo>
                    <a:pt x="98298" y="294640"/>
                  </a:lnTo>
                  <a:lnTo>
                    <a:pt x="95885" y="293370"/>
                  </a:lnTo>
                  <a:lnTo>
                    <a:pt x="93599" y="293370"/>
                  </a:lnTo>
                  <a:lnTo>
                    <a:pt x="89026" y="292100"/>
                  </a:lnTo>
                  <a:lnTo>
                    <a:pt x="87122" y="290830"/>
                  </a:lnTo>
                  <a:lnTo>
                    <a:pt x="85470" y="289560"/>
                  </a:lnTo>
                  <a:lnTo>
                    <a:pt x="83185" y="288290"/>
                  </a:lnTo>
                  <a:lnTo>
                    <a:pt x="81661" y="287020"/>
                  </a:lnTo>
                  <a:lnTo>
                    <a:pt x="79375" y="284480"/>
                  </a:lnTo>
                  <a:lnTo>
                    <a:pt x="78231" y="281940"/>
                  </a:lnTo>
                  <a:lnTo>
                    <a:pt x="77088" y="280670"/>
                  </a:lnTo>
                  <a:lnTo>
                    <a:pt x="76326" y="276860"/>
                  </a:lnTo>
                  <a:lnTo>
                    <a:pt x="75564" y="275590"/>
                  </a:lnTo>
                  <a:lnTo>
                    <a:pt x="75183" y="273050"/>
                  </a:lnTo>
                  <a:lnTo>
                    <a:pt x="75183" y="269240"/>
                  </a:lnTo>
                  <a:lnTo>
                    <a:pt x="75564" y="266700"/>
                  </a:lnTo>
                  <a:lnTo>
                    <a:pt x="77088" y="261620"/>
                  </a:lnTo>
                  <a:lnTo>
                    <a:pt x="78231" y="260350"/>
                  </a:lnTo>
                  <a:lnTo>
                    <a:pt x="79375" y="257810"/>
                  </a:lnTo>
                  <a:lnTo>
                    <a:pt x="81661" y="255270"/>
                  </a:lnTo>
                  <a:lnTo>
                    <a:pt x="83185" y="252730"/>
                  </a:lnTo>
                  <a:lnTo>
                    <a:pt x="85470" y="251460"/>
                  </a:lnTo>
                  <a:lnTo>
                    <a:pt x="87122" y="251460"/>
                  </a:lnTo>
                  <a:lnTo>
                    <a:pt x="89026" y="250190"/>
                  </a:lnTo>
                  <a:lnTo>
                    <a:pt x="91312" y="248920"/>
                  </a:lnTo>
                  <a:lnTo>
                    <a:pt x="93599" y="248920"/>
                  </a:lnTo>
                  <a:lnTo>
                    <a:pt x="95885" y="247650"/>
                  </a:lnTo>
                  <a:lnTo>
                    <a:pt x="345948" y="247650"/>
                  </a:lnTo>
                  <a:lnTo>
                    <a:pt x="345948" y="214630"/>
                  </a:lnTo>
                  <a:lnTo>
                    <a:pt x="94741" y="214630"/>
                  </a:lnTo>
                  <a:lnTo>
                    <a:pt x="93217" y="212090"/>
                  </a:lnTo>
                  <a:lnTo>
                    <a:pt x="92837" y="212090"/>
                  </a:lnTo>
                  <a:lnTo>
                    <a:pt x="92455" y="210820"/>
                  </a:lnTo>
                  <a:lnTo>
                    <a:pt x="92455" y="161290"/>
                  </a:lnTo>
                  <a:lnTo>
                    <a:pt x="71627" y="161290"/>
                  </a:lnTo>
                  <a:lnTo>
                    <a:pt x="70865" y="160020"/>
                  </a:lnTo>
                  <a:lnTo>
                    <a:pt x="70485" y="158750"/>
                  </a:lnTo>
                  <a:lnTo>
                    <a:pt x="69723" y="157480"/>
                  </a:lnTo>
                  <a:lnTo>
                    <a:pt x="69341" y="157480"/>
                  </a:lnTo>
                  <a:lnTo>
                    <a:pt x="69341" y="132080"/>
                  </a:lnTo>
                  <a:lnTo>
                    <a:pt x="69723" y="130810"/>
                  </a:lnTo>
                  <a:lnTo>
                    <a:pt x="70485" y="129540"/>
                  </a:lnTo>
                  <a:lnTo>
                    <a:pt x="70865" y="128270"/>
                  </a:lnTo>
                  <a:lnTo>
                    <a:pt x="71627" y="128270"/>
                  </a:lnTo>
                  <a:lnTo>
                    <a:pt x="73151" y="127000"/>
                  </a:lnTo>
                  <a:lnTo>
                    <a:pt x="92455" y="127000"/>
                  </a:lnTo>
                  <a:lnTo>
                    <a:pt x="92455" y="48260"/>
                  </a:lnTo>
                  <a:lnTo>
                    <a:pt x="92837" y="46989"/>
                  </a:lnTo>
                  <a:lnTo>
                    <a:pt x="93217" y="46989"/>
                  </a:lnTo>
                  <a:lnTo>
                    <a:pt x="93979" y="45720"/>
                  </a:lnTo>
                  <a:lnTo>
                    <a:pt x="97027" y="44450"/>
                  </a:lnTo>
                  <a:lnTo>
                    <a:pt x="345948" y="44450"/>
                  </a:lnTo>
                  <a:lnTo>
                    <a:pt x="345948" y="5080"/>
                  </a:lnTo>
                  <a:lnTo>
                    <a:pt x="345186" y="2539"/>
                  </a:lnTo>
                  <a:lnTo>
                    <a:pt x="343662" y="1270"/>
                  </a:lnTo>
                  <a:close/>
                </a:path>
                <a:path w="346075" h="345439">
                  <a:moveTo>
                    <a:pt x="176402" y="293370"/>
                  </a:moveTo>
                  <a:lnTo>
                    <a:pt x="100583" y="293370"/>
                  </a:lnTo>
                  <a:lnTo>
                    <a:pt x="98298" y="294640"/>
                  </a:lnTo>
                  <a:lnTo>
                    <a:pt x="179197" y="294640"/>
                  </a:lnTo>
                  <a:lnTo>
                    <a:pt x="176402" y="293370"/>
                  </a:lnTo>
                  <a:close/>
                </a:path>
                <a:path w="346075" h="345439">
                  <a:moveTo>
                    <a:pt x="245744" y="293370"/>
                  </a:moveTo>
                  <a:lnTo>
                    <a:pt x="181101" y="293370"/>
                  </a:lnTo>
                  <a:lnTo>
                    <a:pt x="179197" y="294640"/>
                  </a:lnTo>
                  <a:lnTo>
                    <a:pt x="247650" y="294640"/>
                  </a:lnTo>
                  <a:lnTo>
                    <a:pt x="245744" y="293370"/>
                  </a:lnTo>
                  <a:close/>
                </a:path>
                <a:path w="346075" h="345439">
                  <a:moveTo>
                    <a:pt x="345948" y="247650"/>
                  </a:moveTo>
                  <a:lnTo>
                    <a:pt x="250443" y="247650"/>
                  </a:lnTo>
                  <a:lnTo>
                    <a:pt x="252729" y="248920"/>
                  </a:lnTo>
                  <a:lnTo>
                    <a:pt x="255015" y="248920"/>
                  </a:lnTo>
                  <a:lnTo>
                    <a:pt x="258825" y="251460"/>
                  </a:lnTo>
                  <a:lnTo>
                    <a:pt x="261238" y="251460"/>
                  </a:lnTo>
                  <a:lnTo>
                    <a:pt x="265811" y="256540"/>
                  </a:lnTo>
                  <a:lnTo>
                    <a:pt x="267335" y="257810"/>
                  </a:lnTo>
                  <a:lnTo>
                    <a:pt x="268477" y="260350"/>
                  </a:lnTo>
                  <a:lnTo>
                    <a:pt x="269239" y="261620"/>
                  </a:lnTo>
                  <a:lnTo>
                    <a:pt x="270001" y="264160"/>
                  </a:lnTo>
                  <a:lnTo>
                    <a:pt x="270763" y="269240"/>
                  </a:lnTo>
                  <a:lnTo>
                    <a:pt x="270763" y="273050"/>
                  </a:lnTo>
                  <a:lnTo>
                    <a:pt x="269239" y="280670"/>
                  </a:lnTo>
                  <a:lnTo>
                    <a:pt x="268477" y="281940"/>
                  </a:lnTo>
                  <a:lnTo>
                    <a:pt x="267335" y="284480"/>
                  </a:lnTo>
                  <a:lnTo>
                    <a:pt x="261238" y="289560"/>
                  </a:lnTo>
                  <a:lnTo>
                    <a:pt x="258825" y="290830"/>
                  </a:lnTo>
                  <a:lnTo>
                    <a:pt x="255015" y="293370"/>
                  </a:lnTo>
                  <a:lnTo>
                    <a:pt x="250443" y="293370"/>
                  </a:lnTo>
                  <a:lnTo>
                    <a:pt x="247650" y="294640"/>
                  </a:lnTo>
                  <a:lnTo>
                    <a:pt x="345948" y="294640"/>
                  </a:lnTo>
                  <a:lnTo>
                    <a:pt x="345948" y="247650"/>
                  </a:lnTo>
                  <a:close/>
                </a:path>
                <a:path w="346075" h="345439">
                  <a:moveTo>
                    <a:pt x="165607" y="251460"/>
                  </a:moveTo>
                  <a:lnTo>
                    <a:pt x="110998" y="251460"/>
                  </a:lnTo>
                  <a:lnTo>
                    <a:pt x="114807" y="255270"/>
                  </a:lnTo>
                  <a:lnTo>
                    <a:pt x="117093" y="257810"/>
                  </a:lnTo>
                  <a:lnTo>
                    <a:pt x="118237" y="260350"/>
                  </a:lnTo>
                  <a:lnTo>
                    <a:pt x="119761" y="261620"/>
                  </a:lnTo>
                  <a:lnTo>
                    <a:pt x="120141" y="264160"/>
                  </a:lnTo>
                  <a:lnTo>
                    <a:pt x="120903" y="266700"/>
                  </a:lnTo>
                  <a:lnTo>
                    <a:pt x="121412" y="269240"/>
                  </a:lnTo>
                  <a:lnTo>
                    <a:pt x="121412" y="273050"/>
                  </a:lnTo>
                  <a:lnTo>
                    <a:pt x="120903" y="275590"/>
                  </a:lnTo>
                  <a:lnTo>
                    <a:pt x="120141" y="276860"/>
                  </a:lnTo>
                  <a:lnTo>
                    <a:pt x="119761" y="280670"/>
                  </a:lnTo>
                  <a:lnTo>
                    <a:pt x="118237" y="281940"/>
                  </a:lnTo>
                  <a:lnTo>
                    <a:pt x="117093" y="284480"/>
                  </a:lnTo>
                  <a:lnTo>
                    <a:pt x="114807" y="287020"/>
                  </a:lnTo>
                  <a:lnTo>
                    <a:pt x="110998" y="289560"/>
                  </a:lnTo>
                  <a:lnTo>
                    <a:pt x="109347" y="290830"/>
                  </a:lnTo>
                  <a:lnTo>
                    <a:pt x="107061" y="292100"/>
                  </a:lnTo>
                  <a:lnTo>
                    <a:pt x="105155" y="293370"/>
                  </a:lnTo>
                  <a:lnTo>
                    <a:pt x="171830" y="293370"/>
                  </a:lnTo>
                  <a:lnTo>
                    <a:pt x="168020" y="290830"/>
                  </a:lnTo>
                  <a:lnTo>
                    <a:pt x="165607" y="289560"/>
                  </a:lnTo>
                  <a:lnTo>
                    <a:pt x="162560" y="287020"/>
                  </a:lnTo>
                  <a:lnTo>
                    <a:pt x="161416" y="285750"/>
                  </a:lnTo>
                  <a:lnTo>
                    <a:pt x="159512" y="284480"/>
                  </a:lnTo>
                  <a:lnTo>
                    <a:pt x="158750" y="281940"/>
                  </a:lnTo>
                  <a:lnTo>
                    <a:pt x="157606" y="280670"/>
                  </a:lnTo>
                  <a:lnTo>
                    <a:pt x="156082" y="273050"/>
                  </a:lnTo>
                  <a:lnTo>
                    <a:pt x="156082" y="269240"/>
                  </a:lnTo>
                  <a:lnTo>
                    <a:pt x="156844" y="264160"/>
                  </a:lnTo>
                  <a:lnTo>
                    <a:pt x="157606" y="261620"/>
                  </a:lnTo>
                  <a:lnTo>
                    <a:pt x="158750" y="260350"/>
                  </a:lnTo>
                  <a:lnTo>
                    <a:pt x="159512" y="257810"/>
                  </a:lnTo>
                  <a:lnTo>
                    <a:pt x="161416" y="256540"/>
                  </a:lnTo>
                  <a:lnTo>
                    <a:pt x="162560" y="255270"/>
                  </a:lnTo>
                  <a:lnTo>
                    <a:pt x="165607" y="251460"/>
                  </a:lnTo>
                  <a:close/>
                </a:path>
                <a:path w="346075" h="345439">
                  <a:moveTo>
                    <a:pt x="234950" y="251460"/>
                  </a:moveTo>
                  <a:lnTo>
                    <a:pt x="191897" y="251460"/>
                  </a:lnTo>
                  <a:lnTo>
                    <a:pt x="194944" y="255270"/>
                  </a:lnTo>
                  <a:lnTo>
                    <a:pt x="196850" y="256540"/>
                  </a:lnTo>
                  <a:lnTo>
                    <a:pt x="197992" y="257810"/>
                  </a:lnTo>
                  <a:lnTo>
                    <a:pt x="199136" y="260350"/>
                  </a:lnTo>
                  <a:lnTo>
                    <a:pt x="199898" y="261620"/>
                  </a:lnTo>
                  <a:lnTo>
                    <a:pt x="200660" y="264160"/>
                  </a:lnTo>
                  <a:lnTo>
                    <a:pt x="201040" y="266700"/>
                  </a:lnTo>
                  <a:lnTo>
                    <a:pt x="201929" y="269240"/>
                  </a:lnTo>
                  <a:lnTo>
                    <a:pt x="202311" y="270510"/>
                  </a:lnTo>
                  <a:lnTo>
                    <a:pt x="201929" y="273050"/>
                  </a:lnTo>
                  <a:lnTo>
                    <a:pt x="201040" y="275590"/>
                  </a:lnTo>
                  <a:lnTo>
                    <a:pt x="200660" y="276860"/>
                  </a:lnTo>
                  <a:lnTo>
                    <a:pt x="199898" y="280670"/>
                  </a:lnTo>
                  <a:lnTo>
                    <a:pt x="199136" y="281940"/>
                  </a:lnTo>
                  <a:lnTo>
                    <a:pt x="197992" y="284480"/>
                  </a:lnTo>
                  <a:lnTo>
                    <a:pt x="196850" y="285750"/>
                  </a:lnTo>
                  <a:lnTo>
                    <a:pt x="194944" y="287020"/>
                  </a:lnTo>
                  <a:lnTo>
                    <a:pt x="191897" y="289560"/>
                  </a:lnTo>
                  <a:lnTo>
                    <a:pt x="189483" y="290830"/>
                  </a:lnTo>
                  <a:lnTo>
                    <a:pt x="185674" y="293370"/>
                  </a:lnTo>
                  <a:lnTo>
                    <a:pt x="241173" y="293370"/>
                  </a:lnTo>
                  <a:lnTo>
                    <a:pt x="237362" y="290830"/>
                  </a:lnTo>
                  <a:lnTo>
                    <a:pt x="234950" y="289560"/>
                  </a:lnTo>
                  <a:lnTo>
                    <a:pt x="231901" y="287020"/>
                  </a:lnTo>
                  <a:lnTo>
                    <a:pt x="229997" y="285750"/>
                  </a:lnTo>
                  <a:lnTo>
                    <a:pt x="228853" y="284480"/>
                  </a:lnTo>
                  <a:lnTo>
                    <a:pt x="227711" y="281940"/>
                  </a:lnTo>
                  <a:lnTo>
                    <a:pt x="226949" y="280670"/>
                  </a:lnTo>
                  <a:lnTo>
                    <a:pt x="226187" y="276860"/>
                  </a:lnTo>
                  <a:lnTo>
                    <a:pt x="225043" y="273050"/>
                  </a:lnTo>
                  <a:lnTo>
                    <a:pt x="224536" y="270510"/>
                  </a:lnTo>
                  <a:lnTo>
                    <a:pt x="225043" y="269240"/>
                  </a:lnTo>
                  <a:lnTo>
                    <a:pt x="225805" y="266700"/>
                  </a:lnTo>
                  <a:lnTo>
                    <a:pt x="226187" y="264160"/>
                  </a:lnTo>
                  <a:lnTo>
                    <a:pt x="226949" y="261620"/>
                  </a:lnTo>
                  <a:lnTo>
                    <a:pt x="227711" y="260350"/>
                  </a:lnTo>
                  <a:lnTo>
                    <a:pt x="228853" y="257810"/>
                  </a:lnTo>
                  <a:lnTo>
                    <a:pt x="229997" y="256540"/>
                  </a:lnTo>
                  <a:lnTo>
                    <a:pt x="231901" y="255270"/>
                  </a:lnTo>
                  <a:lnTo>
                    <a:pt x="234950" y="251460"/>
                  </a:lnTo>
                  <a:close/>
                </a:path>
                <a:path w="346075" h="345439">
                  <a:moveTo>
                    <a:pt x="171830" y="248920"/>
                  </a:moveTo>
                  <a:lnTo>
                    <a:pt x="105155" y="248920"/>
                  </a:lnTo>
                  <a:lnTo>
                    <a:pt x="107061" y="250190"/>
                  </a:lnTo>
                  <a:lnTo>
                    <a:pt x="109347" y="251460"/>
                  </a:lnTo>
                  <a:lnTo>
                    <a:pt x="168020" y="251460"/>
                  </a:lnTo>
                  <a:lnTo>
                    <a:pt x="171830" y="248920"/>
                  </a:lnTo>
                  <a:close/>
                </a:path>
                <a:path w="346075" h="345439">
                  <a:moveTo>
                    <a:pt x="241173" y="248920"/>
                  </a:moveTo>
                  <a:lnTo>
                    <a:pt x="185674" y="248920"/>
                  </a:lnTo>
                  <a:lnTo>
                    <a:pt x="189483" y="251460"/>
                  </a:lnTo>
                  <a:lnTo>
                    <a:pt x="237362" y="251460"/>
                  </a:lnTo>
                  <a:lnTo>
                    <a:pt x="241173" y="248920"/>
                  </a:lnTo>
                  <a:close/>
                </a:path>
                <a:path w="346075" h="345439">
                  <a:moveTo>
                    <a:pt x="176402" y="247650"/>
                  </a:moveTo>
                  <a:lnTo>
                    <a:pt x="100583" y="247650"/>
                  </a:lnTo>
                  <a:lnTo>
                    <a:pt x="102869" y="248920"/>
                  </a:lnTo>
                  <a:lnTo>
                    <a:pt x="174116" y="248920"/>
                  </a:lnTo>
                  <a:lnTo>
                    <a:pt x="176402" y="247650"/>
                  </a:lnTo>
                  <a:close/>
                </a:path>
                <a:path w="346075" h="345439">
                  <a:moveTo>
                    <a:pt x="245744" y="247650"/>
                  </a:moveTo>
                  <a:lnTo>
                    <a:pt x="181101" y="247650"/>
                  </a:lnTo>
                  <a:lnTo>
                    <a:pt x="183387" y="248920"/>
                  </a:lnTo>
                  <a:lnTo>
                    <a:pt x="243458" y="248920"/>
                  </a:lnTo>
                  <a:lnTo>
                    <a:pt x="245744" y="247650"/>
                  </a:lnTo>
                  <a:close/>
                </a:path>
                <a:path w="346075" h="345439">
                  <a:moveTo>
                    <a:pt x="174116" y="212090"/>
                  </a:moveTo>
                  <a:lnTo>
                    <a:pt x="103250" y="212090"/>
                  </a:lnTo>
                  <a:lnTo>
                    <a:pt x="102488" y="213360"/>
                  </a:lnTo>
                  <a:lnTo>
                    <a:pt x="101345" y="214630"/>
                  </a:lnTo>
                  <a:lnTo>
                    <a:pt x="175640" y="214630"/>
                  </a:lnTo>
                  <a:lnTo>
                    <a:pt x="174116" y="212090"/>
                  </a:lnTo>
                  <a:close/>
                </a:path>
                <a:path w="346075" h="345439">
                  <a:moveTo>
                    <a:pt x="243458" y="212090"/>
                  </a:moveTo>
                  <a:lnTo>
                    <a:pt x="183387" y="212090"/>
                  </a:lnTo>
                  <a:lnTo>
                    <a:pt x="183006" y="213360"/>
                  </a:lnTo>
                  <a:lnTo>
                    <a:pt x="181863" y="214630"/>
                  </a:lnTo>
                  <a:lnTo>
                    <a:pt x="244982" y="214630"/>
                  </a:lnTo>
                  <a:lnTo>
                    <a:pt x="243458" y="212090"/>
                  </a:lnTo>
                  <a:close/>
                </a:path>
                <a:path w="346075" h="345439">
                  <a:moveTo>
                    <a:pt x="345948" y="44450"/>
                  </a:moveTo>
                  <a:lnTo>
                    <a:pt x="250443" y="44450"/>
                  </a:lnTo>
                  <a:lnTo>
                    <a:pt x="251205" y="45720"/>
                  </a:lnTo>
                  <a:lnTo>
                    <a:pt x="251967" y="45720"/>
                  </a:lnTo>
                  <a:lnTo>
                    <a:pt x="252729" y="46989"/>
                  </a:lnTo>
                  <a:lnTo>
                    <a:pt x="253111" y="46989"/>
                  </a:lnTo>
                  <a:lnTo>
                    <a:pt x="253491" y="49530"/>
                  </a:lnTo>
                  <a:lnTo>
                    <a:pt x="253491" y="149860"/>
                  </a:lnTo>
                  <a:lnTo>
                    <a:pt x="272033" y="149860"/>
                  </a:lnTo>
                  <a:lnTo>
                    <a:pt x="273557" y="151130"/>
                  </a:lnTo>
                  <a:lnTo>
                    <a:pt x="274319" y="151130"/>
                  </a:lnTo>
                  <a:lnTo>
                    <a:pt x="275843" y="152400"/>
                  </a:lnTo>
                  <a:lnTo>
                    <a:pt x="276605" y="154940"/>
                  </a:lnTo>
                  <a:lnTo>
                    <a:pt x="276605" y="180340"/>
                  </a:lnTo>
                  <a:lnTo>
                    <a:pt x="276225" y="181610"/>
                  </a:lnTo>
                  <a:lnTo>
                    <a:pt x="275843" y="181610"/>
                  </a:lnTo>
                  <a:lnTo>
                    <a:pt x="274319" y="184150"/>
                  </a:lnTo>
                  <a:lnTo>
                    <a:pt x="253491" y="184150"/>
                  </a:lnTo>
                  <a:lnTo>
                    <a:pt x="253491" y="210820"/>
                  </a:lnTo>
                  <a:lnTo>
                    <a:pt x="253111" y="212090"/>
                  </a:lnTo>
                  <a:lnTo>
                    <a:pt x="252729" y="212090"/>
                  </a:lnTo>
                  <a:lnTo>
                    <a:pt x="251205" y="214630"/>
                  </a:lnTo>
                  <a:lnTo>
                    <a:pt x="345948" y="214630"/>
                  </a:lnTo>
                  <a:lnTo>
                    <a:pt x="345948" y="44450"/>
                  </a:lnTo>
                  <a:close/>
                </a:path>
                <a:path w="346075" h="345439">
                  <a:moveTo>
                    <a:pt x="173736" y="46989"/>
                  </a:moveTo>
                  <a:lnTo>
                    <a:pt x="103631" y="46989"/>
                  </a:lnTo>
                  <a:lnTo>
                    <a:pt x="104012" y="49530"/>
                  </a:lnTo>
                  <a:lnTo>
                    <a:pt x="104012" y="127000"/>
                  </a:lnTo>
                  <a:lnTo>
                    <a:pt x="123316" y="127000"/>
                  </a:lnTo>
                  <a:lnTo>
                    <a:pt x="124460" y="128270"/>
                  </a:lnTo>
                  <a:lnTo>
                    <a:pt x="125602" y="128270"/>
                  </a:lnTo>
                  <a:lnTo>
                    <a:pt x="126364" y="129540"/>
                  </a:lnTo>
                  <a:lnTo>
                    <a:pt x="127126" y="132080"/>
                  </a:lnTo>
                  <a:lnTo>
                    <a:pt x="127126" y="157480"/>
                  </a:lnTo>
                  <a:lnTo>
                    <a:pt x="126745" y="157480"/>
                  </a:lnTo>
                  <a:lnTo>
                    <a:pt x="126364" y="158750"/>
                  </a:lnTo>
                  <a:lnTo>
                    <a:pt x="124460" y="161290"/>
                  </a:lnTo>
                  <a:lnTo>
                    <a:pt x="104012" y="161290"/>
                  </a:lnTo>
                  <a:lnTo>
                    <a:pt x="104012" y="210820"/>
                  </a:lnTo>
                  <a:lnTo>
                    <a:pt x="103631" y="212090"/>
                  </a:lnTo>
                  <a:lnTo>
                    <a:pt x="173736" y="212090"/>
                  </a:lnTo>
                  <a:lnTo>
                    <a:pt x="173354" y="210820"/>
                  </a:lnTo>
                  <a:lnTo>
                    <a:pt x="173354" y="115570"/>
                  </a:lnTo>
                  <a:lnTo>
                    <a:pt x="154812" y="115570"/>
                  </a:lnTo>
                  <a:lnTo>
                    <a:pt x="153288" y="114300"/>
                  </a:lnTo>
                  <a:lnTo>
                    <a:pt x="151764" y="114300"/>
                  </a:lnTo>
                  <a:lnTo>
                    <a:pt x="151002" y="113030"/>
                  </a:lnTo>
                  <a:lnTo>
                    <a:pt x="150240" y="110490"/>
                  </a:lnTo>
                  <a:lnTo>
                    <a:pt x="150240" y="85090"/>
                  </a:lnTo>
                  <a:lnTo>
                    <a:pt x="150622" y="85090"/>
                  </a:lnTo>
                  <a:lnTo>
                    <a:pt x="151002" y="83820"/>
                  </a:lnTo>
                  <a:lnTo>
                    <a:pt x="152526" y="81280"/>
                  </a:lnTo>
                  <a:lnTo>
                    <a:pt x="173354" y="81280"/>
                  </a:lnTo>
                  <a:lnTo>
                    <a:pt x="173354" y="48260"/>
                  </a:lnTo>
                  <a:lnTo>
                    <a:pt x="173736" y="46989"/>
                  </a:lnTo>
                  <a:close/>
                </a:path>
                <a:path w="346075" h="345439">
                  <a:moveTo>
                    <a:pt x="243077" y="46989"/>
                  </a:moveTo>
                  <a:lnTo>
                    <a:pt x="184530" y="46989"/>
                  </a:lnTo>
                  <a:lnTo>
                    <a:pt x="184530" y="49530"/>
                  </a:lnTo>
                  <a:lnTo>
                    <a:pt x="184912" y="49530"/>
                  </a:lnTo>
                  <a:lnTo>
                    <a:pt x="184912" y="81280"/>
                  </a:lnTo>
                  <a:lnTo>
                    <a:pt x="204977" y="81280"/>
                  </a:lnTo>
                  <a:lnTo>
                    <a:pt x="206501" y="83820"/>
                  </a:lnTo>
                  <a:lnTo>
                    <a:pt x="206882" y="85090"/>
                  </a:lnTo>
                  <a:lnTo>
                    <a:pt x="207263" y="85090"/>
                  </a:lnTo>
                  <a:lnTo>
                    <a:pt x="208025" y="86360"/>
                  </a:lnTo>
                  <a:lnTo>
                    <a:pt x="208025" y="109220"/>
                  </a:lnTo>
                  <a:lnTo>
                    <a:pt x="207263" y="110490"/>
                  </a:lnTo>
                  <a:lnTo>
                    <a:pt x="206501" y="113030"/>
                  </a:lnTo>
                  <a:lnTo>
                    <a:pt x="205739" y="114300"/>
                  </a:lnTo>
                  <a:lnTo>
                    <a:pt x="204215" y="114300"/>
                  </a:lnTo>
                  <a:lnTo>
                    <a:pt x="203073" y="115570"/>
                  </a:lnTo>
                  <a:lnTo>
                    <a:pt x="184912" y="115570"/>
                  </a:lnTo>
                  <a:lnTo>
                    <a:pt x="184912" y="209550"/>
                  </a:lnTo>
                  <a:lnTo>
                    <a:pt x="184530" y="210820"/>
                  </a:lnTo>
                  <a:lnTo>
                    <a:pt x="184530" y="212090"/>
                  </a:lnTo>
                  <a:lnTo>
                    <a:pt x="243077" y="212090"/>
                  </a:lnTo>
                  <a:lnTo>
                    <a:pt x="242315" y="210820"/>
                  </a:lnTo>
                  <a:lnTo>
                    <a:pt x="241935" y="209550"/>
                  </a:lnTo>
                  <a:lnTo>
                    <a:pt x="241935" y="184150"/>
                  </a:lnTo>
                  <a:lnTo>
                    <a:pt x="221868" y="184150"/>
                  </a:lnTo>
                  <a:lnTo>
                    <a:pt x="220344" y="181610"/>
                  </a:lnTo>
                  <a:lnTo>
                    <a:pt x="219963" y="181610"/>
                  </a:lnTo>
                  <a:lnTo>
                    <a:pt x="219582" y="180340"/>
                  </a:lnTo>
                  <a:lnTo>
                    <a:pt x="219582" y="154940"/>
                  </a:lnTo>
                  <a:lnTo>
                    <a:pt x="220344" y="152400"/>
                  </a:lnTo>
                  <a:lnTo>
                    <a:pt x="221868" y="151130"/>
                  </a:lnTo>
                  <a:lnTo>
                    <a:pt x="222630" y="151130"/>
                  </a:lnTo>
                  <a:lnTo>
                    <a:pt x="223774" y="149860"/>
                  </a:lnTo>
                  <a:lnTo>
                    <a:pt x="241935" y="149860"/>
                  </a:lnTo>
                  <a:lnTo>
                    <a:pt x="241935" y="49530"/>
                  </a:lnTo>
                  <a:lnTo>
                    <a:pt x="242315" y="48260"/>
                  </a:lnTo>
                  <a:lnTo>
                    <a:pt x="243077" y="46989"/>
                  </a:lnTo>
                  <a:close/>
                </a:path>
                <a:path w="346075" h="345439">
                  <a:moveTo>
                    <a:pt x="174878" y="45720"/>
                  </a:moveTo>
                  <a:lnTo>
                    <a:pt x="102488" y="45720"/>
                  </a:lnTo>
                  <a:lnTo>
                    <a:pt x="103250" y="46989"/>
                  </a:lnTo>
                  <a:lnTo>
                    <a:pt x="174116" y="46989"/>
                  </a:lnTo>
                  <a:lnTo>
                    <a:pt x="174878" y="45720"/>
                  </a:lnTo>
                  <a:close/>
                </a:path>
                <a:path w="346075" h="345439">
                  <a:moveTo>
                    <a:pt x="244220" y="45720"/>
                  </a:moveTo>
                  <a:lnTo>
                    <a:pt x="183006" y="45720"/>
                  </a:lnTo>
                  <a:lnTo>
                    <a:pt x="183387" y="46989"/>
                  </a:lnTo>
                  <a:lnTo>
                    <a:pt x="243458" y="46989"/>
                  </a:lnTo>
                  <a:lnTo>
                    <a:pt x="244220" y="45720"/>
                  </a:lnTo>
                  <a:close/>
                </a:path>
                <a:path w="346075" h="345439">
                  <a:moveTo>
                    <a:pt x="176402" y="44450"/>
                  </a:moveTo>
                  <a:lnTo>
                    <a:pt x="100202" y="44450"/>
                  </a:lnTo>
                  <a:lnTo>
                    <a:pt x="101345" y="45720"/>
                  </a:lnTo>
                  <a:lnTo>
                    <a:pt x="175640" y="45720"/>
                  </a:lnTo>
                  <a:lnTo>
                    <a:pt x="176402" y="44450"/>
                  </a:lnTo>
                  <a:close/>
                </a:path>
                <a:path w="346075" h="345439">
                  <a:moveTo>
                    <a:pt x="245744" y="44450"/>
                  </a:moveTo>
                  <a:lnTo>
                    <a:pt x="181101" y="44450"/>
                  </a:lnTo>
                  <a:lnTo>
                    <a:pt x="181863" y="45720"/>
                  </a:lnTo>
                  <a:lnTo>
                    <a:pt x="244982" y="45720"/>
                  </a:lnTo>
                  <a:lnTo>
                    <a:pt x="245744" y="44450"/>
                  </a:lnTo>
                  <a:close/>
                </a:path>
                <a:path w="346075" h="345439">
                  <a:moveTo>
                    <a:pt x="341375" y="0"/>
                  </a:moveTo>
                  <a:lnTo>
                    <a:pt x="4952" y="0"/>
                  </a:lnTo>
                  <a:lnTo>
                    <a:pt x="3810" y="1270"/>
                  </a:lnTo>
                  <a:lnTo>
                    <a:pt x="342138" y="1270"/>
                  </a:lnTo>
                  <a:lnTo>
                    <a:pt x="341375" y="0"/>
                  </a:lnTo>
                  <a:close/>
                </a:path>
              </a:pathLst>
            </a:custGeom>
            <a:solidFill>
              <a:srgbClr val="FFFFFF"/>
            </a:solidFill>
          </p:spPr>
          <p:txBody>
            <a:bodyPr wrap="square" lIns="0" tIns="0" rIns="0" bIns="0" rtlCol="0"/>
            <a:lstStyle/>
            <a:p>
              <a:endParaRPr/>
            </a:p>
          </p:txBody>
        </p:sp>
      </p:grpSp>
      <p:sp>
        <p:nvSpPr>
          <p:cNvPr id="35" name="object 35"/>
          <p:cNvSpPr txBox="1"/>
          <p:nvPr/>
        </p:nvSpPr>
        <p:spPr>
          <a:xfrm>
            <a:off x="3038602" y="5387442"/>
            <a:ext cx="76009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Segoe UI Light"/>
                <a:cs typeface="Segoe UI Light"/>
              </a:rPr>
              <a:t>TESTING</a:t>
            </a:r>
            <a:endParaRPr sz="1600">
              <a:latin typeface="Segoe UI Light"/>
              <a:cs typeface="Segoe UI Light"/>
            </a:endParaRPr>
          </a:p>
        </p:txBody>
      </p:sp>
      <p:grpSp>
        <p:nvGrpSpPr>
          <p:cNvPr id="36" name="object 36"/>
          <p:cNvGrpSpPr/>
          <p:nvPr/>
        </p:nvGrpSpPr>
        <p:grpSpPr>
          <a:xfrm>
            <a:off x="4419601" y="5055110"/>
            <a:ext cx="940435" cy="940435"/>
            <a:chOff x="4419600" y="5055108"/>
            <a:chExt cx="940435" cy="940435"/>
          </a:xfrm>
        </p:grpSpPr>
        <p:sp>
          <p:nvSpPr>
            <p:cNvPr id="37" name="object 37"/>
            <p:cNvSpPr/>
            <p:nvPr/>
          </p:nvSpPr>
          <p:spPr>
            <a:xfrm>
              <a:off x="4419600" y="5055108"/>
              <a:ext cx="940435" cy="940435"/>
            </a:xfrm>
            <a:custGeom>
              <a:avLst/>
              <a:gdLst/>
              <a:ahLst/>
              <a:cxnLst/>
              <a:rect l="l" t="t" r="r" b="b"/>
              <a:pathLst>
                <a:path w="940435"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0D8294"/>
            </a:solidFill>
          </p:spPr>
          <p:txBody>
            <a:bodyPr wrap="square" lIns="0" tIns="0" rIns="0" bIns="0" rtlCol="0"/>
            <a:lstStyle/>
            <a:p>
              <a:endParaRPr/>
            </a:p>
          </p:txBody>
        </p:sp>
        <p:pic>
          <p:nvPicPr>
            <p:cNvPr id="38" name="object 38"/>
            <p:cNvPicPr/>
            <p:nvPr/>
          </p:nvPicPr>
          <p:blipFill>
            <a:blip r:embed="rId3" cstate="print"/>
            <a:stretch>
              <a:fillRect/>
            </a:stretch>
          </p:blipFill>
          <p:spPr>
            <a:xfrm>
              <a:off x="4718304" y="5353812"/>
              <a:ext cx="342900" cy="34290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648200" y="0"/>
            <a:ext cx="3109912" cy="1551066"/>
          </a:xfrm>
          <a:prstGeom prst="rect">
            <a:avLst/>
          </a:prstGeom>
        </p:spPr>
        <p:txBody>
          <a:bodyPr vert="horz" wrap="square" lIns="0" tIns="12065" rIns="0" bIns="0" rtlCol="0">
            <a:spAutoFit/>
          </a:bodyPr>
          <a:lstStyle/>
          <a:p>
            <a:pPr marL="12700">
              <a:lnSpc>
                <a:spcPct val="100000"/>
              </a:lnSpc>
              <a:spcBef>
                <a:spcPts val="95"/>
              </a:spcBef>
            </a:pPr>
            <a:r>
              <a:rPr b="0" spc="-85" dirty="0">
                <a:latin typeface="Lucida Bright" panose="02040602050505020304" pitchFamily="18" charset="0"/>
                <a:ea typeface="Verdana" panose="020B0604030504040204" pitchFamily="34" charset="0"/>
              </a:rPr>
              <a:t>Problem</a:t>
            </a:r>
            <a:r>
              <a:rPr b="0" spc="-80" dirty="0">
                <a:latin typeface="Lucida Bright" panose="02040602050505020304" pitchFamily="18" charset="0"/>
                <a:ea typeface="Verdana" panose="020B0604030504040204" pitchFamily="34" charset="0"/>
              </a:rPr>
              <a:t> </a:t>
            </a:r>
            <a:r>
              <a:rPr b="0" spc="-120" dirty="0">
                <a:latin typeface="Lucida Bright" panose="02040602050505020304" pitchFamily="18" charset="0"/>
                <a:ea typeface="Verdana" panose="020B0604030504040204" pitchFamily="34" charset="0"/>
              </a:rPr>
              <a:t>Statement</a:t>
            </a: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TextBox 5"/>
          <p:cNvSpPr txBox="1"/>
          <p:nvPr/>
        </p:nvSpPr>
        <p:spPr>
          <a:xfrm>
            <a:off x="1600200" y="1752602"/>
            <a:ext cx="8763000" cy="4401205"/>
          </a:xfrm>
          <a:prstGeom prst="rect">
            <a:avLst/>
          </a:prstGeom>
          <a:noFill/>
        </p:spPr>
        <p:txBody>
          <a:bodyPr wrap="square" rtlCol="0">
            <a:spAutoFit/>
          </a:bodyPr>
          <a:lstStyle/>
          <a:p>
            <a:pPr>
              <a:buFont typeface="Arial" pitchFamily="34" charset="0"/>
              <a:buChar char="•"/>
            </a:pPr>
            <a:r>
              <a:rPr lang="en-US" sz="2800" dirty="0" smtClean="0">
                <a:latin typeface="Arial Narrow" pitchFamily="34" charset="0"/>
              </a:rPr>
              <a:t> Investment is a game of understanding historic data of investment objects under different events but it is still a game of chances to minimize the risk we apply analytics to find the equilibrium investment.</a:t>
            </a:r>
          </a:p>
          <a:p>
            <a:pPr>
              <a:buFont typeface="Arial" pitchFamily="34" charset="0"/>
              <a:buChar char="•"/>
            </a:pPr>
            <a:endParaRPr lang="en-US" sz="2800" dirty="0" smtClean="0">
              <a:latin typeface="Arial Narrow" pitchFamily="34" charset="0"/>
            </a:endParaRPr>
          </a:p>
          <a:p>
            <a:pPr>
              <a:buFont typeface="Arial" pitchFamily="34" charset="0"/>
              <a:buChar char="•"/>
            </a:pPr>
            <a:r>
              <a:rPr lang="en-US" sz="2800" dirty="0" smtClean="0">
                <a:latin typeface="Arial Narrow" pitchFamily="34" charset="0"/>
              </a:rPr>
              <a:t>To understand the Foreign direct investment in India for the last 17 years from 2000-01 to 2016-17. This dataset contains sector and financial year-wise data of FDI in India.</a:t>
            </a:r>
          </a:p>
          <a:p>
            <a:pPr>
              <a:buFont typeface="Arial" pitchFamily="34" charset="0"/>
              <a:buChar char="•"/>
            </a:pPr>
            <a:r>
              <a:rPr lang="en-US" sz="2800" dirty="0" smtClean="0">
                <a:latin typeface="Arial Narrow" pitchFamily="34" charset="0"/>
              </a:rPr>
              <a:t>Sector-wise investment analysis.</a:t>
            </a:r>
          </a:p>
          <a:p>
            <a:pPr>
              <a:buFont typeface="Arial" pitchFamily="34" charset="0"/>
              <a:buChar char="•"/>
            </a:pPr>
            <a:r>
              <a:rPr lang="en-US" sz="2800" dirty="0" smtClean="0">
                <a:latin typeface="Arial Narrow" pitchFamily="34" charset="0"/>
              </a:rPr>
              <a:t>Year-wise investment analysis.</a:t>
            </a:r>
            <a:endParaRPr lang="en-US" sz="2800" dirty="0">
              <a:latin typeface="Arial Narrow" pitchFamily="34" charset="0"/>
            </a:endParaRPr>
          </a:p>
        </p:txBody>
      </p:sp>
    </p:spTree>
    <p:extLst>
      <p:ext uri="{BB962C8B-B14F-4D97-AF65-F5344CB8AC3E}">
        <p14:creationId xmlns="" xmlns:p14="http://schemas.microsoft.com/office/powerpoint/2010/main" val="3832930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800601" y="228601"/>
            <a:ext cx="2469167" cy="689291"/>
          </a:xfrm>
          <a:prstGeom prst="rect">
            <a:avLst/>
          </a:prstGeom>
        </p:spPr>
        <p:txBody>
          <a:bodyPr vert="horz" wrap="square" lIns="0" tIns="12065" rIns="0" bIns="0" rtlCol="0">
            <a:spAutoFit/>
          </a:bodyPr>
          <a:lstStyle/>
          <a:p>
            <a:pPr marL="12700">
              <a:lnSpc>
                <a:spcPct val="100000"/>
              </a:lnSpc>
              <a:spcBef>
                <a:spcPts val="95"/>
              </a:spcBef>
            </a:pPr>
            <a:r>
              <a:rPr lang="en-IN" sz="4400" spc="-85" dirty="0" smtClean="0">
                <a:latin typeface="Lucida Bright" panose="02040602050505020304" pitchFamily="18" charset="0"/>
                <a:ea typeface="Verdana" panose="020B0604030504040204" pitchFamily="34" charset="0"/>
              </a:rPr>
              <a:t>Objective</a:t>
            </a:r>
            <a:endParaRPr sz="4400" b="0" spc="-120" dirty="0">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TextBox 5"/>
          <p:cNvSpPr txBox="1"/>
          <p:nvPr/>
        </p:nvSpPr>
        <p:spPr>
          <a:xfrm>
            <a:off x="1752600" y="1447800"/>
            <a:ext cx="8458200" cy="1754326"/>
          </a:xfrm>
          <a:prstGeom prst="rect">
            <a:avLst/>
          </a:prstGeom>
          <a:noFill/>
        </p:spPr>
        <p:txBody>
          <a:bodyPr wrap="square" rtlCol="0">
            <a:spAutoFit/>
          </a:bodyPr>
          <a:lstStyle/>
          <a:p>
            <a:pPr>
              <a:buFont typeface="Wingdings" pitchFamily="2" charset="2"/>
              <a:buChar char="v"/>
            </a:pPr>
            <a:r>
              <a:rPr lang="en-US" sz="3600" dirty="0" smtClean="0">
                <a:latin typeface="+mj-lt"/>
              </a:rPr>
              <a:t> The goal of this project is to understand the Foreign Direct Investment in India for the last 17 years from 2000-01 to 2016-17.</a:t>
            </a:r>
            <a:endParaRPr lang="en-US" sz="3600" dirty="0">
              <a:latin typeface="+mj-lt"/>
            </a:endParaRPr>
          </a:p>
        </p:txBody>
      </p:sp>
    </p:spTree>
    <p:extLst>
      <p:ext uri="{BB962C8B-B14F-4D97-AF65-F5344CB8AC3E}">
        <p14:creationId xmlns="" xmlns:p14="http://schemas.microsoft.com/office/powerpoint/2010/main" val="153388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609600"/>
            <a:ext cx="3048000" cy="627736"/>
          </a:xfrm>
          <a:prstGeom prst="rect">
            <a:avLst/>
          </a:prstGeom>
        </p:spPr>
        <p:txBody>
          <a:bodyPr vert="horz" wrap="square" lIns="0" tIns="12065" rIns="0" bIns="0" rtlCol="0">
            <a:spAutoFit/>
          </a:bodyPr>
          <a:lstStyle/>
          <a:p>
            <a:pPr marL="12700">
              <a:lnSpc>
                <a:spcPct val="100000"/>
              </a:lnSpc>
              <a:spcBef>
                <a:spcPts val="95"/>
              </a:spcBef>
            </a:pPr>
            <a:r>
              <a:rPr sz="4000" b="0" spc="-40" dirty="0">
                <a:latin typeface="Lucida Bright" panose="02040602050505020304" pitchFamily="18" charset="0"/>
                <a:ea typeface="Verdana" panose="020B0604030504040204" pitchFamily="34" charset="0"/>
              </a:rPr>
              <a:t>Data</a:t>
            </a:r>
            <a:r>
              <a:rPr sz="4000" b="0" spc="-105" dirty="0">
                <a:latin typeface="Lucida Bright" panose="02040602050505020304" pitchFamily="18" charset="0"/>
                <a:ea typeface="Verdana" panose="020B0604030504040204" pitchFamily="34" charset="0"/>
              </a:rPr>
              <a:t> </a:t>
            </a:r>
            <a:r>
              <a:rPr sz="4000" b="0" spc="-50" dirty="0">
                <a:latin typeface="Lucida Bright" panose="02040602050505020304" pitchFamily="18" charset="0"/>
                <a:ea typeface="Verdana" panose="020B0604030504040204" pitchFamily="34" charset="0"/>
              </a:rPr>
              <a:t>Source</a:t>
            </a:r>
          </a:p>
        </p:txBody>
      </p:sp>
      <p:sp>
        <p:nvSpPr>
          <p:cNvPr id="3" name="object 3"/>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pic>
        <p:nvPicPr>
          <p:cNvPr id="1026" name="Picture 2"/>
          <p:cNvPicPr>
            <a:picLocks noChangeAspect="1" noChangeArrowheads="1"/>
          </p:cNvPicPr>
          <p:nvPr/>
        </p:nvPicPr>
        <p:blipFill>
          <a:blip r:embed="rId2"/>
          <a:srcRect/>
          <a:stretch>
            <a:fillRect/>
          </a:stretch>
        </p:blipFill>
        <p:spPr bwMode="auto">
          <a:xfrm>
            <a:off x="304800" y="1298574"/>
            <a:ext cx="11582400" cy="517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685800"/>
            <a:ext cx="4122803" cy="831380"/>
          </a:xfrm>
          <a:prstGeom prst="rect">
            <a:avLst/>
          </a:prstGeom>
        </p:spPr>
        <p:txBody>
          <a:bodyPr vert="horz" wrap="square" lIns="0" tIns="55244" rIns="0" bIns="0" rtlCol="0">
            <a:spAutoFit/>
          </a:bodyPr>
          <a:lstStyle/>
          <a:p>
            <a:pPr marL="12700" marR="5080" algn="ctr">
              <a:lnSpc>
                <a:spcPct val="89900"/>
              </a:lnSpc>
              <a:spcBef>
                <a:spcPts val="434"/>
              </a:spcBef>
            </a:pPr>
            <a:r>
              <a:rPr lang="en-US" sz="2800" b="1" spc="-10" dirty="0" smtClean="0">
                <a:latin typeface="Lucida Bright" panose="02040602050505020304" pitchFamily="18" charset="0"/>
                <a:ea typeface="Verdana" panose="020B0604030504040204" pitchFamily="34" charset="0"/>
              </a:rPr>
              <a:t>Year-Wise Total Investment in India</a:t>
            </a:r>
            <a:endParaRPr sz="2800" b="1" spc="-10" dirty="0">
              <a:latin typeface="Lucida Bright" panose="02040602050505020304" pitchFamily="18" charset="0"/>
              <a:ea typeface="Verdana" panose="020B0604030504040204" pitchFamily="34" charset="0"/>
            </a:endParaRPr>
          </a:p>
        </p:txBody>
      </p:sp>
      <p:sp>
        <p:nvSpPr>
          <p:cNvPr id="3" name="object 3"/>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pic>
        <p:nvPicPr>
          <p:cNvPr id="2050" name="Picture 2"/>
          <p:cNvPicPr>
            <a:picLocks noChangeAspect="1" noChangeArrowheads="1"/>
          </p:cNvPicPr>
          <p:nvPr/>
        </p:nvPicPr>
        <p:blipFill>
          <a:blip r:embed="rId3"/>
          <a:srcRect/>
          <a:stretch>
            <a:fillRect/>
          </a:stretch>
        </p:blipFill>
        <p:spPr bwMode="auto">
          <a:xfrm>
            <a:off x="1219200" y="1676400"/>
            <a:ext cx="9677400" cy="4343400"/>
          </a:xfrm>
          <a:prstGeom prst="rect">
            <a:avLst/>
          </a:prstGeom>
          <a:noFill/>
          <a:ln w="9525">
            <a:noFill/>
            <a:miter lim="800000"/>
            <a:headEnd/>
            <a:tailEnd/>
          </a:ln>
          <a:effectLst/>
        </p:spPr>
      </p:pic>
      <p:sp>
        <p:nvSpPr>
          <p:cNvPr id="7" name="TextBox 6"/>
          <p:cNvSpPr txBox="1"/>
          <p:nvPr/>
        </p:nvSpPr>
        <p:spPr>
          <a:xfrm>
            <a:off x="2743200" y="5943600"/>
            <a:ext cx="6858000" cy="400110"/>
          </a:xfrm>
          <a:prstGeom prst="rect">
            <a:avLst/>
          </a:prstGeom>
          <a:noFill/>
        </p:spPr>
        <p:txBody>
          <a:bodyPr wrap="square" rtlCol="0">
            <a:spAutoFit/>
          </a:bodyPr>
          <a:lstStyle/>
          <a:p>
            <a:r>
              <a:rPr lang="en-US" sz="2000" dirty="0" smtClean="0">
                <a:latin typeface="+mj-lt"/>
              </a:rPr>
              <a:t>The highest total investment was done in the year of 2016-17.</a:t>
            </a:r>
            <a:endParaRPr lang="en-US" sz="20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219200"/>
            <a:ext cx="9372600" cy="4876800"/>
          </a:xfrm>
          <a:prstGeom prst="rect">
            <a:avLst/>
          </a:prstGeom>
          <a:noFill/>
          <a:ln w="9525">
            <a:noFill/>
            <a:miter lim="800000"/>
            <a:headEnd/>
            <a:tailEnd/>
          </a:ln>
          <a:effectLst/>
        </p:spPr>
      </p:pic>
      <p:sp>
        <p:nvSpPr>
          <p:cNvPr id="7" name="TextBox 6"/>
          <p:cNvSpPr txBox="1"/>
          <p:nvPr/>
        </p:nvSpPr>
        <p:spPr>
          <a:xfrm>
            <a:off x="2819400" y="6172200"/>
            <a:ext cx="6096000" cy="400110"/>
          </a:xfrm>
          <a:prstGeom prst="rect">
            <a:avLst/>
          </a:prstGeom>
          <a:noFill/>
        </p:spPr>
        <p:txBody>
          <a:bodyPr wrap="square" rtlCol="0">
            <a:spAutoFit/>
          </a:bodyPr>
          <a:lstStyle/>
          <a:p>
            <a:r>
              <a:rPr lang="en-US" dirty="0" smtClean="0"/>
              <a:t> </a:t>
            </a:r>
            <a:r>
              <a:rPr lang="en-US" sz="2000" dirty="0" smtClean="0">
                <a:latin typeface="+mj-lt"/>
              </a:rPr>
              <a:t>Total investment is continuously increasing in every year.</a:t>
            </a:r>
            <a:endParaRPr lang="en-US" sz="2000" dirty="0">
              <a:latin typeface="+mj-lt"/>
            </a:endParaRPr>
          </a:p>
        </p:txBody>
      </p:sp>
      <p:sp>
        <p:nvSpPr>
          <p:cNvPr id="11" name="TextBox 10"/>
          <p:cNvSpPr txBox="1"/>
          <p:nvPr/>
        </p:nvSpPr>
        <p:spPr>
          <a:xfrm>
            <a:off x="3810000" y="685800"/>
            <a:ext cx="4876800" cy="523220"/>
          </a:xfrm>
          <a:prstGeom prst="rect">
            <a:avLst/>
          </a:prstGeom>
          <a:noFill/>
        </p:spPr>
        <p:txBody>
          <a:bodyPr wrap="square" rtlCol="0">
            <a:spAutoFit/>
          </a:bodyPr>
          <a:lstStyle/>
          <a:p>
            <a:r>
              <a:rPr lang="en-IN" sz="2800" u="sng" spc="-45" dirty="0" smtClean="0">
                <a:latin typeface="Lucida Bright" panose="02040602050505020304" pitchFamily="18" charset="0"/>
                <a:ea typeface="Verdana" panose="020B0604030504040204" pitchFamily="34" charset="0"/>
              </a:rPr>
              <a:t>Trend of FDI over the years</a:t>
            </a:r>
            <a:endParaRPr lang="en-US" sz="2800"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rcRect b="27848"/>
          <a:stretch>
            <a:fillRect/>
          </a:stretch>
        </p:blipFill>
        <p:spPr>
          <a:xfrm>
            <a:off x="304800" y="1066800"/>
            <a:ext cx="11430000" cy="5638800"/>
          </a:xfrm>
          <a:prstGeom prst="rect">
            <a:avLst/>
          </a:prstGeom>
        </p:spPr>
      </p:pic>
      <p:sp>
        <p:nvSpPr>
          <p:cNvPr id="7" name="TextBox 6"/>
          <p:cNvSpPr txBox="1"/>
          <p:nvPr/>
        </p:nvSpPr>
        <p:spPr>
          <a:xfrm>
            <a:off x="3962400" y="609600"/>
            <a:ext cx="4800600" cy="523220"/>
          </a:xfrm>
          <a:prstGeom prst="rect">
            <a:avLst/>
          </a:prstGeom>
          <a:noFill/>
        </p:spPr>
        <p:txBody>
          <a:bodyPr wrap="square" rtlCol="0">
            <a:spAutoFit/>
          </a:bodyPr>
          <a:lstStyle/>
          <a:p>
            <a:r>
              <a:rPr lang="en-US" sz="2800" u="sng" dirty="0" smtClean="0">
                <a:latin typeface="Arial" pitchFamily="34" charset="0"/>
                <a:cs typeface="Arial" pitchFamily="34" charset="0"/>
              </a:rPr>
              <a:t>Sector-wise Total Investment</a:t>
            </a:r>
            <a:endParaRPr lang="en-US" sz="2800"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220</TotalTime>
  <Words>464</Words>
  <Application>Microsoft Office PowerPoint</Application>
  <PresentationFormat>Custom</PresentationFormat>
  <Paragraphs>47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Project Details</vt:lpstr>
      <vt:lpstr>Project Report</vt:lpstr>
      <vt:lpstr>Problem Statement</vt:lpstr>
      <vt:lpstr>Objective</vt:lpstr>
      <vt:lpstr>Data Source</vt:lpstr>
      <vt:lpstr>Year-Wise Total Investment in India</vt:lpstr>
      <vt:lpstr>Slide 8</vt:lpstr>
      <vt:lpstr>Slide 9</vt:lpstr>
      <vt:lpstr>Top-5 Sector/Companies with highest FDI</vt:lpstr>
      <vt:lpstr>Percentage Share Among Top 5 Sectors with Highest FDI</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c:creator>
  <cp:lastModifiedBy>Windows User</cp:lastModifiedBy>
  <cp:revision>66</cp:revision>
  <dcterms:created xsi:type="dcterms:W3CDTF">2023-02-13T15:33:09Z</dcterms:created>
  <dcterms:modified xsi:type="dcterms:W3CDTF">2024-07-30T21:33:45Z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Creator">
    <vt:lpwstr>Microsoft® PowerPoint® for Microsoft 365</vt:lpwstr>
  </property>
  <property fmtid="{D5CDD505-2E9C-101B-9397-08002B2CF9AE}" pid="4" name="LastSaved">
    <vt:filetime>2023-02-13T00:00:00Z</vt:filetime>
  </property>
</Properties>
</file>