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8" r:id="rId2"/>
    <p:sldId id="270" r:id="rId3"/>
    <p:sldId id="271" r:id="rId4"/>
    <p:sldId id="269" r:id="rId5"/>
    <p:sldId id="272" r:id="rId6"/>
    <p:sldId id="261" r:id="rId7"/>
    <p:sldId id="276" r:id="rId8"/>
    <p:sldId id="262" r:id="rId9"/>
    <p:sldId id="264" r:id="rId10"/>
    <p:sldId id="265" r:id="rId11"/>
    <p:sldId id="266" r:id="rId12"/>
    <p:sldId id="267" r:id="rId13"/>
    <p:sldId id="274" r:id="rId14"/>
    <p:sldId id="268" r:id="rId15"/>
    <p:sldId id="273"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36D2E89-12FA-443D-A674-0285A3BD8C85}" type="datetimeFigureOut">
              <a:rPr lang="en-US" smtClean="0"/>
              <a:pPr/>
              <a:t>8/20/2022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EC3C0D2-FDC7-40B5-8397-DCD505094FC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6D2E89-12FA-443D-A674-0285A3BD8C85}"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3C0D2-FDC7-40B5-8397-DCD505094F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6D2E89-12FA-443D-A674-0285A3BD8C85}"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3C0D2-FDC7-40B5-8397-DCD505094F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6D2E89-12FA-443D-A674-0285A3BD8C85}"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3C0D2-FDC7-40B5-8397-DCD505094F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6D2E89-12FA-443D-A674-0285A3BD8C85}" type="datetimeFigureOut">
              <a:rPr lang="en-US" smtClean="0"/>
              <a:pPr/>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3C0D2-FDC7-40B5-8397-DCD505094FC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6D2E89-12FA-443D-A674-0285A3BD8C85}"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3C0D2-FDC7-40B5-8397-DCD505094F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6D2E89-12FA-443D-A674-0285A3BD8C85}" type="datetimeFigureOut">
              <a:rPr lang="en-US" smtClean="0"/>
              <a:pPr/>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3C0D2-FDC7-40B5-8397-DCD505094F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6D2E89-12FA-443D-A674-0285A3BD8C85}" type="datetimeFigureOut">
              <a:rPr lang="en-US" smtClean="0"/>
              <a:pPr/>
              <a:t>8/20/2022</a:t>
            </a:fld>
            <a:endParaRPr lang="en-US"/>
          </a:p>
        </p:txBody>
      </p:sp>
      <p:sp>
        <p:nvSpPr>
          <p:cNvPr id="8" name="Slide Number Placeholder 7"/>
          <p:cNvSpPr>
            <a:spLocks noGrp="1"/>
          </p:cNvSpPr>
          <p:nvPr>
            <p:ph type="sldNum" sz="quarter" idx="11"/>
          </p:nvPr>
        </p:nvSpPr>
        <p:spPr/>
        <p:txBody>
          <a:bodyPr/>
          <a:lstStyle/>
          <a:p>
            <a:fld id="{2EC3C0D2-FDC7-40B5-8397-DCD505094FC1}"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D2E89-12FA-443D-A674-0285A3BD8C85}" type="datetimeFigureOut">
              <a:rPr lang="en-US" smtClean="0"/>
              <a:pPr/>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3C0D2-FDC7-40B5-8397-DCD505094F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6D2E89-12FA-443D-A674-0285A3BD8C85}"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2EC3C0D2-FDC7-40B5-8397-DCD505094F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36D2E89-12FA-443D-A674-0285A3BD8C85}" type="datetimeFigureOut">
              <a:rPr lang="en-US" smtClean="0"/>
              <a:pPr/>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3C0D2-FDC7-40B5-8397-DCD505094F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36D2E89-12FA-443D-A674-0285A3BD8C85}" type="datetimeFigureOut">
              <a:rPr lang="en-US" smtClean="0"/>
              <a:pPr/>
              <a:t>8/20/2022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EC3C0D2-FDC7-40B5-8397-DCD505094FC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52600"/>
            <a:ext cx="8686800" cy="762000"/>
          </a:xfrm>
          <a:solidFill>
            <a:srgbClr val="00B0F0"/>
          </a:solidFill>
        </p:spPr>
        <p:txBody>
          <a:bodyPr>
            <a:normAutofit fontScale="90000"/>
          </a:bodyPr>
          <a:lstStyle/>
          <a:p>
            <a:r>
              <a:rPr lang="en-US" dirty="0" smtClean="0"/>
              <a:t>       </a:t>
            </a:r>
            <a:r>
              <a:rPr lang="en-US" dirty="0" smtClean="0"/>
              <a:t>    IPL </a:t>
            </a:r>
            <a:r>
              <a:rPr lang="en-US" dirty="0" smtClean="0"/>
              <a:t>2022 Data analysis</a:t>
            </a:r>
            <a:endParaRPr lang="en-US" dirty="0"/>
          </a:p>
        </p:txBody>
      </p:sp>
      <p:sp>
        <p:nvSpPr>
          <p:cNvPr id="3" name="Content Placeholder 2"/>
          <p:cNvSpPr>
            <a:spLocks noGrp="1"/>
          </p:cNvSpPr>
          <p:nvPr>
            <p:ph idx="1"/>
          </p:nvPr>
        </p:nvSpPr>
        <p:spPr>
          <a:xfrm>
            <a:off x="609600" y="2514600"/>
            <a:ext cx="7848600" cy="3962400"/>
          </a:xfrm>
        </p:spPr>
        <p:txBody>
          <a:bodyPr>
            <a:normAutofit lnSpcReduction="10000"/>
          </a:bodyPr>
          <a:lstStyle/>
          <a:p>
            <a:pPr>
              <a:buNone/>
            </a:pPr>
            <a:r>
              <a:rPr lang="en-US" dirty="0" smtClean="0"/>
              <a:t>                         </a:t>
            </a:r>
            <a:r>
              <a:rPr lang="en-US" dirty="0" smtClean="0"/>
              <a:t>Presented </a:t>
            </a:r>
            <a:r>
              <a:rPr lang="en-US" dirty="0" smtClean="0"/>
              <a:t>by</a:t>
            </a:r>
          </a:p>
          <a:p>
            <a:pPr marL="550926" indent="-514350">
              <a:buNone/>
            </a:pPr>
            <a:r>
              <a:rPr lang="en-US" sz="2800" b="1" dirty="0" smtClean="0"/>
              <a:t>1.Rohini </a:t>
            </a:r>
            <a:r>
              <a:rPr lang="en-US" sz="2800" b="1" dirty="0" err="1" smtClean="0"/>
              <a:t>Jagtap</a:t>
            </a:r>
            <a:r>
              <a:rPr lang="en-US" sz="2800" b="1" dirty="0" smtClean="0"/>
              <a:t> </a:t>
            </a:r>
          </a:p>
          <a:p>
            <a:pPr marL="550926" indent="-514350">
              <a:buNone/>
            </a:pPr>
            <a:r>
              <a:rPr lang="en-US" sz="2800" b="1" dirty="0" smtClean="0"/>
              <a:t>(</a:t>
            </a:r>
            <a:r>
              <a:rPr lang="en-US" sz="2800" b="1" dirty="0" smtClean="0"/>
              <a:t>Enrollment </a:t>
            </a:r>
            <a:r>
              <a:rPr lang="en-US" sz="2800" b="1" dirty="0" smtClean="0"/>
              <a:t>no</a:t>
            </a:r>
            <a:r>
              <a:rPr lang="en-US" sz="2800" b="1" dirty="0" smtClean="0"/>
              <a:t>. </a:t>
            </a:r>
            <a:r>
              <a:rPr lang="en-US" sz="2800" b="1" dirty="0" smtClean="0"/>
              <a:t>EBEON0322578023)</a:t>
            </a:r>
          </a:p>
          <a:p>
            <a:pPr marL="550926" indent="-514350">
              <a:buNone/>
            </a:pPr>
            <a:r>
              <a:rPr lang="en-US" sz="2800" b="1" dirty="0" smtClean="0"/>
              <a:t>2.Subhamoy </a:t>
            </a:r>
            <a:r>
              <a:rPr lang="en-US" sz="2800" b="1" dirty="0" err="1" smtClean="0"/>
              <a:t>Panja</a:t>
            </a:r>
            <a:r>
              <a:rPr lang="en-US" sz="2800" b="1" dirty="0" smtClean="0"/>
              <a:t> </a:t>
            </a:r>
          </a:p>
          <a:p>
            <a:pPr marL="550926" indent="-514350">
              <a:buNone/>
            </a:pPr>
            <a:r>
              <a:rPr lang="en-US" sz="2800" b="1" dirty="0" smtClean="0"/>
              <a:t>(Enrollment no. EBEON0322584752</a:t>
            </a:r>
            <a:r>
              <a:rPr lang="en-US" sz="2800" b="1" dirty="0" smtClean="0"/>
              <a:t>)</a:t>
            </a:r>
          </a:p>
          <a:p>
            <a:pPr>
              <a:buNone/>
            </a:pPr>
            <a:r>
              <a:rPr lang="en-US" sz="2800" b="1" dirty="0" smtClean="0"/>
              <a:t>Batch</a:t>
            </a:r>
            <a:r>
              <a:rPr lang="en-US" sz="2800" b="1" dirty="0" smtClean="0"/>
              <a:t> </a:t>
            </a:r>
            <a:r>
              <a:rPr lang="en-US" sz="2800" b="1" dirty="0" smtClean="0"/>
              <a:t>– 2021-7250</a:t>
            </a:r>
            <a:endParaRPr lang="en-US" sz="2800" b="1" dirty="0" smtClean="0"/>
          </a:p>
          <a:p>
            <a:pPr>
              <a:buNone/>
            </a:pPr>
            <a:r>
              <a:rPr lang="en-US" sz="2800" b="1" dirty="0" smtClean="0"/>
              <a:t>C</a:t>
            </a:r>
            <a:r>
              <a:rPr lang="en-US" sz="2800" b="1" dirty="0" smtClean="0"/>
              <a:t>enter- Bangalore-EXL</a:t>
            </a:r>
            <a:endParaRPr lang="en-US" sz="2800" b="1" dirty="0" smtClean="0"/>
          </a:p>
          <a:p>
            <a:pPr>
              <a:buNone/>
            </a:pPr>
            <a:r>
              <a:rPr lang="en-US" sz="2800" b="1" dirty="0" smtClean="0"/>
              <a:t>Trainer -  SV </a:t>
            </a:r>
            <a:r>
              <a:rPr lang="en-US" sz="2800" b="1" dirty="0" err="1" smtClean="0"/>
              <a:t>Kartik</a:t>
            </a:r>
            <a:r>
              <a:rPr lang="en-US" sz="2800" b="1" dirty="0" smtClean="0"/>
              <a:t> </a:t>
            </a:r>
          </a:p>
          <a:p>
            <a:pPr>
              <a:buNone/>
            </a:pPr>
            <a:endParaRPr lang="en-US" b="1" dirty="0" smtClean="0"/>
          </a:p>
          <a:p>
            <a:endParaRPr lang="en-US" dirty="0"/>
          </a:p>
        </p:txBody>
      </p:sp>
      <p:pic>
        <p:nvPicPr>
          <p:cNvPr id="4" name="Content Placeholder 3" descr="Project Submission logo.jpg"/>
          <p:cNvPicPr>
            <a:picLocks noChangeAspect="1"/>
          </p:cNvPicPr>
          <p:nvPr/>
        </p:nvPicPr>
        <p:blipFill>
          <a:blip r:embed="rId2"/>
          <a:stretch>
            <a:fillRect/>
          </a:stretch>
        </p:blipFill>
        <p:spPr>
          <a:xfrm>
            <a:off x="381000" y="228600"/>
            <a:ext cx="8382000" cy="1447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524000"/>
          </a:xfrm>
        </p:spPr>
        <p:txBody>
          <a:bodyPr>
            <a:normAutofit/>
          </a:bodyPr>
          <a:lstStyle/>
          <a:p>
            <a:r>
              <a:rPr lang="en-US" sz="3200" dirty="0" smtClean="0"/>
              <a:t>Let’s analyze it deeply by including the runs scored by the top scorers:</a:t>
            </a:r>
            <a:endParaRPr lang="en-US" sz="3200" dirty="0"/>
          </a:p>
        </p:txBody>
      </p:sp>
      <p:pic>
        <p:nvPicPr>
          <p:cNvPr id="10242" name="Picture 2"/>
          <p:cNvPicPr>
            <a:picLocks noGrp="1" noChangeAspect="1" noChangeArrowheads="1"/>
          </p:cNvPicPr>
          <p:nvPr>
            <p:ph idx="1"/>
          </p:nvPr>
        </p:nvPicPr>
        <p:blipFill>
          <a:blip r:embed="rId2"/>
          <a:srcRect/>
          <a:stretch>
            <a:fillRect/>
          </a:stretch>
        </p:blipFill>
        <p:spPr bwMode="auto">
          <a:xfrm>
            <a:off x="381000" y="1447800"/>
            <a:ext cx="8305800" cy="5038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554162"/>
          </a:xfrm>
        </p:spPr>
        <p:txBody>
          <a:bodyPr>
            <a:normAutofit/>
          </a:bodyPr>
          <a:lstStyle/>
          <a:p>
            <a:r>
              <a:rPr lang="en-US" sz="3200" b="1" dirty="0" smtClean="0"/>
              <a:t>Now let’s have a look at the most player of the match awards till now in IPL 2022:</a:t>
            </a:r>
            <a:endParaRPr lang="en-US" sz="3200" dirty="0"/>
          </a:p>
        </p:txBody>
      </p:sp>
      <p:pic>
        <p:nvPicPr>
          <p:cNvPr id="11266" name="Picture 2"/>
          <p:cNvPicPr>
            <a:picLocks noGrp="1" noChangeAspect="1" noChangeArrowheads="1"/>
          </p:cNvPicPr>
          <p:nvPr>
            <p:ph idx="1"/>
          </p:nvPr>
        </p:nvPicPr>
        <p:blipFill>
          <a:blip r:embed="rId2"/>
          <a:srcRect/>
          <a:stretch>
            <a:fillRect/>
          </a:stretch>
        </p:blipFill>
        <p:spPr bwMode="auto">
          <a:xfrm>
            <a:off x="457201" y="1447800"/>
            <a:ext cx="82296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1143000"/>
          </a:xfrm>
        </p:spPr>
        <p:txBody>
          <a:bodyPr>
            <a:normAutofit/>
          </a:bodyPr>
          <a:lstStyle/>
          <a:p>
            <a:r>
              <a:rPr lang="en-US" sz="3200" b="1" dirty="0" smtClean="0"/>
              <a:t>Now let’s have a look at the bowlers with the best bowling figures in most of the matches:</a:t>
            </a:r>
            <a:endParaRPr lang="en-US" sz="3200" dirty="0"/>
          </a:p>
        </p:txBody>
      </p:sp>
      <p:pic>
        <p:nvPicPr>
          <p:cNvPr id="12290" name="Picture 2"/>
          <p:cNvPicPr>
            <a:picLocks noGrp="1" noChangeAspect="1" noChangeArrowheads="1"/>
          </p:cNvPicPr>
          <p:nvPr>
            <p:ph idx="1"/>
          </p:nvPr>
        </p:nvPicPr>
        <p:blipFill>
          <a:blip r:embed="rId2"/>
          <a:srcRect/>
          <a:stretch>
            <a:fillRect/>
          </a:stretch>
        </p:blipFill>
        <p:spPr bwMode="auto">
          <a:xfrm>
            <a:off x="457200" y="1524000"/>
            <a:ext cx="81534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467600" cy="1143000"/>
          </a:xfrm>
        </p:spPr>
        <p:txBody>
          <a:bodyPr>
            <a:noAutofit/>
          </a:bodyPr>
          <a:lstStyle/>
          <a:p>
            <a:r>
              <a:rPr lang="en-US" sz="3200" b="1" dirty="0" smtClean="0"/>
              <a:t>Now let’s have a look at whether most of the wickets fall while setting the target or while chasing the target</a:t>
            </a:r>
            <a:r>
              <a:rPr lang="en-US" sz="3200" b="1" dirty="0" smtClean="0"/>
              <a:t>:</a:t>
            </a:r>
            <a:endParaRPr lang="en-US" sz="3200" dirty="0"/>
          </a:p>
        </p:txBody>
      </p:sp>
      <p:pic>
        <p:nvPicPr>
          <p:cNvPr id="4" name="Content Placeholder 3" descr="Screenshot (2355).png"/>
          <p:cNvPicPr>
            <a:picLocks noGrp="1" noChangeAspect="1"/>
          </p:cNvPicPr>
          <p:nvPr>
            <p:ph idx="1"/>
          </p:nvPr>
        </p:nvPicPr>
        <p:blipFill>
          <a:blip r:embed="rId2"/>
          <a:stretch>
            <a:fillRect/>
          </a:stretch>
        </p:blipFill>
        <p:spPr>
          <a:xfrm>
            <a:off x="609600" y="1524000"/>
            <a:ext cx="8001000" cy="48006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a:t>
            </a:r>
            <a:r>
              <a:rPr lang="en-US" u="sng" dirty="0" smtClean="0"/>
              <a:t>Conclusion</a:t>
            </a:r>
            <a:endParaRPr lang="en-US" u="sng" dirty="0"/>
          </a:p>
        </p:txBody>
      </p:sp>
      <p:sp>
        <p:nvSpPr>
          <p:cNvPr id="3" name="Content Placeholder 2"/>
          <p:cNvSpPr>
            <a:spLocks noGrp="1"/>
          </p:cNvSpPr>
          <p:nvPr>
            <p:ph idx="1"/>
          </p:nvPr>
        </p:nvSpPr>
        <p:spPr>
          <a:xfrm>
            <a:off x="762000" y="1600200"/>
            <a:ext cx="7467600" cy="4525963"/>
          </a:xfrm>
        </p:spPr>
        <p:txBody>
          <a:bodyPr>
            <a:normAutofit/>
          </a:bodyPr>
          <a:lstStyle/>
          <a:p>
            <a:r>
              <a:rPr lang="en-US" dirty="0" smtClean="0"/>
              <a:t>P</a:t>
            </a:r>
            <a:r>
              <a:rPr lang="en-US" dirty="0" smtClean="0"/>
              <a:t>erform </a:t>
            </a:r>
            <a:r>
              <a:rPr lang="en-US" dirty="0" smtClean="0"/>
              <a:t>the task of IPL 2022 analysis using Python. </a:t>
            </a:r>
          </a:p>
          <a:p>
            <a:r>
              <a:rPr lang="en-US" dirty="0" smtClean="0"/>
              <a:t>IPL 2022 </a:t>
            </a:r>
            <a:r>
              <a:rPr lang="en-US" dirty="0" smtClean="0"/>
              <a:t>was</a:t>
            </a:r>
            <a:r>
              <a:rPr lang="en-US" dirty="0" smtClean="0"/>
              <a:t> </a:t>
            </a:r>
            <a:r>
              <a:rPr lang="en-US" dirty="0" smtClean="0"/>
              <a:t>going great for </a:t>
            </a:r>
            <a:r>
              <a:rPr lang="en-US" dirty="0" err="1" smtClean="0"/>
              <a:t>Gujrat</a:t>
            </a:r>
            <a:r>
              <a:rPr lang="en-US" dirty="0" smtClean="0"/>
              <a:t> as a new team </a:t>
            </a:r>
            <a:r>
              <a:rPr lang="en-US" dirty="0" smtClean="0"/>
              <a:t>in this </a:t>
            </a:r>
            <a:r>
              <a:rPr lang="en-US" dirty="0" smtClean="0"/>
              <a:t>year. </a:t>
            </a:r>
          </a:p>
          <a:p>
            <a:r>
              <a:rPr lang="en-US" dirty="0" err="1" smtClean="0"/>
              <a:t>Jos</a:t>
            </a:r>
            <a:r>
              <a:rPr lang="en-US" dirty="0" smtClean="0"/>
              <a:t> </a:t>
            </a:r>
            <a:r>
              <a:rPr lang="en-US" dirty="0" err="1" smtClean="0"/>
              <a:t>Buttler</a:t>
            </a:r>
            <a:r>
              <a:rPr lang="en-US" dirty="0" smtClean="0"/>
              <a:t> and KL </a:t>
            </a:r>
            <a:r>
              <a:rPr lang="en-US" dirty="0" err="1" smtClean="0"/>
              <a:t>Rahul</a:t>
            </a:r>
            <a:r>
              <a:rPr lang="en-US" dirty="0" smtClean="0"/>
              <a:t> have been great with the bat, and </a:t>
            </a:r>
            <a:r>
              <a:rPr lang="en-US" dirty="0" err="1" smtClean="0"/>
              <a:t>Yuzvendra</a:t>
            </a:r>
            <a:r>
              <a:rPr lang="en-US" dirty="0" smtClean="0"/>
              <a:t> </a:t>
            </a:r>
            <a:r>
              <a:rPr lang="en-US" dirty="0" err="1" smtClean="0"/>
              <a:t>Chahal</a:t>
            </a:r>
            <a:r>
              <a:rPr lang="en-US" dirty="0" smtClean="0"/>
              <a:t> and </a:t>
            </a:r>
            <a:r>
              <a:rPr lang="en-US" dirty="0" err="1" smtClean="0"/>
              <a:t>Kuldeep</a:t>
            </a:r>
            <a:r>
              <a:rPr lang="en-US" dirty="0" smtClean="0"/>
              <a:t> </a:t>
            </a:r>
            <a:r>
              <a:rPr lang="en-US" dirty="0" err="1" smtClean="0"/>
              <a:t>Yadav</a:t>
            </a:r>
            <a:r>
              <a:rPr lang="en-US" dirty="0" smtClean="0"/>
              <a:t> have been great with the bowl</a:t>
            </a:r>
            <a:r>
              <a:rPr lang="en-US" dirty="0" smtClean="0"/>
              <a: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Future Scope</a:t>
            </a:r>
            <a:endParaRPr lang="en-US" u="sng" dirty="0"/>
          </a:p>
        </p:txBody>
      </p:sp>
      <p:sp>
        <p:nvSpPr>
          <p:cNvPr id="3" name="Content Placeholder 2"/>
          <p:cNvSpPr>
            <a:spLocks noGrp="1"/>
          </p:cNvSpPr>
          <p:nvPr>
            <p:ph idx="1"/>
          </p:nvPr>
        </p:nvSpPr>
        <p:spPr>
          <a:xfrm>
            <a:off x="685800" y="1676400"/>
            <a:ext cx="7467600" cy="4525963"/>
          </a:xfrm>
        </p:spPr>
        <p:txBody>
          <a:bodyPr/>
          <a:lstStyle/>
          <a:p>
            <a:pPr>
              <a:buNone/>
            </a:pPr>
            <a:r>
              <a:rPr lang="en-US" dirty="0" smtClean="0"/>
              <a:t>    In future our target is to predict that in IPL, Which Indian cricket ground is batting friendly and which ground is bowling friendly </a:t>
            </a:r>
            <a:r>
              <a:rPr lang="en-US" dirty="0" smtClean="0"/>
              <a:t>using machine learning </a:t>
            </a:r>
            <a:r>
              <a:rPr lang="en-US" dirty="0" smtClean="0"/>
              <a:t>algorithm.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1440373" y="2967335"/>
            <a:ext cx="4860305"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rgbClr val="00B0F0"/>
                </a:solidFill>
                <a:effectLst>
                  <a:reflection blurRad="12700" stA="28000" endPos="45000" dist="1000" dir="5400000" sy="-100000" algn="bl" rotWithShape="0"/>
                </a:effectLst>
                <a:latin typeface="Brush Script MT" pitchFamily="66" charset="0"/>
              </a:rPr>
              <a:t>    Thank   you</a:t>
            </a:r>
            <a:endParaRPr lang="en-US" sz="5400" b="1" cap="all" spc="0" dirty="0">
              <a:ln w="9000" cmpd="sng">
                <a:solidFill>
                  <a:schemeClr val="accent4">
                    <a:shade val="50000"/>
                    <a:satMod val="120000"/>
                  </a:schemeClr>
                </a:solidFill>
                <a:prstDash val="solid"/>
              </a:ln>
              <a:solidFill>
                <a:srgbClr val="00B0F0"/>
              </a:solidFill>
              <a:effectLst>
                <a:reflection blurRad="12700" stA="28000" endPos="45000" dist="1000" dir="5400000" sy="-100000" algn="bl" rotWithShape="0"/>
              </a:effectLst>
              <a:latin typeface="Brush Script MT"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Contents</a:t>
            </a:r>
            <a:endParaRPr lang="en-US" u="sng" dirty="0"/>
          </a:p>
        </p:txBody>
      </p:sp>
      <p:sp>
        <p:nvSpPr>
          <p:cNvPr id="3" name="Content Placeholder 2"/>
          <p:cNvSpPr>
            <a:spLocks noGrp="1"/>
          </p:cNvSpPr>
          <p:nvPr>
            <p:ph idx="1"/>
          </p:nvPr>
        </p:nvSpPr>
        <p:spPr/>
        <p:txBody>
          <a:bodyPr/>
          <a:lstStyle/>
          <a:p>
            <a:r>
              <a:rPr lang="en-US" dirty="0" smtClean="0"/>
              <a:t>Introduction</a:t>
            </a:r>
          </a:p>
          <a:p>
            <a:r>
              <a:rPr lang="en-US" dirty="0" smtClean="0"/>
              <a:t>Tools used</a:t>
            </a:r>
          </a:p>
          <a:p>
            <a:r>
              <a:rPr lang="en-US" dirty="0" smtClean="0"/>
              <a:t>Import </a:t>
            </a:r>
            <a:r>
              <a:rPr lang="en-US" dirty="0" smtClean="0"/>
              <a:t>Libraries</a:t>
            </a:r>
          </a:p>
          <a:p>
            <a:r>
              <a:rPr lang="en-US" dirty="0" smtClean="0"/>
              <a:t>Load dataset</a:t>
            </a:r>
          </a:p>
          <a:p>
            <a:r>
              <a:rPr lang="en-US" dirty="0" smtClean="0"/>
              <a:t>Visualization</a:t>
            </a:r>
          </a:p>
          <a:p>
            <a:r>
              <a:rPr lang="en-US" dirty="0" smtClean="0"/>
              <a:t>Analysis</a:t>
            </a:r>
          </a:p>
          <a:p>
            <a:r>
              <a:rPr lang="en-US" dirty="0" smtClean="0"/>
              <a:t>Conclusion</a:t>
            </a:r>
          </a:p>
          <a:p>
            <a:r>
              <a:rPr lang="en-US" dirty="0" smtClean="0"/>
              <a:t>Future Scope</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Introduction</a:t>
            </a:r>
            <a:endParaRPr lang="en-US" u="sng" dirty="0"/>
          </a:p>
        </p:txBody>
      </p:sp>
      <p:sp>
        <p:nvSpPr>
          <p:cNvPr id="3" name="Content Placeholder 2"/>
          <p:cNvSpPr>
            <a:spLocks noGrp="1"/>
          </p:cNvSpPr>
          <p:nvPr>
            <p:ph idx="1"/>
          </p:nvPr>
        </p:nvSpPr>
        <p:spPr>
          <a:xfrm>
            <a:off x="914400" y="1676400"/>
            <a:ext cx="7467600" cy="4525963"/>
          </a:xfrm>
        </p:spPr>
        <p:txBody>
          <a:bodyPr/>
          <a:lstStyle/>
          <a:p>
            <a:r>
              <a:rPr lang="en-US" dirty="0" smtClean="0"/>
              <a:t>Every sporting event today generates a lot of data about the game, which is used to analyze the performance of players, teams, and every event of the game. So the use of data science is in every sport today. Currently, IPL 2022 is one of the popular sporting events being held in India</a:t>
            </a:r>
            <a:r>
              <a:rPr lang="en-US" dirty="0" smtClean="0"/>
              <a:t>. So, we take this data to analysis using python.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Tools Used</a:t>
            </a:r>
            <a:endParaRPr lang="en-US" u="sng" dirty="0"/>
          </a:p>
        </p:txBody>
      </p:sp>
      <p:sp>
        <p:nvSpPr>
          <p:cNvPr id="5" name="Content Placeholder 4"/>
          <p:cNvSpPr>
            <a:spLocks noGrp="1"/>
          </p:cNvSpPr>
          <p:nvPr>
            <p:ph idx="1"/>
          </p:nvPr>
        </p:nvSpPr>
        <p:spPr/>
        <p:txBody>
          <a:bodyPr/>
          <a:lstStyle/>
          <a:p>
            <a:r>
              <a:rPr lang="en-US" dirty="0" smtClean="0"/>
              <a:t>Python programming language, Google </a:t>
            </a:r>
            <a:r>
              <a:rPr lang="en-US" dirty="0" err="1" smtClean="0"/>
              <a:t>colab</a:t>
            </a:r>
            <a:r>
              <a:rPr lang="en-US" dirty="0" smtClean="0"/>
              <a:t> website, Pandas, </a:t>
            </a:r>
            <a:r>
              <a:rPr lang="en-US" dirty="0" err="1" smtClean="0"/>
              <a:t>Plotly</a:t>
            </a:r>
            <a:r>
              <a:rPr lang="en-US" dirty="0" smtClean="0"/>
              <a:t>.</a:t>
            </a:r>
            <a:endParaRPr lang="en-US" dirty="0" smtClean="0"/>
          </a:p>
          <a:p>
            <a:pPr>
              <a:buNone/>
            </a:pPr>
            <a:endParaRPr lang="en-US" dirty="0" smtClean="0"/>
          </a:p>
        </p:txBody>
      </p:sp>
      <p:pic>
        <p:nvPicPr>
          <p:cNvPr id="6" name="Content Placeholder 3" descr="download (1).png"/>
          <p:cNvPicPr>
            <a:picLocks noChangeAspect="1"/>
          </p:cNvPicPr>
          <p:nvPr/>
        </p:nvPicPr>
        <p:blipFill>
          <a:blip r:embed="rId2"/>
          <a:stretch>
            <a:fillRect/>
          </a:stretch>
        </p:blipFill>
        <p:spPr>
          <a:xfrm>
            <a:off x="457200" y="3429000"/>
            <a:ext cx="2438400"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download.jfif"/>
          <p:cNvPicPr>
            <a:picLocks noChangeAspect="1"/>
          </p:cNvPicPr>
          <p:nvPr/>
        </p:nvPicPr>
        <p:blipFill>
          <a:blip r:embed="rId3"/>
          <a:stretch>
            <a:fillRect/>
          </a:stretch>
        </p:blipFill>
        <p:spPr>
          <a:xfrm>
            <a:off x="6324600" y="3429000"/>
            <a:ext cx="2428875" cy="1752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download.png"/>
          <p:cNvPicPr>
            <a:picLocks noChangeAspect="1"/>
          </p:cNvPicPr>
          <p:nvPr/>
        </p:nvPicPr>
        <p:blipFill>
          <a:blip r:embed="rId4"/>
          <a:stretch>
            <a:fillRect/>
          </a:stretch>
        </p:blipFill>
        <p:spPr>
          <a:xfrm>
            <a:off x="3429000" y="3429000"/>
            <a:ext cx="2543175"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67600" cy="868362"/>
          </a:xfrm>
        </p:spPr>
        <p:txBody>
          <a:bodyPr>
            <a:normAutofit fontScale="90000"/>
          </a:bodyPr>
          <a:lstStyle/>
          <a:p>
            <a:pPr algn="ctr"/>
            <a:r>
              <a:rPr lang="en-US" sz="3100" dirty="0" smtClean="0"/>
              <a:t>Now let’s start this </a:t>
            </a:r>
            <a:r>
              <a:rPr lang="en-US" sz="3100" dirty="0" smtClean="0"/>
              <a:t>project </a:t>
            </a:r>
            <a:r>
              <a:rPr lang="en-US" sz="3100" dirty="0" smtClean="0"/>
              <a:t>by importing the necessary Python libraries and the dataset:</a:t>
            </a:r>
            <a:r>
              <a:rPr lang="en-US" dirty="0" smtClean="0"/>
              <a:t/>
            </a:r>
            <a:br>
              <a:rPr lang="en-US" dirty="0" smtClean="0"/>
            </a:br>
            <a:endParaRPr lang="en-US" dirty="0"/>
          </a:p>
        </p:txBody>
      </p:sp>
      <p:pic>
        <p:nvPicPr>
          <p:cNvPr id="4" name="Content Placeholder 3" descr="Screenshot (2353).png"/>
          <p:cNvPicPr>
            <a:picLocks noGrp="1" noChangeAspect="1"/>
          </p:cNvPicPr>
          <p:nvPr>
            <p:ph idx="1"/>
          </p:nvPr>
        </p:nvPicPr>
        <p:blipFill>
          <a:blip r:embed="rId2"/>
          <a:stretch>
            <a:fillRect/>
          </a:stretch>
        </p:blipFill>
        <p:spPr>
          <a:xfrm>
            <a:off x="228600" y="838200"/>
            <a:ext cx="8686800" cy="58674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maximum number of </a:t>
            </a:r>
            <a:r>
              <a:rPr lang="en-US" dirty="0" smtClean="0"/>
              <a:t>match </a:t>
            </a:r>
            <a:r>
              <a:rPr lang="en-US" dirty="0" smtClean="0"/>
              <a:t>winner in </a:t>
            </a:r>
            <a:r>
              <a:rPr lang="en-US" dirty="0" smtClean="0"/>
              <a:t>IPL-2022</a:t>
            </a:r>
            <a:r>
              <a:rPr lang="en-US" dirty="0" smtClean="0"/>
              <a:t>.</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304800" y="2133600"/>
            <a:ext cx="80772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467600" cy="1143000"/>
          </a:xfrm>
        </p:spPr>
        <p:txBody>
          <a:bodyPr>
            <a:normAutofit fontScale="90000"/>
          </a:bodyPr>
          <a:lstStyle/>
          <a:p>
            <a:r>
              <a:rPr lang="en-US" dirty="0" smtClean="0"/>
              <a:t>In this chart we can see match winner percentage:</a:t>
            </a:r>
            <a:endParaRPr lang="en-US" dirty="0"/>
          </a:p>
        </p:txBody>
      </p:sp>
      <p:pic>
        <p:nvPicPr>
          <p:cNvPr id="4" name="Content Placeholder 3" descr="Screenshot (2357).png"/>
          <p:cNvPicPr>
            <a:picLocks noGrp="1" noChangeAspect="1"/>
          </p:cNvPicPr>
          <p:nvPr>
            <p:ph idx="1"/>
          </p:nvPr>
        </p:nvPicPr>
        <p:blipFill>
          <a:blip r:embed="rId2"/>
          <a:stretch>
            <a:fillRect/>
          </a:stretch>
        </p:blipFill>
        <p:spPr>
          <a:xfrm>
            <a:off x="533400" y="2438400"/>
            <a:ext cx="8229600" cy="2743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629400" cy="1630362"/>
          </a:xfrm>
        </p:spPr>
        <p:txBody>
          <a:bodyPr>
            <a:normAutofit/>
          </a:bodyPr>
          <a:lstStyle/>
          <a:p>
            <a:r>
              <a:rPr lang="en-US" sz="4000" dirty="0" smtClean="0"/>
              <a:t>The maximum times of toss winner:</a:t>
            </a:r>
            <a:endParaRPr lang="en-US" sz="4000" dirty="0"/>
          </a:p>
        </p:txBody>
      </p:sp>
      <p:pic>
        <p:nvPicPr>
          <p:cNvPr id="7170" name="Picture 2"/>
          <p:cNvPicPr>
            <a:picLocks noGrp="1" noChangeAspect="1" noChangeArrowheads="1"/>
          </p:cNvPicPr>
          <p:nvPr>
            <p:ph idx="1"/>
          </p:nvPr>
        </p:nvPicPr>
        <p:blipFill>
          <a:blip r:embed="rId2"/>
          <a:stretch>
            <a:fillRect/>
          </a:stretch>
        </p:blipFill>
        <p:spPr bwMode="auto">
          <a:xfrm>
            <a:off x="381000" y="1524000"/>
            <a:ext cx="84582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err="1" smtClean="0"/>
              <a:t>Jos</a:t>
            </a:r>
            <a:r>
              <a:rPr lang="en-US" dirty="0" smtClean="0"/>
              <a:t> </a:t>
            </a:r>
            <a:r>
              <a:rPr lang="en-US" dirty="0" err="1" smtClean="0"/>
              <a:t>Buttler</a:t>
            </a:r>
            <a:r>
              <a:rPr lang="en-US" dirty="0" smtClean="0"/>
              <a:t> has been a top scorer in 5 matches.</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457200" y="1524000"/>
            <a:ext cx="82296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255</TotalTime>
  <Words>338</Words>
  <Application>Microsoft Office PowerPoint</Application>
  <PresentationFormat>On-screen Show (4:3)</PresentationFormat>
  <Paragraphs>43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           IPL 2022 Data analysis</vt:lpstr>
      <vt:lpstr>                   Contents</vt:lpstr>
      <vt:lpstr>                  Introduction</vt:lpstr>
      <vt:lpstr>                Tools Used</vt:lpstr>
      <vt:lpstr>Now let’s start this project by importing the necessary Python libraries and the dataset: </vt:lpstr>
      <vt:lpstr>The maximum number of match winner in IPL-2022.</vt:lpstr>
      <vt:lpstr>In this chart we can see match winner percentage:</vt:lpstr>
      <vt:lpstr>The maximum times of toss winner:</vt:lpstr>
      <vt:lpstr> Jos Buttler has been a top scorer in 5 matches.</vt:lpstr>
      <vt:lpstr>Let’s analyze it deeply by including the runs scored by the top scorers:</vt:lpstr>
      <vt:lpstr>Now let’s have a look at the most player of the match awards till now in IPL 2022:</vt:lpstr>
      <vt:lpstr>Now let’s have a look at the bowlers with the best bowling figures in most of the matches:</vt:lpstr>
      <vt:lpstr>Now let’s have a look at whether most of the wickets fall while setting the target or while chasing the target:</vt:lpstr>
      <vt:lpstr>                 Conclusion</vt:lpstr>
      <vt:lpstr>                 Future Scope</vt:lpstr>
      <vt:lpstr>Slide 16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dc:creator>
  <cp:lastModifiedBy>Windows User</cp:lastModifiedBy>
  <cp:revision>26</cp:revision>
  <dcterms:created xsi:type="dcterms:W3CDTF">2022-08-19T17:05:53Z</dcterms:created>
  <dcterms:modified xsi:type="dcterms:W3CDTF">2022-08-20T08:52:52Z</dcterms:modified>
</cp:coreProperties>
</file>