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25C88-ADA0-4E99-A714-54C503DE2C6A}" v="492" dt="2023-03-09T14:53:16.142"/>
    <p1510:client id="{782ABE97-8DBF-B8C3-0E5A-53E7F7850C09}" v="12" dt="2023-03-09T15:43:42.502"/>
    <p1510:client id="{CE4D5CB5-AF20-BE70-DF4C-1642EC9CB700}" v="316" dt="2023-03-09T17:02:56.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4CD3757-80EB-4F47-B620-539ADA2C45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7BCBCFE-F638-48C6-AC71-34B2DDBCC027}">
      <dgm:prSet/>
      <dgm:spPr/>
      <dgm:t>
        <a:bodyPr/>
        <a:lstStyle/>
        <a:p>
          <a:pPr>
            <a:lnSpc>
              <a:spcPct val="100000"/>
            </a:lnSpc>
          </a:pPr>
          <a:r>
            <a:rPr lang="en-US"/>
            <a:t>And any other feature that can be helpful for the management of evaluations.</a:t>
          </a:r>
        </a:p>
      </dgm:t>
    </dgm:pt>
    <dgm:pt modelId="{1139CD01-3FFA-426C-9FF9-613D07A1BDEE}" type="parTrans" cxnId="{CB6DCA3A-BFFC-4263-B0A3-557F9C5AD7FD}">
      <dgm:prSet/>
      <dgm:spPr/>
      <dgm:t>
        <a:bodyPr/>
        <a:lstStyle/>
        <a:p>
          <a:endParaRPr lang="en-US"/>
        </a:p>
      </dgm:t>
    </dgm:pt>
    <dgm:pt modelId="{7CF82640-3E46-4C75-AA42-593314264943}" type="sibTrans" cxnId="{CB6DCA3A-BFFC-4263-B0A3-557F9C5AD7FD}">
      <dgm:prSet/>
      <dgm:spPr/>
      <dgm:t>
        <a:bodyPr/>
        <a:lstStyle/>
        <a:p>
          <a:endParaRPr lang="en-US"/>
        </a:p>
      </dgm:t>
    </dgm:pt>
    <dgm:pt modelId="{CE8892D6-3C08-43B8-B9FD-6455C620905E}">
      <dgm:prSet/>
      <dgm:spPr/>
      <dgm:t>
        <a:bodyPr/>
        <a:lstStyle/>
        <a:p>
          <a:pPr rtl="0">
            <a:lnSpc>
              <a:spcPct val="100000"/>
            </a:lnSpc>
          </a:pPr>
          <a:r>
            <a:rPr lang="en-US"/>
            <a:t>Instructor also requires multiple reports in pdf form that may include.</a:t>
          </a:r>
          <a:endParaRPr lang="en-US">
            <a:latin typeface="Garamond" panose="02020404030301010803"/>
          </a:endParaRPr>
        </a:p>
      </dgm:t>
    </dgm:pt>
    <dgm:pt modelId="{B9993C1E-E1AE-4B3D-9FA8-4C1D95DD5514}" type="parTrans" cxnId="{5D356A0B-7252-4A77-86C3-9CD70FC2DC9F}">
      <dgm:prSet/>
      <dgm:spPr/>
      <dgm:t>
        <a:bodyPr/>
        <a:lstStyle/>
        <a:p>
          <a:endParaRPr lang="en-US"/>
        </a:p>
      </dgm:t>
    </dgm:pt>
    <dgm:pt modelId="{A166D958-5A15-4390-B253-55D72ACD99D3}" type="sibTrans" cxnId="{5D356A0B-7252-4A77-86C3-9CD70FC2DC9F}">
      <dgm:prSet/>
      <dgm:spPr/>
      <dgm:t>
        <a:bodyPr/>
        <a:lstStyle/>
        <a:p>
          <a:endParaRPr lang="en-US"/>
        </a:p>
      </dgm:t>
    </dgm:pt>
    <dgm:pt modelId="{3D19D012-F51D-4783-9429-BBF8B423574A}">
      <dgm:prSet/>
      <dgm:spPr/>
      <dgm:t>
        <a:bodyPr/>
        <a:lstStyle/>
        <a:p>
          <a:pPr>
            <a:lnSpc>
              <a:spcPct val="100000"/>
            </a:lnSpc>
          </a:pPr>
          <a:r>
            <a:rPr lang="en-US"/>
            <a:t> Assessment wise class result</a:t>
          </a:r>
        </a:p>
      </dgm:t>
    </dgm:pt>
    <dgm:pt modelId="{417687A9-6B75-47E8-B229-0CE0C73EA41E}" type="parTrans" cxnId="{4E7F1D55-090D-45CA-9A4C-DEBD414BA875}">
      <dgm:prSet/>
      <dgm:spPr/>
      <dgm:t>
        <a:bodyPr/>
        <a:lstStyle/>
        <a:p>
          <a:endParaRPr lang="en-US"/>
        </a:p>
      </dgm:t>
    </dgm:pt>
    <dgm:pt modelId="{13738624-F538-4FB0-BFF1-83058CE5128A}" type="sibTrans" cxnId="{4E7F1D55-090D-45CA-9A4C-DEBD414BA875}">
      <dgm:prSet/>
      <dgm:spPr/>
      <dgm:t>
        <a:bodyPr/>
        <a:lstStyle/>
        <a:p>
          <a:endParaRPr lang="en-US"/>
        </a:p>
      </dgm:t>
    </dgm:pt>
    <dgm:pt modelId="{D3B2F605-EE73-4AFA-8B06-6951233067D7}">
      <dgm:prSet/>
      <dgm:spPr/>
      <dgm:t>
        <a:bodyPr/>
        <a:lstStyle/>
        <a:p>
          <a:pPr>
            <a:lnSpc>
              <a:spcPct val="100000"/>
            </a:lnSpc>
          </a:pPr>
          <a:r>
            <a:rPr lang="en-US"/>
            <a:t>And any other reports that you can help the committee to streamline the process.</a:t>
          </a:r>
        </a:p>
      </dgm:t>
    </dgm:pt>
    <dgm:pt modelId="{95DDA275-53D8-4BA8-B510-ACCFEE3377A7}" type="parTrans" cxnId="{C1463EC6-7127-4E25-B801-C678DCA9F9B9}">
      <dgm:prSet/>
      <dgm:spPr/>
      <dgm:t>
        <a:bodyPr/>
        <a:lstStyle/>
        <a:p>
          <a:endParaRPr lang="en-US"/>
        </a:p>
      </dgm:t>
    </dgm:pt>
    <dgm:pt modelId="{FD4F78A0-D012-473E-A92F-5A48FBA72E5D}" type="sibTrans" cxnId="{C1463EC6-7127-4E25-B801-C678DCA9F9B9}">
      <dgm:prSet/>
      <dgm:spPr/>
      <dgm:t>
        <a:bodyPr/>
        <a:lstStyle/>
        <a:p>
          <a:endParaRPr lang="en-US"/>
        </a:p>
      </dgm:t>
    </dgm:pt>
    <dgm:pt modelId="{664439B8-CBF9-48B6-8515-E8D614D21F31}">
      <dgm:prSet phldr="0"/>
      <dgm:spPr/>
      <dgm:t>
        <a:bodyPr/>
        <a:lstStyle/>
        <a:p>
          <a:pPr>
            <a:lnSpc>
              <a:spcPct val="100000"/>
            </a:lnSpc>
          </a:pPr>
          <a:r>
            <a:rPr lang="en-US">
              <a:latin typeface="Garamond" panose="02020404030301010803"/>
            </a:rPr>
            <a:t> </a:t>
          </a:r>
          <a:r>
            <a:rPr lang="en-US"/>
            <a:t>CLO wise class result</a:t>
          </a:r>
        </a:p>
      </dgm:t>
    </dgm:pt>
    <dgm:pt modelId="{7A5E82E7-B6FE-406C-9D92-8E33BE79F356}" type="parTrans" cxnId="{7A009D6E-8F30-4CF8-8D67-9E6B0A777864}">
      <dgm:prSet/>
      <dgm:spPr/>
    </dgm:pt>
    <dgm:pt modelId="{1DEA1CEB-0C37-46ED-8BE3-66AE8A3AAF0B}" type="sibTrans" cxnId="{7A009D6E-8F30-4CF8-8D67-9E6B0A777864}">
      <dgm:prSet/>
      <dgm:spPr/>
      <dgm:t>
        <a:bodyPr/>
        <a:lstStyle/>
        <a:p>
          <a:endParaRPr lang="en-US"/>
        </a:p>
      </dgm:t>
    </dgm:pt>
    <dgm:pt modelId="{B601C523-4BA4-4533-91E6-5A7EBDDF1C05}" type="pres">
      <dgm:prSet presAssocID="{64CD3757-80EB-4F47-B620-539ADA2C45FC}" presName="root" presStyleCnt="0">
        <dgm:presLayoutVars>
          <dgm:dir/>
          <dgm:resizeHandles val="exact"/>
        </dgm:presLayoutVars>
      </dgm:prSet>
      <dgm:spPr/>
    </dgm:pt>
    <dgm:pt modelId="{979BD23B-F17F-40F3-A8CB-086EE329D016}" type="pres">
      <dgm:prSet presAssocID="{57BCBCFE-F638-48C6-AC71-34B2DDBCC027}" presName="compNode" presStyleCnt="0"/>
      <dgm:spPr/>
    </dgm:pt>
    <dgm:pt modelId="{FD1821CE-48CE-45D6-8593-5199E845FB7F}" type="pres">
      <dgm:prSet presAssocID="{57BCBCFE-F638-48C6-AC71-34B2DDBCC027}" presName="bgRect" presStyleLbl="bgShp" presStyleIdx="0" presStyleCnt="5"/>
      <dgm:spPr/>
    </dgm:pt>
    <dgm:pt modelId="{5B1FF261-B3CC-4170-8CA8-2476C4DB69DE}" type="pres">
      <dgm:prSet presAssocID="{57BCBCFE-F638-48C6-AC71-34B2DDBCC0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D66C439-CB75-4B08-A898-C4B3E5B5F40A}" type="pres">
      <dgm:prSet presAssocID="{57BCBCFE-F638-48C6-AC71-34B2DDBCC027}" presName="spaceRect" presStyleCnt="0"/>
      <dgm:spPr/>
    </dgm:pt>
    <dgm:pt modelId="{D0F568E2-D9E5-41D3-B107-C4BBA44F4F27}" type="pres">
      <dgm:prSet presAssocID="{57BCBCFE-F638-48C6-AC71-34B2DDBCC027}" presName="parTx" presStyleLbl="revTx" presStyleIdx="0" presStyleCnt="5">
        <dgm:presLayoutVars>
          <dgm:chMax val="0"/>
          <dgm:chPref val="0"/>
        </dgm:presLayoutVars>
      </dgm:prSet>
      <dgm:spPr/>
    </dgm:pt>
    <dgm:pt modelId="{38A65269-6FC0-4459-A921-47C612945572}" type="pres">
      <dgm:prSet presAssocID="{7CF82640-3E46-4C75-AA42-593314264943}" presName="sibTrans" presStyleCnt="0"/>
      <dgm:spPr/>
    </dgm:pt>
    <dgm:pt modelId="{5217FA0C-E90A-4FE8-BF58-9497FB9AB193}" type="pres">
      <dgm:prSet presAssocID="{CE8892D6-3C08-43B8-B9FD-6455C620905E}" presName="compNode" presStyleCnt="0"/>
      <dgm:spPr/>
    </dgm:pt>
    <dgm:pt modelId="{CB32631C-BD76-4D3D-854D-3D4F8FF321AF}" type="pres">
      <dgm:prSet presAssocID="{CE8892D6-3C08-43B8-B9FD-6455C620905E}" presName="bgRect" presStyleLbl="bgShp" presStyleIdx="1" presStyleCnt="5"/>
      <dgm:spPr/>
    </dgm:pt>
    <dgm:pt modelId="{755685A9-5658-45FF-8DF0-F26629FA1CB1}" type="pres">
      <dgm:prSet presAssocID="{CE8892D6-3C08-43B8-B9FD-6455C62090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5E030E65-6DE6-4502-BD22-D792251D11A4}" type="pres">
      <dgm:prSet presAssocID="{CE8892D6-3C08-43B8-B9FD-6455C620905E}" presName="spaceRect" presStyleCnt="0"/>
      <dgm:spPr/>
    </dgm:pt>
    <dgm:pt modelId="{E49CABF4-44F1-44E2-88B5-C07F129EDCF6}" type="pres">
      <dgm:prSet presAssocID="{CE8892D6-3C08-43B8-B9FD-6455C620905E}" presName="parTx" presStyleLbl="revTx" presStyleIdx="1" presStyleCnt="5">
        <dgm:presLayoutVars>
          <dgm:chMax val="0"/>
          <dgm:chPref val="0"/>
        </dgm:presLayoutVars>
      </dgm:prSet>
      <dgm:spPr/>
    </dgm:pt>
    <dgm:pt modelId="{D6CDA39E-076F-4464-AF0A-A679DE08ACD6}" type="pres">
      <dgm:prSet presAssocID="{A166D958-5A15-4390-B253-55D72ACD99D3}" presName="sibTrans" presStyleCnt="0"/>
      <dgm:spPr/>
    </dgm:pt>
    <dgm:pt modelId="{267B0F66-430A-4981-9DA7-47C0B9DD3955}" type="pres">
      <dgm:prSet presAssocID="{664439B8-CBF9-48B6-8515-E8D614D21F31}" presName="compNode" presStyleCnt="0"/>
      <dgm:spPr/>
    </dgm:pt>
    <dgm:pt modelId="{915685AF-3BF0-458B-840C-1C3939A7C19F}" type="pres">
      <dgm:prSet presAssocID="{664439B8-CBF9-48B6-8515-E8D614D21F31}" presName="bgRect" presStyleLbl="bgShp" presStyleIdx="2" presStyleCnt="5"/>
      <dgm:spPr/>
    </dgm:pt>
    <dgm:pt modelId="{992C84C0-F3A8-4B4C-A232-52DBEF1E768F}" type="pres">
      <dgm:prSet presAssocID="{664439B8-CBF9-48B6-8515-E8D614D21F31}" presName="iconRect" presStyleLbl="node1" presStyleIdx="2" presStyleCnt="5"/>
      <dgm:spPr/>
    </dgm:pt>
    <dgm:pt modelId="{50EE6A5E-472D-477D-8CC0-D458798AC369}" type="pres">
      <dgm:prSet presAssocID="{664439B8-CBF9-48B6-8515-E8D614D21F31}" presName="spaceRect" presStyleCnt="0"/>
      <dgm:spPr/>
    </dgm:pt>
    <dgm:pt modelId="{DF163E66-7DD9-4B9A-A1B5-C67D45E2458E}" type="pres">
      <dgm:prSet presAssocID="{664439B8-CBF9-48B6-8515-E8D614D21F31}" presName="parTx" presStyleLbl="revTx" presStyleIdx="2" presStyleCnt="5">
        <dgm:presLayoutVars>
          <dgm:chMax val="0"/>
          <dgm:chPref val="0"/>
        </dgm:presLayoutVars>
      </dgm:prSet>
      <dgm:spPr/>
    </dgm:pt>
    <dgm:pt modelId="{15603725-431D-4054-A34D-F07EC8C2860C}" type="pres">
      <dgm:prSet presAssocID="{1DEA1CEB-0C37-46ED-8BE3-66AE8A3AAF0B}" presName="sibTrans" presStyleCnt="0"/>
      <dgm:spPr/>
    </dgm:pt>
    <dgm:pt modelId="{BBF15161-1BD6-4AD8-AFAD-D36E3AD47F9D}" type="pres">
      <dgm:prSet presAssocID="{3D19D012-F51D-4783-9429-BBF8B423574A}" presName="compNode" presStyleCnt="0"/>
      <dgm:spPr/>
    </dgm:pt>
    <dgm:pt modelId="{3AE5F188-EDE5-474A-A443-0C1A7A0B786A}" type="pres">
      <dgm:prSet presAssocID="{3D19D012-F51D-4783-9429-BBF8B423574A}" presName="bgRect" presStyleLbl="bgShp" presStyleIdx="3" presStyleCnt="5"/>
      <dgm:spPr/>
    </dgm:pt>
    <dgm:pt modelId="{D050D085-9E0B-4173-B74A-15C583E4B5A3}" type="pres">
      <dgm:prSet presAssocID="{3D19D012-F51D-4783-9429-BBF8B423574A}"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FED60F7-A157-4773-8B6F-96B50CB01B1B}" type="pres">
      <dgm:prSet presAssocID="{3D19D012-F51D-4783-9429-BBF8B423574A}" presName="spaceRect" presStyleCnt="0"/>
      <dgm:spPr/>
    </dgm:pt>
    <dgm:pt modelId="{2E3226B1-BE6B-4A7B-85CA-0543028A7B39}" type="pres">
      <dgm:prSet presAssocID="{3D19D012-F51D-4783-9429-BBF8B423574A}" presName="parTx" presStyleLbl="revTx" presStyleIdx="3" presStyleCnt="5">
        <dgm:presLayoutVars>
          <dgm:chMax val="0"/>
          <dgm:chPref val="0"/>
        </dgm:presLayoutVars>
      </dgm:prSet>
      <dgm:spPr/>
    </dgm:pt>
    <dgm:pt modelId="{2033C82D-9435-4741-9B0A-6BD373302271}" type="pres">
      <dgm:prSet presAssocID="{13738624-F538-4FB0-BFF1-83058CE5128A}" presName="sibTrans" presStyleCnt="0"/>
      <dgm:spPr/>
    </dgm:pt>
    <dgm:pt modelId="{77D4F230-AA8C-427B-9FD9-2E75CB16330D}" type="pres">
      <dgm:prSet presAssocID="{D3B2F605-EE73-4AFA-8B06-6951233067D7}" presName="compNode" presStyleCnt="0"/>
      <dgm:spPr/>
    </dgm:pt>
    <dgm:pt modelId="{68967795-D350-4F2A-A928-12F352CE25CD}" type="pres">
      <dgm:prSet presAssocID="{D3B2F605-EE73-4AFA-8B06-6951233067D7}" presName="bgRect" presStyleLbl="bgShp" presStyleIdx="4" presStyleCnt="5"/>
      <dgm:spPr/>
    </dgm:pt>
    <dgm:pt modelId="{F3523142-A98A-4F3E-9CC6-76AC42C4206E}" type="pres">
      <dgm:prSet presAssocID="{D3B2F605-EE73-4AFA-8B06-6951233067D7}"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597F2519-0902-43D2-B7AB-13DC9395139F}" type="pres">
      <dgm:prSet presAssocID="{D3B2F605-EE73-4AFA-8B06-6951233067D7}" presName="spaceRect" presStyleCnt="0"/>
      <dgm:spPr/>
    </dgm:pt>
    <dgm:pt modelId="{A13B859C-1A78-40DA-AB59-022F640FF223}" type="pres">
      <dgm:prSet presAssocID="{D3B2F605-EE73-4AFA-8B06-6951233067D7}" presName="parTx" presStyleLbl="revTx" presStyleIdx="4" presStyleCnt="5">
        <dgm:presLayoutVars>
          <dgm:chMax val="0"/>
          <dgm:chPref val="0"/>
        </dgm:presLayoutVars>
      </dgm:prSet>
      <dgm:spPr/>
    </dgm:pt>
  </dgm:ptLst>
  <dgm:cxnLst>
    <dgm:cxn modelId="{5D356A0B-7252-4A77-86C3-9CD70FC2DC9F}" srcId="{64CD3757-80EB-4F47-B620-539ADA2C45FC}" destId="{CE8892D6-3C08-43B8-B9FD-6455C620905E}" srcOrd="1" destOrd="0" parTransId="{B9993C1E-E1AE-4B3D-9FA8-4C1D95DD5514}" sibTransId="{A166D958-5A15-4390-B253-55D72ACD99D3}"/>
    <dgm:cxn modelId="{BC1E5C11-7054-4AF6-BF7E-758FFC0E1C74}" type="presOf" srcId="{3D19D012-F51D-4783-9429-BBF8B423574A}" destId="{2E3226B1-BE6B-4A7B-85CA-0543028A7B39}" srcOrd="0" destOrd="0" presId="urn:microsoft.com/office/officeart/2018/2/layout/IconVerticalSolidList"/>
    <dgm:cxn modelId="{CB6DCA3A-BFFC-4263-B0A3-557F9C5AD7FD}" srcId="{64CD3757-80EB-4F47-B620-539ADA2C45FC}" destId="{57BCBCFE-F638-48C6-AC71-34B2DDBCC027}" srcOrd="0" destOrd="0" parTransId="{1139CD01-3FFA-426C-9FF9-613D07A1BDEE}" sibTransId="{7CF82640-3E46-4C75-AA42-593314264943}"/>
    <dgm:cxn modelId="{F5EECE60-CD63-4CFB-B876-FC0AFC3A9E32}" type="presOf" srcId="{664439B8-CBF9-48B6-8515-E8D614D21F31}" destId="{DF163E66-7DD9-4B9A-A1B5-C67D45E2458E}" srcOrd="0" destOrd="0" presId="urn:microsoft.com/office/officeart/2018/2/layout/IconVerticalSolidList"/>
    <dgm:cxn modelId="{7A009D6E-8F30-4CF8-8D67-9E6B0A777864}" srcId="{64CD3757-80EB-4F47-B620-539ADA2C45FC}" destId="{664439B8-CBF9-48B6-8515-E8D614D21F31}" srcOrd="2" destOrd="0" parTransId="{7A5E82E7-B6FE-406C-9D92-8E33BE79F356}" sibTransId="{1DEA1CEB-0C37-46ED-8BE3-66AE8A3AAF0B}"/>
    <dgm:cxn modelId="{E17AE46F-7D1F-46B5-823F-51B34A148093}" type="presOf" srcId="{CE8892D6-3C08-43B8-B9FD-6455C620905E}" destId="{E49CABF4-44F1-44E2-88B5-C07F129EDCF6}" srcOrd="0" destOrd="0" presId="urn:microsoft.com/office/officeart/2018/2/layout/IconVerticalSolidList"/>
    <dgm:cxn modelId="{4E7F1D55-090D-45CA-9A4C-DEBD414BA875}" srcId="{64CD3757-80EB-4F47-B620-539ADA2C45FC}" destId="{3D19D012-F51D-4783-9429-BBF8B423574A}" srcOrd="3" destOrd="0" parTransId="{417687A9-6B75-47E8-B229-0CE0C73EA41E}" sibTransId="{13738624-F538-4FB0-BFF1-83058CE5128A}"/>
    <dgm:cxn modelId="{75F41659-5DAC-4406-9C10-5796BEA0488D}" type="presOf" srcId="{57BCBCFE-F638-48C6-AC71-34B2DDBCC027}" destId="{D0F568E2-D9E5-41D3-B107-C4BBA44F4F27}" srcOrd="0" destOrd="0" presId="urn:microsoft.com/office/officeart/2018/2/layout/IconVerticalSolidList"/>
    <dgm:cxn modelId="{A82036A6-AEB7-4E36-8595-4DD99D7D3CB8}" type="presOf" srcId="{D3B2F605-EE73-4AFA-8B06-6951233067D7}" destId="{A13B859C-1A78-40DA-AB59-022F640FF223}" srcOrd="0" destOrd="0" presId="urn:microsoft.com/office/officeart/2018/2/layout/IconVerticalSolidList"/>
    <dgm:cxn modelId="{C1463EC6-7127-4E25-B801-C678DCA9F9B9}" srcId="{64CD3757-80EB-4F47-B620-539ADA2C45FC}" destId="{D3B2F605-EE73-4AFA-8B06-6951233067D7}" srcOrd="4" destOrd="0" parTransId="{95DDA275-53D8-4BA8-B510-ACCFEE3377A7}" sibTransId="{FD4F78A0-D012-473E-A92F-5A48FBA72E5D}"/>
    <dgm:cxn modelId="{8F0BBCDB-2AAA-48D1-9A46-2604F07707FE}" type="presOf" srcId="{64CD3757-80EB-4F47-B620-539ADA2C45FC}" destId="{B601C523-4BA4-4533-91E6-5A7EBDDF1C05}" srcOrd="0" destOrd="0" presId="urn:microsoft.com/office/officeart/2018/2/layout/IconVerticalSolidList"/>
    <dgm:cxn modelId="{9A3B21E4-0F8D-47FF-9019-126A003ABAEE}" type="presParOf" srcId="{B601C523-4BA4-4533-91E6-5A7EBDDF1C05}" destId="{979BD23B-F17F-40F3-A8CB-086EE329D016}" srcOrd="0" destOrd="0" presId="urn:microsoft.com/office/officeart/2018/2/layout/IconVerticalSolidList"/>
    <dgm:cxn modelId="{3F74D131-F371-4223-83B6-4A3A58DB60BB}" type="presParOf" srcId="{979BD23B-F17F-40F3-A8CB-086EE329D016}" destId="{FD1821CE-48CE-45D6-8593-5199E845FB7F}" srcOrd="0" destOrd="0" presId="urn:microsoft.com/office/officeart/2018/2/layout/IconVerticalSolidList"/>
    <dgm:cxn modelId="{FD1DD50C-DA7E-499E-BB48-5B88F0EE880B}" type="presParOf" srcId="{979BD23B-F17F-40F3-A8CB-086EE329D016}" destId="{5B1FF261-B3CC-4170-8CA8-2476C4DB69DE}" srcOrd="1" destOrd="0" presId="urn:microsoft.com/office/officeart/2018/2/layout/IconVerticalSolidList"/>
    <dgm:cxn modelId="{93A18B81-2750-4A3C-AC3C-E2036D6D5C0D}" type="presParOf" srcId="{979BD23B-F17F-40F3-A8CB-086EE329D016}" destId="{2D66C439-CB75-4B08-A898-C4B3E5B5F40A}" srcOrd="2" destOrd="0" presId="urn:microsoft.com/office/officeart/2018/2/layout/IconVerticalSolidList"/>
    <dgm:cxn modelId="{547D85DB-8BBF-4AB7-AD96-001171398AC3}" type="presParOf" srcId="{979BD23B-F17F-40F3-A8CB-086EE329D016}" destId="{D0F568E2-D9E5-41D3-B107-C4BBA44F4F27}" srcOrd="3" destOrd="0" presId="urn:microsoft.com/office/officeart/2018/2/layout/IconVerticalSolidList"/>
    <dgm:cxn modelId="{BF5A8970-9A10-403F-B46C-F0D85436AE25}" type="presParOf" srcId="{B601C523-4BA4-4533-91E6-5A7EBDDF1C05}" destId="{38A65269-6FC0-4459-A921-47C612945572}" srcOrd="1" destOrd="0" presId="urn:microsoft.com/office/officeart/2018/2/layout/IconVerticalSolidList"/>
    <dgm:cxn modelId="{4C882E13-BDEE-485A-8603-E936C4657662}" type="presParOf" srcId="{B601C523-4BA4-4533-91E6-5A7EBDDF1C05}" destId="{5217FA0C-E90A-4FE8-BF58-9497FB9AB193}" srcOrd="2" destOrd="0" presId="urn:microsoft.com/office/officeart/2018/2/layout/IconVerticalSolidList"/>
    <dgm:cxn modelId="{DE97AF7D-C946-4F5E-90C4-B10036CDDB32}" type="presParOf" srcId="{5217FA0C-E90A-4FE8-BF58-9497FB9AB193}" destId="{CB32631C-BD76-4D3D-854D-3D4F8FF321AF}" srcOrd="0" destOrd="0" presId="urn:microsoft.com/office/officeart/2018/2/layout/IconVerticalSolidList"/>
    <dgm:cxn modelId="{F03815DD-2EB1-415A-90E8-B048F82B5E15}" type="presParOf" srcId="{5217FA0C-E90A-4FE8-BF58-9497FB9AB193}" destId="{755685A9-5658-45FF-8DF0-F26629FA1CB1}" srcOrd="1" destOrd="0" presId="urn:microsoft.com/office/officeart/2018/2/layout/IconVerticalSolidList"/>
    <dgm:cxn modelId="{F7E19618-9432-4450-B1CA-EC548D81DEB5}" type="presParOf" srcId="{5217FA0C-E90A-4FE8-BF58-9497FB9AB193}" destId="{5E030E65-6DE6-4502-BD22-D792251D11A4}" srcOrd="2" destOrd="0" presId="urn:microsoft.com/office/officeart/2018/2/layout/IconVerticalSolidList"/>
    <dgm:cxn modelId="{D862BBC6-074B-4130-B8BD-D4A26F554FE4}" type="presParOf" srcId="{5217FA0C-E90A-4FE8-BF58-9497FB9AB193}" destId="{E49CABF4-44F1-44E2-88B5-C07F129EDCF6}" srcOrd="3" destOrd="0" presId="urn:microsoft.com/office/officeart/2018/2/layout/IconVerticalSolidList"/>
    <dgm:cxn modelId="{13F5A0A1-FEA1-465A-A725-2F4A97C3A1C2}" type="presParOf" srcId="{B601C523-4BA4-4533-91E6-5A7EBDDF1C05}" destId="{D6CDA39E-076F-4464-AF0A-A679DE08ACD6}" srcOrd="3" destOrd="0" presId="urn:microsoft.com/office/officeart/2018/2/layout/IconVerticalSolidList"/>
    <dgm:cxn modelId="{FF200475-FBD8-480C-B0F1-4F212B1AC415}" type="presParOf" srcId="{B601C523-4BA4-4533-91E6-5A7EBDDF1C05}" destId="{267B0F66-430A-4981-9DA7-47C0B9DD3955}" srcOrd="4" destOrd="0" presId="urn:microsoft.com/office/officeart/2018/2/layout/IconVerticalSolidList"/>
    <dgm:cxn modelId="{24140190-A3C7-4ACF-A10A-224E9D934CE3}" type="presParOf" srcId="{267B0F66-430A-4981-9DA7-47C0B9DD3955}" destId="{915685AF-3BF0-458B-840C-1C3939A7C19F}" srcOrd="0" destOrd="0" presId="urn:microsoft.com/office/officeart/2018/2/layout/IconVerticalSolidList"/>
    <dgm:cxn modelId="{0D0BA270-FCE5-41DF-944E-ED0DEBE64764}" type="presParOf" srcId="{267B0F66-430A-4981-9DA7-47C0B9DD3955}" destId="{992C84C0-F3A8-4B4C-A232-52DBEF1E768F}" srcOrd="1" destOrd="0" presId="urn:microsoft.com/office/officeart/2018/2/layout/IconVerticalSolidList"/>
    <dgm:cxn modelId="{88ACE7F6-D028-4DC2-99EA-232CBFAEBD74}" type="presParOf" srcId="{267B0F66-430A-4981-9DA7-47C0B9DD3955}" destId="{50EE6A5E-472D-477D-8CC0-D458798AC369}" srcOrd="2" destOrd="0" presId="urn:microsoft.com/office/officeart/2018/2/layout/IconVerticalSolidList"/>
    <dgm:cxn modelId="{E574F728-B84C-4429-B7B1-BBAA39E938AF}" type="presParOf" srcId="{267B0F66-430A-4981-9DA7-47C0B9DD3955}" destId="{DF163E66-7DD9-4B9A-A1B5-C67D45E2458E}" srcOrd="3" destOrd="0" presId="urn:microsoft.com/office/officeart/2018/2/layout/IconVerticalSolidList"/>
    <dgm:cxn modelId="{42F396CB-7637-43BC-A9EF-4CA39DA395FD}" type="presParOf" srcId="{B601C523-4BA4-4533-91E6-5A7EBDDF1C05}" destId="{15603725-431D-4054-A34D-F07EC8C2860C}" srcOrd="5" destOrd="0" presId="urn:microsoft.com/office/officeart/2018/2/layout/IconVerticalSolidList"/>
    <dgm:cxn modelId="{59C54475-F8D4-4521-8A6F-4C853A843B99}" type="presParOf" srcId="{B601C523-4BA4-4533-91E6-5A7EBDDF1C05}" destId="{BBF15161-1BD6-4AD8-AFAD-D36E3AD47F9D}" srcOrd="6" destOrd="0" presId="urn:microsoft.com/office/officeart/2018/2/layout/IconVerticalSolidList"/>
    <dgm:cxn modelId="{246B9039-5078-4333-9FE6-5132EA9ABE25}" type="presParOf" srcId="{BBF15161-1BD6-4AD8-AFAD-D36E3AD47F9D}" destId="{3AE5F188-EDE5-474A-A443-0C1A7A0B786A}" srcOrd="0" destOrd="0" presId="urn:microsoft.com/office/officeart/2018/2/layout/IconVerticalSolidList"/>
    <dgm:cxn modelId="{5D98CCB1-F931-4551-AE27-0A14A078AC21}" type="presParOf" srcId="{BBF15161-1BD6-4AD8-AFAD-D36E3AD47F9D}" destId="{D050D085-9E0B-4173-B74A-15C583E4B5A3}" srcOrd="1" destOrd="0" presId="urn:microsoft.com/office/officeart/2018/2/layout/IconVerticalSolidList"/>
    <dgm:cxn modelId="{668FBF9B-12A3-437B-B3A8-A48B29FE8D85}" type="presParOf" srcId="{BBF15161-1BD6-4AD8-AFAD-D36E3AD47F9D}" destId="{1FED60F7-A157-4773-8B6F-96B50CB01B1B}" srcOrd="2" destOrd="0" presId="urn:microsoft.com/office/officeart/2018/2/layout/IconVerticalSolidList"/>
    <dgm:cxn modelId="{B18A9014-B277-4975-8575-B289BCFA7600}" type="presParOf" srcId="{BBF15161-1BD6-4AD8-AFAD-D36E3AD47F9D}" destId="{2E3226B1-BE6B-4A7B-85CA-0543028A7B39}" srcOrd="3" destOrd="0" presId="urn:microsoft.com/office/officeart/2018/2/layout/IconVerticalSolidList"/>
    <dgm:cxn modelId="{220D1733-A81A-4F3F-BDE3-7561EADB2576}" type="presParOf" srcId="{B601C523-4BA4-4533-91E6-5A7EBDDF1C05}" destId="{2033C82D-9435-4741-9B0A-6BD373302271}" srcOrd="7" destOrd="0" presId="urn:microsoft.com/office/officeart/2018/2/layout/IconVerticalSolidList"/>
    <dgm:cxn modelId="{26034BC3-0536-4AFC-96B8-AA1FB330213B}" type="presParOf" srcId="{B601C523-4BA4-4533-91E6-5A7EBDDF1C05}" destId="{77D4F230-AA8C-427B-9FD9-2E75CB16330D}" srcOrd="8" destOrd="0" presId="urn:microsoft.com/office/officeart/2018/2/layout/IconVerticalSolidList"/>
    <dgm:cxn modelId="{D7FE9394-AE0A-413D-9CBD-3B692E40341B}" type="presParOf" srcId="{77D4F230-AA8C-427B-9FD9-2E75CB16330D}" destId="{68967795-D350-4F2A-A928-12F352CE25CD}" srcOrd="0" destOrd="0" presId="urn:microsoft.com/office/officeart/2018/2/layout/IconVerticalSolidList"/>
    <dgm:cxn modelId="{DAA3772A-BA12-480B-BE3C-CC67261BBB69}" type="presParOf" srcId="{77D4F230-AA8C-427B-9FD9-2E75CB16330D}" destId="{F3523142-A98A-4F3E-9CC6-76AC42C4206E}" srcOrd="1" destOrd="0" presId="urn:microsoft.com/office/officeart/2018/2/layout/IconVerticalSolidList"/>
    <dgm:cxn modelId="{AF096D11-4869-442F-9189-DABA14C863BA}" type="presParOf" srcId="{77D4F230-AA8C-427B-9FD9-2E75CB16330D}" destId="{597F2519-0902-43D2-B7AB-13DC9395139F}" srcOrd="2" destOrd="0" presId="urn:microsoft.com/office/officeart/2018/2/layout/IconVerticalSolidList"/>
    <dgm:cxn modelId="{DFF5A692-E0C0-4C20-B58C-E5E6217A6AB1}" type="presParOf" srcId="{77D4F230-AA8C-427B-9FD9-2E75CB16330D}" destId="{A13B859C-1A78-40DA-AB59-022F640FF2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B28C4-1A13-4A2E-BF03-EAECA8657F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BD71B6-B58B-4E41-8A7F-3D07BF3AF1F3}">
      <dgm:prSet/>
      <dgm:spPr/>
      <dgm:t>
        <a:bodyPr/>
        <a:lstStyle/>
        <a:p>
          <a:r>
            <a:rPr lang="en-US"/>
            <a:t>Audience: universities managing student data manually</a:t>
          </a:r>
        </a:p>
      </dgm:t>
    </dgm:pt>
    <dgm:pt modelId="{B26D29F6-3DAE-45CB-84D1-0D55E37687AD}" type="parTrans" cxnId="{24ED023D-E059-4306-A54C-7FE5C3E165B5}">
      <dgm:prSet/>
      <dgm:spPr/>
      <dgm:t>
        <a:bodyPr/>
        <a:lstStyle/>
        <a:p>
          <a:endParaRPr lang="en-US"/>
        </a:p>
      </dgm:t>
    </dgm:pt>
    <dgm:pt modelId="{1F57406C-3B68-40D4-9025-47D042FD9507}" type="sibTrans" cxnId="{24ED023D-E059-4306-A54C-7FE5C3E165B5}">
      <dgm:prSet/>
      <dgm:spPr/>
      <dgm:t>
        <a:bodyPr/>
        <a:lstStyle/>
        <a:p>
          <a:endParaRPr lang="en-US"/>
        </a:p>
      </dgm:t>
    </dgm:pt>
    <dgm:pt modelId="{82AD8B7D-0701-4E32-83CA-44C566C2205F}">
      <dgm:prSet/>
      <dgm:spPr/>
      <dgm:t>
        <a:bodyPr/>
        <a:lstStyle/>
        <a:p>
          <a:r>
            <a:rPr lang="en-US"/>
            <a:t>Desktop app for managing student details for entire departments</a:t>
          </a:r>
        </a:p>
      </dgm:t>
    </dgm:pt>
    <dgm:pt modelId="{FE407286-79D8-4183-AB8F-3BD1FC791DD8}" type="parTrans" cxnId="{8AAD58F9-1974-4AA6-8872-F228CCFA8B16}">
      <dgm:prSet/>
      <dgm:spPr/>
      <dgm:t>
        <a:bodyPr/>
        <a:lstStyle/>
        <a:p>
          <a:endParaRPr lang="en-US"/>
        </a:p>
      </dgm:t>
    </dgm:pt>
    <dgm:pt modelId="{EC6BC3B7-F9A5-42F2-8262-8666DE99DE4D}" type="sibTrans" cxnId="{8AAD58F9-1974-4AA6-8872-F228CCFA8B16}">
      <dgm:prSet/>
      <dgm:spPr/>
      <dgm:t>
        <a:bodyPr/>
        <a:lstStyle/>
        <a:p>
          <a:endParaRPr lang="en-US"/>
        </a:p>
      </dgm:t>
    </dgm:pt>
    <dgm:pt modelId="{1305B365-CD34-431B-A77E-D74B80FEB484}">
      <dgm:prSet/>
      <dgm:spPr/>
      <dgm:t>
        <a:bodyPr/>
        <a:lstStyle/>
        <a:p>
          <a:r>
            <a:rPr lang="en-US"/>
            <a:t>Manage course learning outcomes (CLOs) with different rubrics and levels for each student</a:t>
          </a:r>
        </a:p>
      </dgm:t>
    </dgm:pt>
    <dgm:pt modelId="{0EFA8390-F9BF-4912-9751-861DFE1AC5BB}" type="parTrans" cxnId="{AB4ECC14-6DBC-427E-A722-65C6B7B94D4B}">
      <dgm:prSet/>
      <dgm:spPr/>
      <dgm:t>
        <a:bodyPr/>
        <a:lstStyle/>
        <a:p>
          <a:endParaRPr lang="en-US"/>
        </a:p>
      </dgm:t>
    </dgm:pt>
    <dgm:pt modelId="{F67D30B0-A227-4C3F-A523-5FF31482907B}" type="sibTrans" cxnId="{AB4ECC14-6DBC-427E-A722-65C6B7B94D4B}">
      <dgm:prSet/>
      <dgm:spPr/>
      <dgm:t>
        <a:bodyPr/>
        <a:lstStyle/>
        <a:p>
          <a:endParaRPr lang="en-US"/>
        </a:p>
      </dgm:t>
    </dgm:pt>
    <dgm:pt modelId="{3CA72CDB-4F54-4BB1-AD72-D1F06B768E86}">
      <dgm:prSet/>
      <dgm:spPr/>
      <dgm:t>
        <a:bodyPr/>
        <a:lstStyle/>
        <a:p>
          <a:r>
            <a:rPr lang="en-US"/>
            <a:t>Enables admin to mark evaluations against each student</a:t>
          </a:r>
        </a:p>
      </dgm:t>
    </dgm:pt>
    <dgm:pt modelId="{61A97289-1D27-486D-B2AC-DC454716655B}" type="parTrans" cxnId="{BE18C056-CF8F-4CE2-A8DC-3FEB42212D49}">
      <dgm:prSet/>
      <dgm:spPr/>
      <dgm:t>
        <a:bodyPr/>
        <a:lstStyle/>
        <a:p>
          <a:endParaRPr lang="en-US"/>
        </a:p>
      </dgm:t>
    </dgm:pt>
    <dgm:pt modelId="{5840ED46-566D-4D63-970A-49E36557A8D4}" type="sibTrans" cxnId="{BE18C056-CF8F-4CE2-A8DC-3FEB42212D49}">
      <dgm:prSet/>
      <dgm:spPr/>
      <dgm:t>
        <a:bodyPr/>
        <a:lstStyle/>
        <a:p>
          <a:endParaRPr lang="en-US"/>
        </a:p>
      </dgm:t>
    </dgm:pt>
    <dgm:pt modelId="{E9863D60-081A-4AF2-80BA-9C3F99BC9A8D}">
      <dgm:prSet/>
      <dgm:spPr/>
      <dgm:t>
        <a:bodyPr/>
        <a:lstStyle/>
        <a:p>
          <a:r>
            <a:rPr lang="en-US"/>
            <a:t>Simplifies attendance system management, easier than manual tracking.</a:t>
          </a:r>
        </a:p>
      </dgm:t>
    </dgm:pt>
    <dgm:pt modelId="{4387930B-C53F-4FB0-85EC-854BD4A5387B}" type="parTrans" cxnId="{6CBBADE8-11D8-4905-A204-0F45B1EFE271}">
      <dgm:prSet/>
      <dgm:spPr/>
      <dgm:t>
        <a:bodyPr/>
        <a:lstStyle/>
        <a:p>
          <a:endParaRPr lang="en-US"/>
        </a:p>
      </dgm:t>
    </dgm:pt>
    <dgm:pt modelId="{769329F3-D026-4E23-AD01-6410BDC350D9}" type="sibTrans" cxnId="{6CBBADE8-11D8-4905-A204-0F45B1EFE271}">
      <dgm:prSet/>
      <dgm:spPr/>
      <dgm:t>
        <a:bodyPr/>
        <a:lstStyle/>
        <a:p>
          <a:endParaRPr lang="en-US"/>
        </a:p>
      </dgm:t>
    </dgm:pt>
    <dgm:pt modelId="{E5EFEAFF-CF4C-4ED9-B288-A78D30A166F2}" type="pres">
      <dgm:prSet presAssocID="{A62B28C4-1A13-4A2E-BF03-EAECA8657FF5}" presName="root" presStyleCnt="0">
        <dgm:presLayoutVars>
          <dgm:dir/>
          <dgm:resizeHandles val="exact"/>
        </dgm:presLayoutVars>
      </dgm:prSet>
      <dgm:spPr/>
    </dgm:pt>
    <dgm:pt modelId="{7952E7C2-D83C-4C48-BCBA-0036B364947C}" type="pres">
      <dgm:prSet presAssocID="{EABD71B6-B58B-4E41-8A7F-3D07BF3AF1F3}" presName="compNode" presStyleCnt="0"/>
      <dgm:spPr/>
    </dgm:pt>
    <dgm:pt modelId="{14278F26-EC8F-40EB-A3B0-33C5F2F44309}" type="pres">
      <dgm:prSet presAssocID="{EABD71B6-B58B-4E41-8A7F-3D07BF3AF1F3}" presName="bgRect" presStyleLbl="bgShp" presStyleIdx="0" presStyleCnt="5"/>
      <dgm:spPr/>
    </dgm:pt>
    <dgm:pt modelId="{4C9B4759-3CAD-4F7D-AD1B-539AA2C5FFDE}" type="pres">
      <dgm:prSet presAssocID="{EABD71B6-B58B-4E41-8A7F-3D07BF3AF1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8056A9B-5B30-46DA-A27C-3A1EDA9FC29A}" type="pres">
      <dgm:prSet presAssocID="{EABD71B6-B58B-4E41-8A7F-3D07BF3AF1F3}" presName="spaceRect" presStyleCnt="0"/>
      <dgm:spPr/>
    </dgm:pt>
    <dgm:pt modelId="{F02BB663-5D63-4137-BD64-91598F61E8D6}" type="pres">
      <dgm:prSet presAssocID="{EABD71B6-B58B-4E41-8A7F-3D07BF3AF1F3}" presName="parTx" presStyleLbl="revTx" presStyleIdx="0" presStyleCnt="5">
        <dgm:presLayoutVars>
          <dgm:chMax val="0"/>
          <dgm:chPref val="0"/>
        </dgm:presLayoutVars>
      </dgm:prSet>
      <dgm:spPr/>
    </dgm:pt>
    <dgm:pt modelId="{D4453FF7-38D6-4F9A-9257-34621CE743E6}" type="pres">
      <dgm:prSet presAssocID="{1F57406C-3B68-40D4-9025-47D042FD9507}" presName="sibTrans" presStyleCnt="0"/>
      <dgm:spPr/>
    </dgm:pt>
    <dgm:pt modelId="{10D61113-2913-4416-8D8C-DF7C931E6F10}" type="pres">
      <dgm:prSet presAssocID="{82AD8B7D-0701-4E32-83CA-44C566C2205F}" presName="compNode" presStyleCnt="0"/>
      <dgm:spPr/>
    </dgm:pt>
    <dgm:pt modelId="{138587A9-DAD2-4FBE-88B9-D9482E3FF01A}" type="pres">
      <dgm:prSet presAssocID="{82AD8B7D-0701-4E32-83CA-44C566C2205F}" presName="bgRect" presStyleLbl="bgShp" presStyleIdx="1" presStyleCnt="5"/>
      <dgm:spPr/>
    </dgm:pt>
    <dgm:pt modelId="{DDC935F2-DB32-4E96-AA41-7E1DF52BFE1E}" type="pres">
      <dgm:prSet presAssocID="{82AD8B7D-0701-4E32-83CA-44C566C220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41436155-85E6-4F59-9290-901D5C5D6F91}" type="pres">
      <dgm:prSet presAssocID="{82AD8B7D-0701-4E32-83CA-44C566C2205F}" presName="spaceRect" presStyleCnt="0"/>
      <dgm:spPr/>
    </dgm:pt>
    <dgm:pt modelId="{C97E33BE-B75E-489D-92CB-127D61A3DD85}" type="pres">
      <dgm:prSet presAssocID="{82AD8B7D-0701-4E32-83CA-44C566C2205F}" presName="parTx" presStyleLbl="revTx" presStyleIdx="1" presStyleCnt="5">
        <dgm:presLayoutVars>
          <dgm:chMax val="0"/>
          <dgm:chPref val="0"/>
        </dgm:presLayoutVars>
      </dgm:prSet>
      <dgm:spPr/>
    </dgm:pt>
    <dgm:pt modelId="{855ED468-A745-4052-97EE-0201035C444C}" type="pres">
      <dgm:prSet presAssocID="{EC6BC3B7-F9A5-42F2-8262-8666DE99DE4D}" presName="sibTrans" presStyleCnt="0"/>
      <dgm:spPr/>
    </dgm:pt>
    <dgm:pt modelId="{9E4EE4D7-8C62-453F-8A93-F993C840FC7E}" type="pres">
      <dgm:prSet presAssocID="{1305B365-CD34-431B-A77E-D74B80FEB484}" presName="compNode" presStyleCnt="0"/>
      <dgm:spPr/>
    </dgm:pt>
    <dgm:pt modelId="{520CEBED-A836-4649-BAC3-17EB5C2B76D8}" type="pres">
      <dgm:prSet presAssocID="{1305B365-CD34-431B-A77E-D74B80FEB484}" presName="bgRect" presStyleLbl="bgShp" presStyleIdx="2" presStyleCnt="5"/>
      <dgm:spPr/>
    </dgm:pt>
    <dgm:pt modelId="{D8031254-22B0-405A-81F4-79CB74AE963E}" type="pres">
      <dgm:prSet presAssocID="{1305B365-CD34-431B-A77E-D74B80FEB4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941A2D2-66CC-4593-B78C-F59B85B4E607}" type="pres">
      <dgm:prSet presAssocID="{1305B365-CD34-431B-A77E-D74B80FEB484}" presName="spaceRect" presStyleCnt="0"/>
      <dgm:spPr/>
    </dgm:pt>
    <dgm:pt modelId="{D795060D-B6AE-478B-9D7A-B196722397D3}" type="pres">
      <dgm:prSet presAssocID="{1305B365-CD34-431B-A77E-D74B80FEB484}" presName="parTx" presStyleLbl="revTx" presStyleIdx="2" presStyleCnt="5">
        <dgm:presLayoutVars>
          <dgm:chMax val="0"/>
          <dgm:chPref val="0"/>
        </dgm:presLayoutVars>
      </dgm:prSet>
      <dgm:spPr/>
    </dgm:pt>
    <dgm:pt modelId="{7BE7ADF0-61DA-428F-B175-8876535820AF}" type="pres">
      <dgm:prSet presAssocID="{F67D30B0-A227-4C3F-A523-5FF31482907B}" presName="sibTrans" presStyleCnt="0"/>
      <dgm:spPr/>
    </dgm:pt>
    <dgm:pt modelId="{6406A053-1412-4AD8-81E5-6F12DB442882}" type="pres">
      <dgm:prSet presAssocID="{3CA72CDB-4F54-4BB1-AD72-D1F06B768E86}" presName="compNode" presStyleCnt="0"/>
      <dgm:spPr/>
    </dgm:pt>
    <dgm:pt modelId="{2A82836D-3FDD-4252-BF95-89B5CD90FAAB}" type="pres">
      <dgm:prSet presAssocID="{3CA72CDB-4F54-4BB1-AD72-D1F06B768E86}" presName="bgRect" presStyleLbl="bgShp" presStyleIdx="3" presStyleCnt="5"/>
      <dgm:spPr/>
    </dgm:pt>
    <dgm:pt modelId="{6E2A5821-DD42-4FB6-8162-97EE735D4969}" type="pres">
      <dgm:prSet presAssocID="{3CA72CDB-4F54-4BB1-AD72-D1F06B768E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D3B8549-10A4-45E7-879A-990BD90A9D9E}" type="pres">
      <dgm:prSet presAssocID="{3CA72CDB-4F54-4BB1-AD72-D1F06B768E86}" presName="spaceRect" presStyleCnt="0"/>
      <dgm:spPr/>
    </dgm:pt>
    <dgm:pt modelId="{CACE5D00-B1BB-40C6-9B7E-D3CEA2228316}" type="pres">
      <dgm:prSet presAssocID="{3CA72CDB-4F54-4BB1-AD72-D1F06B768E86}" presName="parTx" presStyleLbl="revTx" presStyleIdx="3" presStyleCnt="5">
        <dgm:presLayoutVars>
          <dgm:chMax val="0"/>
          <dgm:chPref val="0"/>
        </dgm:presLayoutVars>
      </dgm:prSet>
      <dgm:spPr/>
    </dgm:pt>
    <dgm:pt modelId="{03AAE61A-9CF3-4908-99DB-92C48CE5B426}" type="pres">
      <dgm:prSet presAssocID="{5840ED46-566D-4D63-970A-49E36557A8D4}" presName="sibTrans" presStyleCnt="0"/>
      <dgm:spPr/>
    </dgm:pt>
    <dgm:pt modelId="{10DF0DD8-F520-48A9-96FD-225E180B04D8}" type="pres">
      <dgm:prSet presAssocID="{E9863D60-081A-4AF2-80BA-9C3F99BC9A8D}" presName="compNode" presStyleCnt="0"/>
      <dgm:spPr/>
    </dgm:pt>
    <dgm:pt modelId="{F31CE4CD-5974-47AB-90B3-EB1FDC20EF49}" type="pres">
      <dgm:prSet presAssocID="{E9863D60-081A-4AF2-80BA-9C3F99BC9A8D}" presName="bgRect" presStyleLbl="bgShp" presStyleIdx="4" presStyleCnt="5"/>
      <dgm:spPr/>
    </dgm:pt>
    <dgm:pt modelId="{F99BFDC7-C570-4D47-9C51-A9F22C817E44}" type="pres">
      <dgm:prSet presAssocID="{E9863D60-081A-4AF2-80BA-9C3F99BC9A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BDB551F8-E9C7-4A36-839C-D606694DB2B1}" type="pres">
      <dgm:prSet presAssocID="{E9863D60-081A-4AF2-80BA-9C3F99BC9A8D}" presName="spaceRect" presStyleCnt="0"/>
      <dgm:spPr/>
    </dgm:pt>
    <dgm:pt modelId="{C58982AA-F651-4127-ABA9-5D9E89399707}" type="pres">
      <dgm:prSet presAssocID="{E9863D60-081A-4AF2-80BA-9C3F99BC9A8D}" presName="parTx" presStyleLbl="revTx" presStyleIdx="4" presStyleCnt="5">
        <dgm:presLayoutVars>
          <dgm:chMax val="0"/>
          <dgm:chPref val="0"/>
        </dgm:presLayoutVars>
      </dgm:prSet>
      <dgm:spPr/>
    </dgm:pt>
  </dgm:ptLst>
  <dgm:cxnLst>
    <dgm:cxn modelId="{7D395C0C-DDBA-4135-A440-BC797AE399F2}" type="presOf" srcId="{E9863D60-081A-4AF2-80BA-9C3F99BC9A8D}" destId="{C58982AA-F651-4127-ABA9-5D9E89399707}" srcOrd="0" destOrd="0" presId="urn:microsoft.com/office/officeart/2018/2/layout/IconVerticalSolidList"/>
    <dgm:cxn modelId="{AB4ECC14-6DBC-427E-A722-65C6B7B94D4B}" srcId="{A62B28C4-1A13-4A2E-BF03-EAECA8657FF5}" destId="{1305B365-CD34-431B-A77E-D74B80FEB484}" srcOrd="2" destOrd="0" parTransId="{0EFA8390-F9BF-4912-9751-861DFE1AC5BB}" sibTransId="{F67D30B0-A227-4C3F-A523-5FF31482907B}"/>
    <dgm:cxn modelId="{08754F26-835B-462B-AB86-62763DFA71B2}" type="presOf" srcId="{A62B28C4-1A13-4A2E-BF03-EAECA8657FF5}" destId="{E5EFEAFF-CF4C-4ED9-B288-A78D30A166F2}" srcOrd="0" destOrd="0" presId="urn:microsoft.com/office/officeart/2018/2/layout/IconVerticalSolidList"/>
    <dgm:cxn modelId="{24ED023D-E059-4306-A54C-7FE5C3E165B5}" srcId="{A62B28C4-1A13-4A2E-BF03-EAECA8657FF5}" destId="{EABD71B6-B58B-4E41-8A7F-3D07BF3AF1F3}" srcOrd="0" destOrd="0" parTransId="{B26D29F6-3DAE-45CB-84D1-0D55E37687AD}" sibTransId="{1F57406C-3B68-40D4-9025-47D042FD9507}"/>
    <dgm:cxn modelId="{E7B1E04B-8040-4CB4-8A56-AA46943D7A1D}" type="presOf" srcId="{3CA72CDB-4F54-4BB1-AD72-D1F06B768E86}" destId="{CACE5D00-B1BB-40C6-9B7E-D3CEA2228316}" srcOrd="0" destOrd="0" presId="urn:microsoft.com/office/officeart/2018/2/layout/IconVerticalSolidList"/>
    <dgm:cxn modelId="{DE7B9D6C-AD45-4814-9601-A3B476FC63BB}" type="presOf" srcId="{EABD71B6-B58B-4E41-8A7F-3D07BF3AF1F3}" destId="{F02BB663-5D63-4137-BD64-91598F61E8D6}" srcOrd="0" destOrd="0" presId="urn:microsoft.com/office/officeart/2018/2/layout/IconVerticalSolidList"/>
    <dgm:cxn modelId="{BE18C056-CF8F-4CE2-A8DC-3FEB42212D49}" srcId="{A62B28C4-1A13-4A2E-BF03-EAECA8657FF5}" destId="{3CA72CDB-4F54-4BB1-AD72-D1F06B768E86}" srcOrd="3" destOrd="0" parTransId="{61A97289-1D27-486D-B2AC-DC454716655B}" sibTransId="{5840ED46-566D-4D63-970A-49E36557A8D4}"/>
    <dgm:cxn modelId="{07381580-FD50-4509-9D8F-093C5801F408}" type="presOf" srcId="{1305B365-CD34-431B-A77E-D74B80FEB484}" destId="{D795060D-B6AE-478B-9D7A-B196722397D3}" srcOrd="0" destOrd="0" presId="urn:microsoft.com/office/officeart/2018/2/layout/IconVerticalSolidList"/>
    <dgm:cxn modelId="{20A4129E-B38E-49BE-B4FC-0261F9B47812}" type="presOf" srcId="{82AD8B7D-0701-4E32-83CA-44C566C2205F}" destId="{C97E33BE-B75E-489D-92CB-127D61A3DD85}" srcOrd="0" destOrd="0" presId="urn:microsoft.com/office/officeart/2018/2/layout/IconVerticalSolidList"/>
    <dgm:cxn modelId="{6CBBADE8-11D8-4905-A204-0F45B1EFE271}" srcId="{A62B28C4-1A13-4A2E-BF03-EAECA8657FF5}" destId="{E9863D60-081A-4AF2-80BA-9C3F99BC9A8D}" srcOrd="4" destOrd="0" parTransId="{4387930B-C53F-4FB0-85EC-854BD4A5387B}" sibTransId="{769329F3-D026-4E23-AD01-6410BDC350D9}"/>
    <dgm:cxn modelId="{8AAD58F9-1974-4AA6-8872-F228CCFA8B16}" srcId="{A62B28C4-1A13-4A2E-BF03-EAECA8657FF5}" destId="{82AD8B7D-0701-4E32-83CA-44C566C2205F}" srcOrd="1" destOrd="0" parTransId="{FE407286-79D8-4183-AB8F-3BD1FC791DD8}" sibTransId="{EC6BC3B7-F9A5-42F2-8262-8666DE99DE4D}"/>
    <dgm:cxn modelId="{F7A72038-677A-4626-941A-6BB3C4B46F1E}" type="presParOf" srcId="{E5EFEAFF-CF4C-4ED9-B288-A78D30A166F2}" destId="{7952E7C2-D83C-4C48-BCBA-0036B364947C}" srcOrd="0" destOrd="0" presId="urn:microsoft.com/office/officeart/2018/2/layout/IconVerticalSolidList"/>
    <dgm:cxn modelId="{FBE0592E-7402-4ED2-9400-D16F8AA55121}" type="presParOf" srcId="{7952E7C2-D83C-4C48-BCBA-0036B364947C}" destId="{14278F26-EC8F-40EB-A3B0-33C5F2F44309}" srcOrd="0" destOrd="0" presId="urn:microsoft.com/office/officeart/2018/2/layout/IconVerticalSolidList"/>
    <dgm:cxn modelId="{63654F5E-DEAC-4211-B995-607F7C7505B1}" type="presParOf" srcId="{7952E7C2-D83C-4C48-BCBA-0036B364947C}" destId="{4C9B4759-3CAD-4F7D-AD1B-539AA2C5FFDE}" srcOrd="1" destOrd="0" presId="urn:microsoft.com/office/officeart/2018/2/layout/IconVerticalSolidList"/>
    <dgm:cxn modelId="{59414032-1121-4F26-BAF7-340A0B310C56}" type="presParOf" srcId="{7952E7C2-D83C-4C48-BCBA-0036B364947C}" destId="{78056A9B-5B30-46DA-A27C-3A1EDA9FC29A}" srcOrd="2" destOrd="0" presId="urn:microsoft.com/office/officeart/2018/2/layout/IconVerticalSolidList"/>
    <dgm:cxn modelId="{D785026B-D6C1-4A51-8625-C101149AE2CD}" type="presParOf" srcId="{7952E7C2-D83C-4C48-BCBA-0036B364947C}" destId="{F02BB663-5D63-4137-BD64-91598F61E8D6}" srcOrd="3" destOrd="0" presId="urn:microsoft.com/office/officeart/2018/2/layout/IconVerticalSolidList"/>
    <dgm:cxn modelId="{B6562DC9-3548-4484-8EF8-5FE25DFD19B9}" type="presParOf" srcId="{E5EFEAFF-CF4C-4ED9-B288-A78D30A166F2}" destId="{D4453FF7-38D6-4F9A-9257-34621CE743E6}" srcOrd="1" destOrd="0" presId="urn:microsoft.com/office/officeart/2018/2/layout/IconVerticalSolidList"/>
    <dgm:cxn modelId="{1600CC30-8EE5-46A5-8865-74BA1483B200}" type="presParOf" srcId="{E5EFEAFF-CF4C-4ED9-B288-A78D30A166F2}" destId="{10D61113-2913-4416-8D8C-DF7C931E6F10}" srcOrd="2" destOrd="0" presId="urn:microsoft.com/office/officeart/2018/2/layout/IconVerticalSolidList"/>
    <dgm:cxn modelId="{563396FA-B818-430A-AEE9-40F48BADF5F0}" type="presParOf" srcId="{10D61113-2913-4416-8D8C-DF7C931E6F10}" destId="{138587A9-DAD2-4FBE-88B9-D9482E3FF01A}" srcOrd="0" destOrd="0" presId="urn:microsoft.com/office/officeart/2018/2/layout/IconVerticalSolidList"/>
    <dgm:cxn modelId="{A69C1373-73A9-4F84-AC4B-8C2C1571BA4F}" type="presParOf" srcId="{10D61113-2913-4416-8D8C-DF7C931E6F10}" destId="{DDC935F2-DB32-4E96-AA41-7E1DF52BFE1E}" srcOrd="1" destOrd="0" presId="urn:microsoft.com/office/officeart/2018/2/layout/IconVerticalSolidList"/>
    <dgm:cxn modelId="{F516CBC0-3D72-45F4-B223-3671FCDF77B8}" type="presParOf" srcId="{10D61113-2913-4416-8D8C-DF7C931E6F10}" destId="{41436155-85E6-4F59-9290-901D5C5D6F91}" srcOrd="2" destOrd="0" presId="urn:microsoft.com/office/officeart/2018/2/layout/IconVerticalSolidList"/>
    <dgm:cxn modelId="{49D4594A-B9F9-462A-A8F8-6C19E24F3A32}" type="presParOf" srcId="{10D61113-2913-4416-8D8C-DF7C931E6F10}" destId="{C97E33BE-B75E-489D-92CB-127D61A3DD85}" srcOrd="3" destOrd="0" presId="urn:microsoft.com/office/officeart/2018/2/layout/IconVerticalSolidList"/>
    <dgm:cxn modelId="{E816AD58-D60F-475E-BDFF-C3C513858872}" type="presParOf" srcId="{E5EFEAFF-CF4C-4ED9-B288-A78D30A166F2}" destId="{855ED468-A745-4052-97EE-0201035C444C}" srcOrd="3" destOrd="0" presId="urn:microsoft.com/office/officeart/2018/2/layout/IconVerticalSolidList"/>
    <dgm:cxn modelId="{F1563E3F-A523-40DD-94D4-3AF53CA14F0B}" type="presParOf" srcId="{E5EFEAFF-CF4C-4ED9-B288-A78D30A166F2}" destId="{9E4EE4D7-8C62-453F-8A93-F993C840FC7E}" srcOrd="4" destOrd="0" presId="urn:microsoft.com/office/officeart/2018/2/layout/IconVerticalSolidList"/>
    <dgm:cxn modelId="{340209D4-912A-4E74-85E0-C03C22DEA1D1}" type="presParOf" srcId="{9E4EE4D7-8C62-453F-8A93-F993C840FC7E}" destId="{520CEBED-A836-4649-BAC3-17EB5C2B76D8}" srcOrd="0" destOrd="0" presId="urn:microsoft.com/office/officeart/2018/2/layout/IconVerticalSolidList"/>
    <dgm:cxn modelId="{53A6C907-FBF7-49EA-90EB-AF464F7F60F5}" type="presParOf" srcId="{9E4EE4D7-8C62-453F-8A93-F993C840FC7E}" destId="{D8031254-22B0-405A-81F4-79CB74AE963E}" srcOrd="1" destOrd="0" presId="urn:microsoft.com/office/officeart/2018/2/layout/IconVerticalSolidList"/>
    <dgm:cxn modelId="{74AD3115-F34B-4034-87D9-7F068746DAE1}" type="presParOf" srcId="{9E4EE4D7-8C62-453F-8A93-F993C840FC7E}" destId="{B941A2D2-66CC-4593-B78C-F59B85B4E607}" srcOrd="2" destOrd="0" presId="urn:microsoft.com/office/officeart/2018/2/layout/IconVerticalSolidList"/>
    <dgm:cxn modelId="{32259128-7B32-4E8E-8EBA-65AE462F6496}" type="presParOf" srcId="{9E4EE4D7-8C62-453F-8A93-F993C840FC7E}" destId="{D795060D-B6AE-478B-9D7A-B196722397D3}" srcOrd="3" destOrd="0" presId="urn:microsoft.com/office/officeart/2018/2/layout/IconVerticalSolidList"/>
    <dgm:cxn modelId="{7708771B-6CB3-42D9-8A03-DA3F07E56DD6}" type="presParOf" srcId="{E5EFEAFF-CF4C-4ED9-B288-A78D30A166F2}" destId="{7BE7ADF0-61DA-428F-B175-8876535820AF}" srcOrd="5" destOrd="0" presId="urn:microsoft.com/office/officeart/2018/2/layout/IconVerticalSolidList"/>
    <dgm:cxn modelId="{D6496CC7-8D45-4DAA-9945-F73A11ECDEE1}" type="presParOf" srcId="{E5EFEAFF-CF4C-4ED9-B288-A78D30A166F2}" destId="{6406A053-1412-4AD8-81E5-6F12DB442882}" srcOrd="6" destOrd="0" presId="urn:microsoft.com/office/officeart/2018/2/layout/IconVerticalSolidList"/>
    <dgm:cxn modelId="{E692F6CB-6C92-4674-8C43-22C19541B643}" type="presParOf" srcId="{6406A053-1412-4AD8-81E5-6F12DB442882}" destId="{2A82836D-3FDD-4252-BF95-89B5CD90FAAB}" srcOrd="0" destOrd="0" presId="urn:microsoft.com/office/officeart/2018/2/layout/IconVerticalSolidList"/>
    <dgm:cxn modelId="{B386C22D-5D12-4819-B727-62A54C7D61D0}" type="presParOf" srcId="{6406A053-1412-4AD8-81E5-6F12DB442882}" destId="{6E2A5821-DD42-4FB6-8162-97EE735D4969}" srcOrd="1" destOrd="0" presId="urn:microsoft.com/office/officeart/2018/2/layout/IconVerticalSolidList"/>
    <dgm:cxn modelId="{69C247AD-FF5C-4BDE-892B-F981FC7BC7DD}" type="presParOf" srcId="{6406A053-1412-4AD8-81E5-6F12DB442882}" destId="{3D3B8549-10A4-45E7-879A-990BD90A9D9E}" srcOrd="2" destOrd="0" presId="urn:microsoft.com/office/officeart/2018/2/layout/IconVerticalSolidList"/>
    <dgm:cxn modelId="{0A4EF0BE-3474-4CDD-AEB9-F692043A6549}" type="presParOf" srcId="{6406A053-1412-4AD8-81E5-6F12DB442882}" destId="{CACE5D00-B1BB-40C6-9B7E-D3CEA2228316}" srcOrd="3" destOrd="0" presId="urn:microsoft.com/office/officeart/2018/2/layout/IconVerticalSolidList"/>
    <dgm:cxn modelId="{C6E47EA0-EAEF-4788-9FC4-A4B6F7075F42}" type="presParOf" srcId="{E5EFEAFF-CF4C-4ED9-B288-A78D30A166F2}" destId="{03AAE61A-9CF3-4908-99DB-92C48CE5B426}" srcOrd="7" destOrd="0" presId="urn:microsoft.com/office/officeart/2018/2/layout/IconVerticalSolidList"/>
    <dgm:cxn modelId="{71CDCF2C-5460-4841-AA25-0559B49D099C}" type="presParOf" srcId="{E5EFEAFF-CF4C-4ED9-B288-A78D30A166F2}" destId="{10DF0DD8-F520-48A9-96FD-225E180B04D8}" srcOrd="8" destOrd="0" presId="urn:microsoft.com/office/officeart/2018/2/layout/IconVerticalSolidList"/>
    <dgm:cxn modelId="{DEA9ACB8-35A5-4A58-BAE7-1D2BC32C2948}" type="presParOf" srcId="{10DF0DD8-F520-48A9-96FD-225E180B04D8}" destId="{F31CE4CD-5974-47AB-90B3-EB1FDC20EF49}" srcOrd="0" destOrd="0" presId="urn:microsoft.com/office/officeart/2018/2/layout/IconVerticalSolidList"/>
    <dgm:cxn modelId="{A9DE07FD-88AD-4587-8453-B596F16CBE74}" type="presParOf" srcId="{10DF0DD8-F520-48A9-96FD-225E180B04D8}" destId="{F99BFDC7-C570-4D47-9C51-A9F22C817E44}" srcOrd="1" destOrd="0" presId="urn:microsoft.com/office/officeart/2018/2/layout/IconVerticalSolidList"/>
    <dgm:cxn modelId="{5FEAF5D1-D8B9-4351-8672-96DC47CFB95A}" type="presParOf" srcId="{10DF0DD8-F520-48A9-96FD-225E180B04D8}" destId="{BDB551F8-E9C7-4A36-839C-D606694DB2B1}" srcOrd="2" destOrd="0" presId="urn:microsoft.com/office/officeart/2018/2/layout/IconVerticalSolidList"/>
    <dgm:cxn modelId="{195FAE5A-CA03-4E19-8887-63BF3CD6C72E}" type="presParOf" srcId="{10DF0DD8-F520-48A9-96FD-225E180B04D8}" destId="{C58982AA-F651-4127-ABA9-5D9E893997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E620C4-C780-4043-8D40-375FBB04A8A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2C024D-A5F2-4661-8E69-FC222E406441}">
      <dgm:prSet/>
      <dgm:spPr/>
      <dgm:t>
        <a:bodyPr/>
        <a:lstStyle/>
        <a:p>
          <a:r>
            <a:rPr lang="en-US"/>
            <a:t>SQL databases offer quick and easy search, sort, and manipulation capabilities</a:t>
          </a:r>
        </a:p>
      </dgm:t>
    </dgm:pt>
    <dgm:pt modelId="{1225FCD1-ED38-45D4-86FE-3B6481A52D81}" type="parTrans" cxnId="{C66738CF-F5EF-4ED6-8272-B01170911D9F}">
      <dgm:prSet/>
      <dgm:spPr/>
      <dgm:t>
        <a:bodyPr/>
        <a:lstStyle/>
        <a:p>
          <a:endParaRPr lang="en-US"/>
        </a:p>
      </dgm:t>
    </dgm:pt>
    <dgm:pt modelId="{301DFC55-F909-4C10-81DA-74F33DAE3E4F}" type="sibTrans" cxnId="{C66738CF-F5EF-4ED6-8272-B01170911D9F}">
      <dgm:prSet/>
      <dgm:spPr/>
      <dgm:t>
        <a:bodyPr/>
        <a:lstStyle/>
        <a:p>
          <a:endParaRPr lang="en-US"/>
        </a:p>
      </dgm:t>
    </dgm:pt>
    <dgm:pt modelId="{09BB32FC-465B-43F3-AF77-95547DFAB8BF}">
      <dgm:prSet/>
      <dgm:spPr/>
      <dgm:t>
        <a:bodyPr/>
        <a:lstStyle/>
        <a:p>
          <a:r>
            <a:rPr lang="en-US"/>
            <a:t>Access controls and user permissions improve data security</a:t>
          </a:r>
        </a:p>
      </dgm:t>
    </dgm:pt>
    <dgm:pt modelId="{53FF7DF2-E072-4FA6-B14C-C62F2345D523}" type="parTrans" cxnId="{754613B9-BF4D-4EE1-9D5B-06627A124E26}">
      <dgm:prSet/>
      <dgm:spPr/>
      <dgm:t>
        <a:bodyPr/>
        <a:lstStyle/>
        <a:p>
          <a:endParaRPr lang="en-US"/>
        </a:p>
      </dgm:t>
    </dgm:pt>
    <dgm:pt modelId="{3BBE5544-E359-429B-AABF-1C546C8DE5F6}" type="sibTrans" cxnId="{754613B9-BF4D-4EE1-9D5B-06627A124E26}">
      <dgm:prSet/>
      <dgm:spPr/>
      <dgm:t>
        <a:bodyPr/>
        <a:lstStyle/>
        <a:p>
          <a:endParaRPr lang="en-US"/>
        </a:p>
      </dgm:t>
    </dgm:pt>
    <dgm:pt modelId="{8F301D22-0E9B-4AAD-914D-C746FF062265}">
      <dgm:prSet/>
      <dgm:spPr/>
      <dgm:t>
        <a:bodyPr/>
        <a:lstStyle/>
        <a:p>
          <a:r>
            <a:rPr lang="en-US"/>
            <a:t>SQL databases provide significant benefits for data management in businesses and organizations.</a:t>
          </a:r>
        </a:p>
      </dgm:t>
    </dgm:pt>
    <dgm:pt modelId="{29C787FA-516F-4A42-AF4A-CB14AB00B7BF}" type="parTrans" cxnId="{DCD0A7C5-B734-4F9D-BF22-0F8AE5C510F4}">
      <dgm:prSet/>
      <dgm:spPr/>
      <dgm:t>
        <a:bodyPr/>
        <a:lstStyle/>
        <a:p>
          <a:endParaRPr lang="en-US"/>
        </a:p>
      </dgm:t>
    </dgm:pt>
    <dgm:pt modelId="{68DDCD59-55FE-43F8-B7D4-C674700868CA}" type="sibTrans" cxnId="{DCD0A7C5-B734-4F9D-BF22-0F8AE5C510F4}">
      <dgm:prSet/>
      <dgm:spPr/>
      <dgm:t>
        <a:bodyPr/>
        <a:lstStyle/>
        <a:p>
          <a:endParaRPr lang="en-US"/>
        </a:p>
      </dgm:t>
    </dgm:pt>
    <dgm:pt modelId="{2240D677-26E0-4A52-8273-D3D1A35F3524}" type="pres">
      <dgm:prSet presAssocID="{B3E620C4-C780-4043-8D40-375FBB04A8AB}" presName="root" presStyleCnt="0">
        <dgm:presLayoutVars>
          <dgm:dir/>
          <dgm:resizeHandles val="exact"/>
        </dgm:presLayoutVars>
      </dgm:prSet>
      <dgm:spPr/>
    </dgm:pt>
    <dgm:pt modelId="{06FE6623-1292-4E1B-9585-0812713BFE03}" type="pres">
      <dgm:prSet presAssocID="{DF2C024D-A5F2-4661-8E69-FC222E406441}" presName="compNode" presStyleCnt="0"/>
      <dgm:spPr/>
    </dgm:pt>
    <dgm:pt modelId="{7E1DAED7-CA02-4683-A1FC-935D2ED60983}" type="pres">
      <dgm:prSet presAssocID="{DF2C024D-A5F2-4661-8E69-FC222E406441}" presName="bgRect" presStyleLbl="bgShp" presStyleIdx="0" presStyleCnt="3"/>
      <dgm:spPr/>
    </dgm:pt>
    <dgm:pt modelId="{F49B6EE8-B58F-4301-9DC9-D5A3E87FFC4E}" type="pres">
      <dgm:prSet presAssocID="{DF2C024D-A5F2-4661-8E69-FC222E4064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624D01A-E8C3-497D-BB99-E8233DB32C76}" type="pres">
      <dgm:prSet presAssocID="{DF2C024D-A5F2-4661-8E69-FC222E406441}" presName="spaceRect" presStyleCnt="0"/>
      <dgm:spPr/>
    </dgm:pt>
    <dgm:pt modelId="{6C675194-DF22-4D4A-8602-E7722278229C}" type="pres">
      <dgm:prSet presAssocID="{DF2C024D-A5F2-4661-8E69-FC222E406441}" presName="parTx" presStyleLbl="revTx" presStyleIdx="0" presStyleCnt="3">
        <dgm:presLayoutVars>
          <dgm:chMax val="0"/>
          <dgm:chPref val="0"/>
        </dgm:presLayoutVars>
      </dgm:prSet>
      <dgm:spPr/>
    </dgm:pt>
    <dgm:pt modelId="{F7CB978E-1BF3-4F02-8C4E-3F0A673C2403}" type="pres">
      <dgm:prSet presAssocID="{301DFC55-F909-4C10-81DA-74F33DAE3E4F}" presName="sibTrans" presStyleCnt="0"/>
      <dgm:spPr/>
    </dgm:pt>
    <dgm:pt modelId="{3F4EA6BE-0AEA-45AE-88DF-626DA7EC80E8}" type="pres">
      <dgm:prSet presAssocID="{09BB32FC-465B-43F3-AF77-95547DFAB8BF}" presName="compNode" presStyleCnt="0"/>
      <dgm:spPr/>
    </dgm:pt>
    <dgm:pt modelId="{D9C4F847-FD3C-4617-A7B5-10F8D18E846D}" type="pres">
      <dgm:prSet presAssocID="{09BB32FC-465B-43F3-AF77-95547DFAB8BF}" presName="bgRect" presStyleLbl="bgShp" presStyleIdx="1" presStyleCnt="3"/>
      <dgm:spPr/>
    </dgm:pt>
    <dgm:pt modelId="{5E4B989F-C6FD-4B85-A242-5031B8D9E93B}" type="pres">
      <dgm:prSet presAssocID="{09BB32FC-465B-43F3-AF77-95547DFAB8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E44A9B8A-D0DE-4955-B209-27811AACDBF4}" type="pres">
      <dgm:prSet presAssocID="{09BB32FC-465B-43F3-AF77-95547DFAB8BF}" presName="spaceRect" presStyleCnt="0"/>
      <dgm:spPr/>
    </dgm:pt>
    <dgm:pt modelId="{CD4E6ED0-AA0F-48E2-930C-97B864B70233}" type="pres">
      <dgm:prSet presAssocID="{09BB32FC-465B-43F3-AF77-95547DFAB8BF}" presName="parTx" presStyleLbl="revTx" presStyleIdx="1" presStyleCnt="3">
        <dgm:presLayoutVars>
          <dgm:chMax val="0"/>
          <dgm:chPref val="0"/>
        </dgm:presLayoutVars>
      </dgm:prSet>
      <dgm:spPr/>
    </dgm:pt>
    <dgm:pt modelId="{AD8C0ED8-C828-473A-B175-E3DB9A53477B}" type="pres">
      <dgm:prSet presAssocID="{3BBE5544-E359-429B-AABF-1C546C8DE5F6}" presName="sibTrans" presStyleCnt="0"/>
      <dgm:spPr/>
    </dgm:pt>
    <dgm:pt modelId="{7B114A1F-EDE3-4496-A419-2D6297333D5A}" type="pres">
      <dgm:prSet presAssocID="{8F301D22-0E9B-4AAD-914D-C746FF062265}" presName="compNode" presStyleCnt="0"/>
      <dgm:spPr/>
    </dgm:pt>
    <dgm:pt modelId="{A536BAE8-8A1C-4099-868A-A97A0D00056F}" type="pres">
      <dgm:prSet presAssocID="{8F301D22-0E9B-4AAD-914D-C746FF062265}" presName="bgRect" presStyleLbl="bgShp" presStyleIdx="2" presStyleCnt="3"/>
      <dgm:spPr/>
    </dgm:pt>
    <dgm:pt modelId="{D99A2A83-E220-461E-BD4E-53E6FBCB6B45}" type="pres">
      <dgm:prSet presAssocID="{8F301D22-0E9B-4AAD-914D-C746FF0622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04C9495-9EC1-4C2F-BFB6-D0E5DF931750}" type="pres">
      <dgm:prSet presAssocID="{8F301D22-0E9B-4AAD-914D-C746FF062265}" presName="spaceRect" presStyleCnt="0"/>
      <dgm:spPr/>
    </dgm:pt>
    <dgm:pt modelId="{43878588-6E1D-4E70-A65B-AB44FF43A6A7}" type="pres">
      <dgm:prSet presAssocID="{8F301D22-0E9B-4AAD-914D-C746FF062265}" presName="parTx" presStyleLbl="revTx" presStyleIdx="2" presStyleCnt="3">
        <dgm:presLayoutVars>
          <dgm:chMax val="0"/>
          <dgm:chPref val="0"/>
        </dgm:presLayoutVars>
      </dgm:prSet>
      <dgm:spPr/>
    </dgm:pt>
  </dgm:ptLst>
  <dgm:cxnLst>
    <dgm:cxn modelId="{2806E305-6F1C-4797-9474-73B0A264B80E}" type="presOf" srcId="{DF2C024D-A5F2-4661-8E69-FC222E406441}" destId="{6C675194-DF22-4D4A-8602-E7722278229C}" srcOrd="0" destOrd="0" presId="urn:microsoft.com/office/officeart/2018/2/layout/IconVerticalSolidList"/>
    <dgm:cxn modelId="{1E3B5D48-1C17-4B07-8EB1-71EB1EE7BA5B}" type="presOf" srcId="{B3E620C4-C780-4043-8D40-375FBB04A8AB}" destId="{2240D677-26E0-4A52-8273-D3D1A35F3524}" srcOrd="0" destOrd="0" presId="urn:microsoft.com/office/officeart/2018/2/layout/IconVerticalSolidList"/>
    <dgm:cxn modelId="{754613B9-BF4D-4EE1-9D5B-06627A124E26}" srcId="{B3E620C4-C780-4043-8D40-375FBB04A8AB}" destId="{09BB32FC-465B-43F3-AF77-95547DFAB8BF}" srcOrd="1" destOrd="0" parTransId="{53FF7DF2-E072-4FA6-B14C-C62F2345D523}" sibTransId="{3BBE5544-E359-429B-AABF-1C546C8DE5F6}"/>
    <dgm:cxn modelId="{CAD8C0BC-41D0-4CC9-9E7B-63A73EA820D9}" type="presOf" srcId="{09BB32FC-465B-43F3-AF77-95547DFAB8BF}" destId="{CD4E6ED0-AA0F-48E2-930C-97B864B70233}" srcOrd="0" destOrd="0" presId="urn:microsoft.com/office/officeart/2018/2/layout/IconVerticalSolidList"/>
    <dgm:cxn modelId="{DCD0A7C5-B734-4F9D-BF22-0F8AE5C510F4}" srcId="{B3E620C4-C780-4043-8D40-375FBB04A8AB}" destId="{8F301D22-0E9B-4AAD-914D-C746FF062265}" srcOrd="2" destOrd="0" parTransId="{29C787FA-516F-4A42-AF4A-CB14AB00B7BF}" sibTransId="{68DDCD59-55FE-43F8-B7D4-C674700868CA}"/>
    <dgm:cxn modelId="{C66738CF-F5EF-4ED6-8272-B01170911D9F}" srcId="{B3E620C4-C780-4043-8D40-375FBB04A8AB}" destId="{DF2C024D-A5F2-4661-8E69-FC222E406441}" srcOrd="0" destOrd="0" parTransId="{1225FCD1-ED38-45D4-86FE-3B6481A52D81}" sibTransId="{301DFC55-F909-4C10-81DA-74F33DAE3E4F}"/>
    <dgm:cxn modelId="{731A85D8-5E76-4D9A-9B90-CFE9ECEA445D}" type="presOf" srcId="{8F301D22-0E9B-4AAD-914D-C746FF062265}" destId="{43878588-6E1D-4E70-A65B-AB44FF43A6A7}" srcOrd="0" destOrd="0" presId="urn:microsoft.com/office/officeart/2018/2/layout/IconVerticalSolidList"/>
    <dgm:cxn modelId="{09F42205-F989-4F5C-9669-6B73FE6C80B7}" type="presParOf" srcId="{2240D677-26E0-4A52-8273-D3D1A35F3524}" destId="{06FE6623-1292-4E1B-9585-0812713BFE03}" srcOrd="0" destOrd="0" presId="urn:microsoft.com/office/officeart/2018/2/layout/IconVerticalSolidList"/>
    <dgm:cxn modelId="{9D98AA02-6AD4-4BF8-AF8A-76982C395DC9}" type="presParOf" srcId="{06FE6623-1292-4E1B-9585-0812713BFE03}" destId="{7E1DAED7-CA02-4683-A1FC-935D2ED60983}" srcOrd="0" destOrd="0" presId="urn:microsoft.com/office/officeart/2018/2/layout/IconVerticalSolidList"/>
    <dgm:cxn modelId="{91077A52-62D6-4CF1-BD5A-FB76E9E727ED}" type="presParOf" srcId="{06FE6623-1292-4E1B-9585-0812713BFE03}" destId="{F49B6EE8-B58F-4301-9DC9-D5A3E87FFC4E}" srcOrd="1" destOrd="0" presId="urn:microsoft.com/office/officeart/2018/2/layout/IconVerticalSolidList"/>
    <dgm:cxn modelId="{F90417DA-44A9-478E-B65D-4EDA43F1A007}" type="presParOf" srcId="{06FE6623-1292-4E1B-9585-0812713BFE03}" destId="{C624D01A-E8C3-497D-BB99-E8233DB32C76}" srcOrd="2" destOrd="0" presId="urn:microsoft.com/office/officeart/2018/2/layout/IconVerticalSolidList"/>
    <dgm:cxn modelId="{1F31C0C6-6AE0-4D22-B4E9-B6807938BCB9}" type="presParOf" srcId="{06FE6623-1292-4E1B-9585-0812713BFE03}" destId="{6C675194-DF22-4D4A-8602-E7722278229C}" srcOrd="3" destOrd="0" presId="urn:microsoft.com/office/officeart/2018/2/layout/IconVerticalSolidList"/>
    <dgm:cxn modelId="{A5027B42-FA02-4DA7-988F-3114AB989421}" type="presParOf" srcId="{2240D677-26E0-4A52-8273-D3D1A35F3524}" destId="{F7CB978E-1BF3-4F02-8C4E-3F0A673C2403}" srcOrd="1" destOrd="0" presId="urn:microsoft.com/office/officeart/2018/2/layout/IconVerticalSolidList"/>
    <dgm:cxn modelId="{87375546-1E55-4313-AA45-A520A0840B80}" type="presParOf" srcId="{2240D677-26E0-4A52-8273-D3D1A35F3524}" destId="{3F4EA6BE-0AEA-45AE-88DF-626DA7EC80E8}" srcOrd="2" destOrd="0" presId="urn:microsoft.com/office/officeart/2018/2/layout/IconVerticalSolidList"/>
    <dgm:cxn modelId="{D5297B01-F34B-4585-9B6B-99838BE94A03}" type="presParOf" srcId="{3F4EA6BE-0AEA-45AE-88DF-626DA7EC80E8}" destId="{D9C4F847-FD3C-4617-A7B5-10F8D18E846D}" srcOrd="0" destOrd="0" presId="urn:microsoft.com/office/officeart/2018/2/layout/IconVerticalSolidList"/>
    <dgm:cxn modelId="{2584931F-1A74-4FE2-A0D5-E3E99E031FA6}" type="presParOf" srcId="{3F4EA6BE-0AEA-45AE-88DF-626DA7EC80E8}" destId="{5E4B989F-C6FD-4B85-A242-5031B8D9E93B}" srcOrd="1" destOrd="0" presId="urn:microsoft.com/office/officeart/2018/2/layout/IconVerticalSolidList"/>
    <dgm:cxn modelId="{BA10E048-9129-4332-8156-033F74B31AA7}" type="presParOf" srcId="{3F4EA6BE-0AEA-45AE-88DF-626DA7EC80E8}" destId="{E44A9B8A-D0DE-4955-B209-27811AACDBF4}" srcOrd="2" destOrd="0" presId="urn:microsoft.com/office/officeart/2018/2/layout/IconVerticalSolidList"/>
    <dgm:cxn modelId="{FA2F7738-1E2F-4E53-A48F-F08EC70B3BD2}" type="presParOf" srcId="{3F4EA6BE-0AEA-45AE-88DF-626DA7EC80E8}" destId="{CD4E6ED0-AA0F-48E2-930C-97B864B70233}" srcOrd="3" destOrd="0" presId="urn:microsoft.com/office/officeart/2018/2/layout/IconVerticalSolidList"/>
    <dgm:cxn modelId="{56423C16-C398-4965-9EC6-ED706C60B579}" type="presParOf" srcId="{2240D677-26E0-4A52-8273-D3D1A35F3524}" destId="{AD8C0ED8-C828-473A-B175-E3DB9A53477B}" srcOrd="3" destOrd="0" presId="urn:microsoft.com/office/officeart/2018/2/layout/IconVerticalSolidList"/>
    <dgm:cxn modelId="{305C7543-8EAB-4FF7-B85E-3FC85B21FA65}" type="presParOf" srcId="{2240D677-26E0-4A52-8273-D3D1A35F3524}" destId="{7B114A1F-EDE3-4496-A419-2D6297333D5A}" srcOrd="4" destOrd="0" presId="urn:microsoft.com/office/officeart/2018/2/layout/IconVerticalSolidList"/>
    <dgm:cxn modelId="{6BA8114E-A749-4682-8088-D44C75A5ECE6}" type="presParOf" srcId="{7B114A1F-EDE3-4496-A419-2D6297333D5A}" destId="{A536BAE8-8A1C-4099-868A-A97A0D00056F}" srcOrd="0" destOrd="0" presId="urn:microsoft.com/office/officeart/2018/2/layout/IconVerticalSolidList"/>
    <dgm:cxn modelId="{FD10A8F5-74AD-47F8-8DEA-9D4316C4E615}" type="presParOf" srcId="{7B114A1F-EDE3-4496-A419-2D6297333D5A}" destId="{D99A2A83-E220-461E-BD4E-53E6FBCB6B45}" srcOrd="1" destOrd="0" presId="urn:microsoft.com/office/officeart/2018/2/layout/IconVerticalSolidList"/>
    <dgm:cxn modelId="{9AFB4158-0CD4-4051-AAF6-995E8D22B6D9}" type="presParOf" srcId="{7B114A1F-EDE3-4496-A419-2D6297333D5A}" destId="{704C9495-9EC1-4C2F-BFB6-D0E5DF931750}" srcOrd="2" destOrd="0" presId="urn:microsoft.com/office/officeart/2018/2/layout/IconVerticalSolidList"/>
    <dgm:cxn modelId="{0EECC7FA-F35F-4DFE-8FCB-B5FD4AAA2571}" type="presParOf" srcId="{7B114A1F-EDE3-4496-A419-2D6297333D5A}" destId="{43878588-6E1D-4E70-A65B-AB44FF43A6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821CE-48CE-45D6-8593-5199E845FB7F}">
      <dsp:nvSpPr>
        <dsp:cNvPr id="0" name=""/>
        <dsp:cNvSpPr/>
      </dsp:nvSpPr>
      <dsp:spPr>
        <a:xfrm>
          <a:off x="0" y="3346"/>
          <a:ext cx="5668310" cy="7129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FF261-B3CC-4170-8CA8-2476C4DB69DE}">
      <dsp:nvSpPr>
        <dsp:cNvPr id="0" name=""/>
        <dsp:cNvSpPr/>
      </dsp:nvSpPr>
      <dsp:spPr>
        <a:xfrm>
          <a:off x="215654" y="163751"/>
          <a:ext cx="392098" cy="392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F568E2-D9E5-41D3-B107-C4BBA44F4F27}">
      <dsp:nvSpPr>
        <dsp:cNvPr id="0" name=""/>
        <dsp:cNvSpPr/>
      </dsp:nvSpPr>
      <dsp:spPr>
        <a:xfrm>
          <a:off x="823407" y="3346"/>
          <a:ext cx="4844902" cy="71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9" tIns="75449" rIns="75449" bIns="75449" numCol="1" spcCol="1270" anchor="ctr" anchorCtr="0">
          <a:noAutofit/>
        </a:bodyPr>
        <a:lstStyle/>
        <a:p>
          <a:pPr marL="0" lvl="0" indent="0" algn="l" defTabSz="844550">
            <a:lnSpc>
              <a:spcPct val="100000"/>
            </a:lnSpc>
            <a:spcBef>
              <a:spcPct val="0"/>
            </a:spcBef>
            <a:spcAft>
              <a:spcPct val="35000"/>
            </a:spcAft>
            <a:buNone/>
          </a:pPr>
          <a:r>
            <a:rPr lang="en-US" sz="1900" kern="1200"/>
            <a:t>And any other feature that can be helpful for the management of evaluations.</a:t>
          </a:r>
        </a:p>
      </dsp:txBody>
      <dsp:txXfrm>
        <a:off x="823407" y="3346"/>
        <a:ext cx="4844902" cy="712907"/>
      </dsp:txXfrm>
    </dsp:sp>
    <dsp:sp modelId="{CB32631C-BD76-4D3D-854D-3D4F8FF321AF}">
      <dsp:nvSpPr>
        <dsp:cNvPr id="0" name=""/>
        <dsp:cNvSpPr/>
      </dsp:nvSpPr>
      <dsp:spPr>
        <a:xfrm>
          <a:off x="0" y="894480"/>
          <a:ext cx="5668310" cy="7129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685A9-5658-45FF-8DF0-F26629FA1CB1}">
      <dsp:nvSpPr>
        <dsp:cNvPr id="0" name=""/>
        <dsp:cNvSpPr/>
      </dsp:nvSpPr>
      <dsp:spPr>
        <a:xfrm>
          <a:off x="215654" y="1054884"/>
          <a:ext cx="392098" cy="392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9CABF4-44F1-44E2-88B5-C07F129EDCF6}">
      <dsp:nvSpPr>
        <dsp:cNvPr id="0" name=""/>
        <dsp:cNvSpPr/>
      </dsp:nvSpPr>
      <dsp:spPr>
        <a:xfrm>
          <a:off x="823407" y="894480"/>
          <a:ext cx="4844902" cy="71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9" tIns="75449" rIns="75449" bIns="75449" numCol="1" spcCol="1270" anchor="ctr" anchorCtr="0">
          <a:noAutofit/>
        </a:bodyPr>
        <a:lstStyle/>
        <a:p>
          <a:pPr marL="0" lvl="0" indent="0" algn="l" defTabSz="844550" rtl="0">
            <a:lnSpc>
              <a:spcPct val="100000"/>
            </a:lnSpc>
            <a:spcBef>
              <a:spcPct val="0"/>
            </a:spcBef>
            <a:spcAft>
              <a:spcPct val="35000"/>
            </a:spcAft>
            <a:buNone/>
          </a:pPr>
          <a:r>
            <a:rPr lang="en-US" sz="1900" kern="1200"/>
            <a:t>Instructor also requires multiple reports in pdf form that may include.</a:t>
          </a:r>
          <a:endParaRPr lang="en-US" sz="1900" kern="1200">
            <a:latin typeface="Garamond" panose="02020404030301010803"/>
          </a:endParaRPr>
        </a:p>
      </dsp:txBody>
      <dsp:txXfrm>
        <a:off x="823407" y="894480"/>
        <a:ext cx="4844902" cy="712907"/>
      </dsp:txXfrm>
    </dsp:sp>
    <dsp:sp modelId="{915685AF-3BF0-458B-840C-1C3939A7C19F}">
      <dsp:nvSpPr>
        <dsp:cNvPr id="0" name=""/>
        <dsp:cNvSpPr/>
      </dsp:nvSpPr>
      <dsp:spPr>
        <a:xfrm>
          <a:off x="0" y="1785614"/>
          <a:ext cx="5668310" cy="7129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C84C0-F3A8-4B4C-A232-52DBEF1E768F}">
      <dsp:nvSpPr>
        <dsp:cNvPr id="0" name=""/>
        <dsp:cNvSpPr/>
      </dsp:nvSpPr>
      <dsp:spPr>
        <a:xfrm>
          <a:off x="215654" y="1946018"/>
          <a:ext cx="392098" cy="39209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63E66-7DD9-4B9A-A1B5-C67D45E2458E}">
      <dsp:nvSpPr>
        <dsp:cNvPr id="0" name=""/>
        <dsp:cNvSpPr/>
      </dsp:nvSpPr>
      <dsp:spPr>
        <a:xfrm>
          <a:off x="823407" y="1785614"/>
          <a:ext cx="4844902" cy="71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9" tIns="75449" rIns="75449" bIns="75449" numCol="1" spcCol="1270" anchor="ctr" anchorCtr="0">
          <a:noAutofit/>
        </a:bodyPr>
        <a:lstStyle/>
        <a:p>
          <a:pPr marL="0" lvl="0" indent="0" algn="l" defTabSz="844550">
            <a:lnSpc>
              <a:spcPct val="100000"/>
            </a:lnSpc>
            <a:spcBef>
              <a:spcPct val="0"/>
            </a:spcBef>
            <a:spcAft>
              <a:spcPct val="35000"/>
            </a:spcAft>
            <a:buNone/>
          </a:pPr>
          <a:r>
            <a:rPr lang="en-US" sz="1900" kern="1200">
              <a:latin typeface="Garamond" panose="02020404030301010803"/>
            </a:rPr>
            <a:t> </a:t>
          </a:r>
          <a:r>
            <a:rPr lang="en-US" sz="1900" kern="1200"/>
            <a:t>CLO wise class result</a:t>
          </a:r>
        </a:p>
      </dsp:txBody>
      <dsp:txXfrm>
        <a:off x="823407" y="1785614"/>
        <a:ext cx="4844902" cy="712907"/>
      </dsp:txXfrm>
    </dsp:sp>
    <dsp:sp modelId="{3AE5F188-EDE5-474A-A443-0C1A7A0B786A}">
      <dsp:nvSpPr>
        <dsp:cNvPr id="0" name=""/>
        <dsp:cNvSpPr/>
      </dsp:nvSpPr>
      <dsp:spPr>
        <a:xfrm>
          <a:off x="0" y="2676748"/>
          <a:ext cx="5668310" cy="7129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0D085-9E0B-4173-B74A-15C583E4B5A3}">
      <dsp:nvSpPr>
        <dsp:cNvPr id="0" name=""/>
        <dsp:cNvSpPr/>
      </dsp:nvSpPr>
      <dsp:spPr>
        <a:xfrm>
          <a:off x="215654" y="2837152"/>
          <a:ext cx="392098" cy="392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3226B1-BE6B-4A7B-85CA-0543028A7B39}">
      <dsp:nvSpPr>
        <dsp:cNvPr id="0" name=""/>
        <dsp:cNvSpPr/>
      </dsp:nvSpPr>
      <dsp:spPr>
        <a:xfrm>
          <a:off x="823407" y="2676748"/>
          <a:ext cx="4844902" cy="71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9" tIns="75449" rIns="75449" bIns="75449" numCol="1" spcCol="1270" anchor="ctr" anchorCtr="0">
          <a:noAutofit/>
        </a:bodyPr>
        <a:lstStyle/>
        <a:p>
          <a:pPr marL="0" lvl="0" indent="0" algn="l" defTabSz="844550">
            <a:lnSpc>
              <a:spcPct val="100000"/>
            </a:lnSpc>
            <a:spcBef>
              <a:spcPct val="0"/>
            </a:spcBef>
            <a:spcAft>
              <a:spcPct val="35000"/>
            </a:spcAft>
            <a:buNone/>
          </a:pPr>
          <a:r>
            <a:rPr lang="en-US" sz="1900" kern="1200"/>
            <a:t> Assessment wise class result</a:t>
          </a:r>
        </a:p>
      </dsp:txBody>
      <dsp:txXfrm>
        <a:off x="823407" y="2676748"/>
        <a:ext cx="4844902" cy="712907"/>
      </dsp:txXfrm>
    </dsp:sp>
    <dsp:sp modelId="{68967795-D350-4F2A-A928-12F352CE25CD}">
      <dsp:nvSpPr>
        <dsp:cNvPr id="0" name=""/>
        <dsp:cNvSpPr/>
      </dsp:nvSpPr>
      <dsp:spPr>
        <a:xfrm>
          <a:off x="0" y="3567882"/>
          <a:ext cx="5668310" cy="71290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23142-A98A-4F3E-9CC6-76AC42C4206E}">
      <dsp:nvSpPr>
        <dsp:cNvPr id="0" name=""/>
        <dsp:cNvSpPr/>
      </dsp:nvSpPr>
      <dsp:spPr>
        <a:xfrm>
          <a:off x="215654" y="3728286"/>
          <a:ext cx="392098" cy="392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3B859C-1A78-40DA-AB59-022F640FF223}">
      <dsp:nvSpPr>
        <dsp:cNvPr id="0" name=""/>
        <dsp:cNvSpPr/>
      </dsp:nvSpPr>
      <dsp:spPr>
        <a:xfrm>
          <a:off x="823407" y="3567882"/>
          <a:ext cx="4844902" cy="71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9" tIns="75449" rIns="75449" bIns="75449" numCol="1" spcCol="1270" anchor="ctr" anchorCtr="0">
          <a:noAutofit/>
        </a:bodyPr>
        <a:lstStyle/>
        <a:p>
          <a:pPr marL="0" lvl="0" indent="0" algn="l" defTabSz="844550">
            <a:lnSpc>
              <a:spcPct val="100000"/>
            </a:lnSpc>
            <a:spcBef>
              <a:spcPct val="0"/>
            </a:spcBef>
            <a:spcAft>
              <a:spcPct val="35000"/>
            </a:spcAft>
            <a:buNone/>
          </a:pPr>
          <a:r>
            <a:rPr lang="en-US" sz="1900" kern="1200"/>
            <a:t>And any other reports that you can help the committee to streamline the process.</a:t>
          </a:r>
        </a:p>
      </dsp:txBody>
      <dsp:txXfrm>
        <a:off x="823407" y="3567882"/>
        <a:ext cx="4844902" cy="712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8F26-EC8F-40EB-A3B0-33C5F2F44309}">
      <dsp:nvSpPr>
        <dsp:cNvPr id="0" name=""/>
        <dsp:cNvSpPr/>
      </dsp:nvSpPr>
      <dsp:spPr>
        <a:xfrm>
          <a:off x="0" y="4086"/>
          <a:ext cx="5906181" cy="8704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B4759-3CAD-4F7D-AD1B-539AA2C5FFDE}">
      <dsp:nvSpPr>
        <dsp:cNvPr id="0" name=""/>
        <dsp:cNvSpPr/>
      </dsp:nvSpPr>
      <dsp:spPr>
        <a:xfrm>
          <a:off x="263303" y="199931"/>
          <a:ext cx="478733" cy="478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2BB663-5D63-4137-BD64-91598F61E8D6}">
      <dsp:nvSpPr>
        <dsp:cNvPr id="0" name=""/>
        <dsp:cNvSpPr/>
      </dsp:nvSpPr>
      <dsp:spPr>
        <a:xfrm>
          <a:off x="1005339" y="408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r>
            <a:rPr lang="en-US" sz="1900" kern="1200"/>
            <a:t>Audience: universities managing student data manually</a:t>
          </a:r>
        </a:p>
      </dsp:txBody>
      <dsp:txXfrm>
        <a:off x="1005339" y="4086"/>
        <a:ext cx="4900841" cy="870424"/>
      </dsp:txXfrm>
    </dsp:sp>
    <dsp:sp modelId="{138587A9-DAD2-4FBE-88B9-D9482E3FF01A}">
      <dsp:nvSpPr>
        <dsp:cNvPr id="0" name=""/>
        <dsp:cNvSpPr/>
      </dsp:nvSpPr>
      <dsp:spPr>
        <a:xfrm>
          <a:off x="0" y="1092116"/>
          <a:ext cx="5906181" cy="8704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935F2-DB32-4E96-AA41-7E1DF52BFE1E}">
      <dsp:nvSpPr>
        <dsp:cNvPr id="0" name=""/>
        <dsp:cNvSpPr/>
      </dsp:nvSpPr>
      <dsp:spPr>
        <a:xfrm>
          <a:off x="263303" y="1287962"/>
          <a:ext cx="478733" cy="478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7E33BE-B75E-489D-92CB-127D61A3DD85}">
      <dsp:nvSpPr>
        <dsp:cNvPr id="0" name=""/>
        <dsp:cNvSpPr/>
      </dsp:nvSpPr>
      <dsp:spPr>
        <a:xfrm>
          <a:off x="1005339" y="109211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r>
            <a:rPr lang="en-US" sz="1900" kern="1200"/>
            <a:t>Desktop app for managing student details for entire departments</a:t>
          </a:r>
        </a:p>
      </dsp:txBody>
      <dsp:txXfrm>
        <a:off x="1005339" y="1092116"/>
        <a:ext cx="4900841" cy="870424"/>
      </dsp:txXfrm>
    </dsp:sp>
    <dsp:sp modelId="{520CEBED-A836-4649-BAC3-17EB5C2B76D8}">
      <dsp:nvSpPr>
        <dsp:cNvPr id="0" name=""/>
        <dsp:cNvSpPr/>
      </dsp:nvSpPr>
      <dsp:spPr>
        <a:xfrm>
          <a:off x="0" y="2180146"/>
          <a:ext cx="5906181" cy="8704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31254-22B0-405A-81F4-79CB74AE963E}">
      <dsp:nvSpPr>
        <dsp:cNvPr id="0" name=""/>
        <dsp:cNvSpPr/>
      </dsp:nvSpPr>
      <dsp:spPr>
        <a:xfrm>
          <a:off x="263303" y="2375992"/>
          <a:ext cx="478733" cy="478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95060D-B6AE-478B-9D7A-B196722397D3}">
      <dsp:nvSpPr>
        <dsp:cNvPr id="0" name=""/>
        <dsp:cNvSpPr/>
      </dsp:nvSpPr>
      <dsp:spPr>
        <a:xfrm>
          <a:off x="1005339" y="218014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r>
            <a:rPr lang="en-US" sz="1900" kern="1200"/>
            <a:t>Manage course learning outcomes (CLOs) with different rubrics and levels for each student</a:t>
          </a:r>
        </a:p>
      </dsp:txBody>
      <dsp:txXfrm>
        <a:off x="1005339" y="2180146"/>
        <a:ext cx="4900841" cy="870424"/>
      </dsp:txXfrm>
    </dsp:sp>
    <dsp:sp modelId="{2A82836D-3FDD-4252-BF95-89B5CD90FAAB}">
      <dsp:nvSpPr>
        <dsp:cNvPr id="0" name=""/>
        <dsp:cNvSpPr/>
      </dsp:nvSpPr>
      <dsp:spPr>
        <a:xfrm>
          <a:off x="0" y="3268177"/>
          <a:ext cx="5906181" cy="8704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A5821-DD42-4FB6-8162-97EE735D4969}">
      <dsp:nvSpPr>
        <dsp:cNvPr id="0" name=""/>
        <dsp:cNvSpPr/>
      </dsp:nvSpPr>
      <dsp:spPr>
        <a:xfrm>
          <a:off x="263303" y="3464022"/>
          <a:ext cx="478733" cy="478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CE5D00-B1BB-40C6-9B7E-D3CEA2228316}">
      <dsp:nvSpPr>
        <dsp:cNvPr id="0" name=""/>
        <dsp:cNvSpPr/>
      </dsp:nvSpPr>
      <dsp:spPr>
        <a:xfrm>
          <a:off x="1005339" y="326817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r>
            <a:rPr lang="en-US" sz="1900" kern="1200"/>
            <a:t>Enables admin to mark evaluations against each student</a:t>
          </a:r>
        </a:p>
      </dsp:txBody>
      <dsp:txXfrm>
        <a:off x="1005339" y="3268177"/>
        <a:ext cx="4900841" cy="870424"/>
      </dsp:txXfrm>
    </dsp:sp>
    <dsp:sp modelId="{F31CE4CD-5974-47AB-90B3-EB1FDC20EF49}">
      <dsp:nvSpPr>
        <dsp:cNvPr id="0" name=""/>
        <dsp:cNvSpPr/>
      </dsp:nvSpPr>
      <dsp:spPr>
        <a:xfrm>
          <a:off x="0" y="4356207"/>
          <a:ext cx="5906181" cy="8704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BFDC7-C570-4D47-9C51-A9F22C817E44}">
      <dsp:nvSpPr>
        <dsp:cNvPr id="0" name=""/>
        <dsp:cNvSpPr/>
      </dsp:nvSpPr>
      <dsp:spPr>
        <a:xfrm>
          <a:off x="263303" y="4552052"/>
          <a:ext cx="478733" cy="4787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8982AA-F651-4127-ABA9-5D9E89399707}">
      <dsp:nvSpPr>
        <dsp:cNvPr id="0" name=""/>
        <dsp:cNvSpPr/>
      </dsp:nvSpPr>
      <dsp:spPr>
        <a:xfrm>
          <a:off x="1005339" y="435620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r>
            <a:rPr lang="en-US" sz="1900" kern="1200"/>
            <a:t>Simplifies attendance system management, easier than manual tracking.</a:t>
          </a:r>
        </a:p>
      </dsp:txBody>
      <dsp:txXfrm>
        <a:off x="1005339" y="4356207"/>
        <a:ext cx="4900841" cy="870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DAED7-CA02-4683-A1FC-935D2ED60983}">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B6EE8-B58F-4301-9DC9-D5A3E87FFC4E}">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75194-DF22-4D4A-8602-E7722278229C}">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022350">
            <a:lnSpc>
              <a:spcPct val="90000"/>
            </a:lnSpc>
            <a:spcBef>
              <a:spcPct val="0"/>
            </a:spcBef>
            <a:spcAft>
              <a:spcPct val="35000"/>
            </a:spcAft>
            <a:buNone/>
          </a:pPr>
          <a:r>
            <a:rPr lang="en-US" sz="2300" kern="1200"/>
            <a:t>SQL databases offer quick and easy search, sort, and manipulation capabilities</a:t>
          </a:r>
        </a:p>
      </dsp:txBody>
      <dsp:txXfrm>
        <a:off x="1725715" y="638"/>
        <a:ext cx="4180465" cy="1494125"/>
      </dsp:txXfrm>
    </dsp:sp>
    <dsp:sp modelId="{D9C4F847-FD3C-4617-A7B5-10F8D18E846D}">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B989F-C6FD-4B85-A242-5031B8D9E93B}">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E6ED0-AA0F-48E2-930C-97B864B70233}">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022350">
            <a:lnSpc>
              <a:spcPct val="90000"/>
            </a:lnSpc>
            <a:spcBef>
              <a:spcPct val="0"/>
            </a:spcBef>
            <a:spcAft>
              <a:spcPct val="35000"/>
            </a:spcAft>
            <a:buNone/>
          </a:pPr>
          <a:r>
            <a:rPr lang="en-US" sz="2300" kern="1200"/>
            <a:t>Access controls and user permissions improve data security</a:t>
          </a:r>
        </a:p>
      </dsp:txBody>
      <dsp:txXfrm>
        <a:off x="1725715" y="1868296"/>
        <a:ext cx="4180465" cy="1494125"/>
      </dsp:txXfrm>
    </dsp:sp>
    <dsp:sp modelId="{A536BAE8-8A1C-4099-868A-A97A0D00056F}">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A2A83-E220-461E-BD4E-53E6FBCB6B45}">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878588-6E1D-4E70-A65B-AB44FF43A6A7}">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022350">
            <a:lnSpc>
              <a:spcPct val="90000"/>
            </a:lnSpc>
            <a:spcBef>
              <a:spcPct val="0"/>
            </a:spcBef>
            <a:spcAft>
              <a:spcPct val="35000"/>
            </a:spcAft>
            <a:buNone/>
          </a:pPr>
          <a:r>
            <a:rPr lang="en-US" sz="2300" kern="1200"/>
            <a:t>SQL databases provide significant benefits for data management in businesses and organizations.</a:t>
          </a:r>
        </a:p>
      </dsp:txBody>
      <dsp:txXfrm>
        <a:off x="1725715" y="3735953"/>
        <a:ext cx="4180465"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3/9/2023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1598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818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448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2392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3/9/2023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7905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352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881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110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30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3/9/2023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5295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3/9/2023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761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3/9/2023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778110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02" r:id="rId5"/>
    <p:sldLayoutId id="2147483808" r:id="rId6"/>
    <p:sldLayoutId id="2147483803" r:id="rId7"/>
    <p:sldLayoutId id="2147483804" r:id="rId8"/>
    <p:sldLayoutId id="2147483805" r:id="rId9"/>
    <p:sldLayoutId id="2147483806" r:id="rId10"/>
    <p:sldLayoutId id="214748380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3">
            <a:extLst>
              <a:ext uri="{FF2B5EF4-FFF2-40B4-BE49-F238E27FC236}">
                <a16:creationId xmlns:a16="http://schemas.microsoft.com/office/drawing/2014/main" id="{1ACE65D9-15CE-3727-E918-9F12B0B71824}"/>
              </a:ext>
            </a:extLst>
          </p:cNvPr>
          <p:cNvPicPr>
            <a:picLocks noChangeAspect="1"/>
          </p:cNvPicPr>
          <p:nvPr/>
        </p:nvPicPr>
        <p:blipFill rotWithShape="1">
          <a:blip r:embed="rId2">
            <a:alphaModFix amt="45000"/>
          </a:blip>
          <a:srcRect l="18533" r="17912"/>
          <a:stretch/>
        </p:blipFill>
        <p:spPr>
          <a:xfrm>
            <a:off x="-1" y="10"/>
            <a:ext cx="6095995" cy="6857990"/>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5FC7D219-EA53-6A73-7180-2123CB924464}"/>
              </a:ext>
            </a:extLst>
          </p:cNvPr>
          <p:cNvPicPr>
            <a:picLocks noChangeAspect="1"/>
          </p:cNvPicPr>
          <p:nvPr/>
        </p:nvPicPr>
        <p:blipFill rotWithShape="1">
          <a:blip r:embed="rId3">
            <a:alphaModFix amt="45000"/>
          </a:blip>
          <a:srcRect l="4739" r="6372"/>
          <a:stretch/>
        </p:blipFill>
        <p:spPr>
          <a:xfrm>
            <a:off x="6095998" y="10"/>
            <a:ext cx="6096001" cy="6857990"/>
          </a:xfrm>
          <a:prstGeom prst="rect">
            <a:avLst/>
          </a:prstGeom>
        </p:spPr>
      </p:pic>
      <p:sp>
        <p:nvSpPr>
          <p:cNvPr id="48" name="Rectangle 4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50" name="Rectangle 4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2" name="Title 1"/>
          <p:cNvSpPr>
            <a:spLocks noGrp="1"/>
          </p:cNvSpPr>
          <p:nvPr>
            <p:ph type="ctrTitle"/>
          </p:nvPr>
        </p:nvSpPr>
        <p:spPr>
          <a:xfrm>
            <a:off x="1769532" y="2091263"/>
            <a:ext cx="8652938" cy="2461504"/>
          </a:xfrm>
        </p:spPr>
        <p:txBody>
          <a:bodyPr>
            <a:normAutofit/>
          </a:bodyPr>
          <a:lstStyle/>
          <a:p>
            <a:r>
              <a:rPr lang="en-US" sz="5800">
                <a:cs typeface="Calibri Light"/>
              </a:rPr>
              <a:t>Learning Management System</a:t>
            </a:r>
            <a:endParaRPr lang="en-US" sz="5800"/>
          </a:p>
        </p:txBody>
      </p:sp>
      <p:sp>
        <p:nvSpPr>
          <p:cNvPr id="3" name="Subtitle 2"/>
          <p:cNvSpPr>
            <a:spLocks noGrp="1"/>
          </p:cNvSpPr>
          <p:nvPr>
            <p:ph type="subTitle" idx="1"/>
          </p:nvPr>
        </p:nvSpPr>
        <p:spPr>
          <a:xfrm>
            <a:off x="1769532" y="4623127"/>
            <a:ext cx="8655200" cy="457201"/>
          </a:xfrm>
        </p:spPr>
        <p:txBody>
          <a:bodyPr vert="horz" lIns="0" tIns="0" rIns="0" bIns="0" rtlCol="0">
            <a:normAutofit/>
          </a:bodyPr>
          <a:lstStyle/>
          <a:p>
            <a:pPr>
              <a:spcAft>
                <a:spcPts val="600"/>
              </a:spcAft>
            </a:pPr>
            <a:r>
              <a:rPr lang="en-US">
                <a:solidFill>
                  <a:schemeClr val="tx1"/>
                </a:solidFill>
              </a:rPr>
              <a:t>Presented by : Subhan Anjum(2021-CS-13)</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rg">
            <a:extLst>
              <a:ext uri="{FF2B5EF4-FFF2-40B4-BE49-F238E27FC236}">
                <a16:creationId xmlns:a16="http://schemas.microsoft.com/office/drawing/2014/main" id="{6D1E1DFE-AB2A-C2BB-96A0-781B62521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37" y="1768534"/>
            <a:ext cx="3322121" cy="3322121"/>
          </a:xfrm>
          <a:prstGeom prst="rect">
            <a:avLst/>
          </a:prstGeom>
        </p:spPr>
      </p:pic>
      <p:sp>
        <p:nvSpPr>
          <p:cNvPr id="21" name="Rectangle 2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AEA6B-0DBE-3BD8-673E-14B4941076A6}"/>
              </a:ext>
            </a:extLst>
          </p:cNvPr>
          <p:cNvSpPr>
            <a:spLocks noGrp="1"/>
          </p:cNvSpPr>
          <p:nvPr>
            <p:ph type="title"/>
          </p:nvPr>
        </p:nvSpPr>
        <p:spPr>
          <a:xfrm>
            <a:off x="5041392" y="642593"/>
            <a:ext cx="6281928" cy="1744183"/>
          </a:xfrm>
        </p:spPr>
        <p:txBody>
          <a:bodyPr>
            <a:normAutofit/>
          </a:bodyPr>
          <a:lstStyle/>
          <a:p>
            <a:r>
              <a:rPr lang="en-US">
                <a:ea typeface="+mj-lt"/>
                <a:cs typeface="+mj-lt"/>
              </a:rPr>
              <a:t>Improved Outcomes: </a:t>
            </a:r>
            <a:endParaRPr lang="en-US"/>
          </a:p>
        </p:txBody>
      </p:sp>
      <p:sp>
        <p:nvSpPr>
          <p:cNvPr id="3" name="Content Placeholder 2">
            <a:extLst>
              <a:ext uri="{FF2B5EF4-FFF2-40B4-BE49-F238E27FC236}">
                <a16:creationId xmlns:a16="http://schemas.microsoft.com/office/drawing/2014/main" id="{847B62D6-BC8D-FCE6-6AD7-C9697A00F2E8}"/>
              </a:ext>
            </a:extLst>
          </p:cNvPr>
          <p:cNvSpPr>
            <a:spLocks noGrp="1"/>
          </p:cNvSpPr>
          <p:nvPr>
            <p:ph idx="1"/>
          </p:nvPr>
        </p:nvSpPr>
        <p:spPr>
          <a:xfrm>
            <a:off x="5041392" y="2386584"/>
            <a:ext cx="6281928" cy="3648456"/>
          </a:xfrm>
        </p:spPr>
        <p:txBody>
          <a:bodyPr vert="horz" lIns="91440" tIns="45720" rIns="91440" bIns="45720" rtlCol="0" anchor="t">
            <a:normAutofit/>
          </a:bodyPr>
          <a:lstStyle/>
          <a:p>
            <a:pPr marL="0" indent="0">
              <a:buNone/>
            </a:pPr>
            <a:r>
              <a:rPr lang="en-US">
                <a:ea typeface="+mn-lt"/>
                <a:cs typeface="+mn-lt"/>
              </a:rPr>
              <a:t>LMS enhances the evaluation of student performance by enabling instructors to evaluate student progress based on rubrics and learning outcomes. This allows instructors to identify areas where students may need additional support and provide targeted feedback to improve overall outcomes.</a:t>
            </a:r>
            <a:endParaRPr lang="en-US"/>
          </a:p>
        </p:txBody>
      </p:sp>
    </p:spTree>
    <p:extLst>
      <p:ext uri="{BB962C8B-B14F-4D97-AF65-F5344CB8AC3E}">
        <p14:creationId xmlns:p14="http://schemas.microsoft.com/office/powerpoint/2010/main" val="17298257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24F08981-8747-EA91-58A4-433C1DEDB2FC}"/>
              </a:ext>
            </a:extLst>
          </p:cNvPr>
          <p:cNvSpPr>
            <a:spLocks noGrp="1"/>
          </p:cNvSpPr>
          <p:nvPr>
            <p:ph type="title"/>
          </p:nvPr>
        </p:nvSpPr>
        <p:spPr>
          <a:xfrm>
            <a:off x="573409" y="559477"/>
            <a:ext cx="3765200" cy="5709931"/>
          </a:xfrm>
        </p:spPr>
        <p:txBody>
          <a:bodyPr>
            <a:normAutofit/>
          </a:bodyPr>
          <a:lstStyle/>
          <a:p>
            <a:pPr algn="ctr"/>
            <a:r>
              <a:rPr lang="en-US"/>
              <a:t>Target Audience</a:t>
            </a:r>
          </a:p>
        </p:txBody>
      </p:sp>
      <p:sp>
        <p:nvSpPr>
          <p:cNvPr id="22"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3" name="Content Placeholder 2">
            <a:extLst>
              <a:ext uri="{FF2B5EF4-FFF2-40B4-BE49-F238E27FC236}">
                <a16:creationId xmlns:a16="http://schemas.microsoft.com/office/drawing/2014/main" id="{A42A469B-8BBB-8417-BC11-D73BDE1B7203}"/>
              </a:ext>
            </a:extLst>
          </p:cNvPr>
          <p:cNvGraphicFramePr>
            <a:graphicFrameLocks noGrp="1"/>
          </p:cNvGraphicFramePr>
          <p:nvPr>
            <p:ph idx="1"/>
            <p:extLst>
              <p:ext uri="{D42A27DB-BD31-4B8C-83A1-F6EECF244321}">
                <p14:modId xmlns:p14="http://schemas.microsoft.com/office/powerpoint/2010/main" val="174321073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72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8"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9" name="Rectangle 14">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8442D65-2659-4C11-5312-1C74A84A5E32}"/>
              </a:ext>
            </a:extLst>
          </p:cNvPr>
          <p:cNvPicPr>
            <a:picLocks noGrp="1" noChangeAspect="1"/>
          </p:cNvPicPr>
          <p:nvPr>
            <p:ph idx="1"/>
          </p:nvPr>
        </p:nvPicPr>
        <p:blipFill>
          <a:blip r:embed="rId2"/>
          <a:stretch>
            <a:fillRect/>
          </a:stretch>
        </p:blipFill>
        <p:spPr>
          <a:xfrm>
            <a:off x="-1489" y="-7143"/>
            <a:ext cx="12245481" cy="6856587"/>
          </a:xfrm>
          <a:prstGeom prst="rect">
            <a:avLst/>
          </a:prstGeom>
        </p:spPr>
      </p:pic>
      <p:sp>
        <p:nvSpPr>
          <p:cNvPr id="5" name="TextBox 4">
            <a:extLst>
              <a:ext uri="{FF2B5EF4-FFF2-40B4-BE49-F238E27FC236}">
                <a16:creationId xmlns:a16="http://schemas.microsoft.com/office/drawing/2014/main" id="{725F8120-127D-47E0-EB1D-348D61454DBD}"/>
              </a:ext>
            </a:extLst>
          </p:cNvPr>
          <p:cNvSpPr txBox="1"/>
          <p:nvPr/>
        </p:nvSpPr>
        <p:spPr>
          <a:xfrm>
            <a:off x="7669266" y="5090948"/>
            <a:ext cx="36162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Database Design</a:t>
            </a:r>
          </a:p>
        </p:txBody>
      </p:sp>
    </p:spTree>
    <p:extLst>
      <p:ext uri="{BB962C8B-B14F-4D97-AF65-F5344CB8AC3E}">
        <p14:creationId xmlns:p14="http://schemas.microsoft.com/office/powerpoint/2010/main" val="16459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BE6ED1E-50AC-E851-98AD-159434FEDA4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a:t>Activity Diagrams</a:t>
            </a:r>
          </a:p>
        </p:txBody>
      </p:sp>
      <p:sp>
        <p:nvSpPr>
          <p:cNvPr id="27" name="Rectangle 26">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Pencil">
            <a:extLst>
              <a:ext uri="{FF2B5EF4-FFF2-40B4-BE49-F238E27FC236}">
                <a16:creationId xmlns:a16="http://schemas.microsoft.com/office/drawing/2014/main" id="{FAA0FF57-FCBB-2D93-821D-7AAB126345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302588850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10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3" name="Rectangle 10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5" name="Rectangle 10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7" name="Group 10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8" name="Straight Connector 10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2" name="Rectangle 11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02D16BD-743F-6752-66FE-062FE77B4984}"/>
              </a:ext>
            </a:extLst>
          </p:cNvPr>
          <p:cNvPicPr>
            <a:picLocks noGrp="1" noChangeAspect="1"/>
          </p:cNvPicPr>
          <p:nvPr>
            <p:ph idx="1"/>
          </p:nvPr>
        </p:nvPicPr>
        <p:blipFill>
          <a:blip r:embed="rId2"/>
          <a:stretch>
            <a:fillRect/>
          </a:stretch>
        </p:blipFill>
        <p:spPr>
          <a:xfrm>
            <a:off x="643192" y="652663"/>
            <a:ext cx="6909386" cy="5544782"/>
          </a:xfrm>
          <a:prstGeom prst="rect">
            <a:avLst/>
          </a:prstGeom>
        </p:spPr>
      </p:pic>
      <p:sp>
        <p:nvSpPr>
          <p:cNvPr id="118" name="Rectangle 11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F1D6F-2A19-50C2-1174-DBE13B18943C}"/>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Manage Student</a:t>
            </a:r>
          </a:p>
        </p:txBody>
      </p:sp>
      <p:sp>
        <p:nvSpPr>
          <p:cNvPr id="120" name="Rectangle 11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2" name="Straight Connector 12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27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9" name="Rectangle 4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 name="Group 5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2" name="Straight Connector 5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1984D20-5817-49B3-8360-3CEA1474463F}"/>
              </a:ext>
            </a:extLst>
          </p:cNvPr>
          <p:cNvPicPr>
            <a:picLocks noGrp="1" noChangeAspect="1"/>
          </p:cNvPicPr>
          <p:nvPr>
            <p:ph idx="1"/>
          </p:nvPr>
        </p:nvPicPr>
        <p:blipFill>
          <a:blip r:embed="rId2"/>
          <a:stretch>
            <a:fillRect/>
          </a:stretch>
        </p:blipFill>
        <p:spPr>
          <a:xfrm>
            <a:off x="643192" y="1127683"/>
            <a:ext cx="6909386" cy="4594742"/>
          </a:xfrm>
          <a:prstGeom prst="rect">
            <a:avLst/>
          </a:prstGeom>
        </p:spPr>
      </p:pic>
      <p:sp>
        <p:nvSpPr>
          <p:cNvPr id="62" name="Rectangle 6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87C3B-1D56-2AA5-3CAE-F073DC87B380}"/>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Manage Clo</a:t>
            </a:r>
          </a:p>
        </p:txBody>
      </p:sp>
      <p:sp>
        <p:nvSpPr>
          <p:cNvPr id="64" name="Rectangle 6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76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94A7041-3A6B-9E44-CF8E-E93B53F6B730}"/>
              </a:ext>
            </a:extLst>
          </p:cNvPr>
          <p:cNvPicPr>
            <a:picLocks noGrp="1" noChangeAspect="1"/>
          </p:cNvPicPr>
          <p:nvPr>
            <p:ph idx="1"/>
          </p:nvPr>
        </p:nvPicPr>
        <p:blipFill>
          <a:blip r:embed="rId2"/>
          <a:stretch>
            <a:fillRect/>
          </a:stretch>
        </p:blipFill>
        <p:spPr>
          <a:xfrm>
            <a:off x="643192" y="1309054"/>
            <a:ext cx="6909386" cy="4231999"/>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F3D49-2685-9EBC-D6ED-3F0336F22C1D}"/>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Manage Rubric</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D8CA355-AA1B-39CC-7754-A3E57ED73FB6}"/>
              </a:ext>
            </a:extLst>
          </p:cNvPr>
          <p:cNvPicPr>
            <a:picLocks noGrp="1" noChangeAspect="1"/>
          </p:cNvPicPr>
          <p:nvPr>
            <p:ph idx="1"/>
          </p:nvPr>
        </p:nvPicPr>
        <p:blipFill>
          <a:blip r:embed="rId2"/>
          <a:stretch>
            <a:fillRect/>
          </a:stretch>
        </p:blipFill>
        <p:spPr>
          <a:xfrm>
            <a:off x="102062" y="788896"/>
            <a:ext cx="7903298" cy="4421968"/>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4F118-AD01-F216-3F59-6E678789CFD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Manage Rubric Levels</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40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24EE458-1183-FDA0-0B98-BD2029C08F15}"/>
              </a:ext>
            </a:extLst>
          </p:cNvPr>
          <p:cNvPicPr>
            <a:picLocks noGrp="1" noChangeAspect="1"/>
          </p:cNvPicPr>
          <p:nvPr>
            <p:ph idx="1"/>
          </p:nvPr>
        </p:nvPicPr>
        <p:blipFill>
          <a:blip r:embed="rId2"/>
          <a:stretch>
            <a:fillRect/>
          </a:stretch>
        </p:blipFill>
        <p:spPr>
          <a:xfrm>
            <a:off x="234584" y="861939"/>
            <a:ext cx="7770776" cy="4938491"/>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DD2EE-3CD5-DF97-984A-B49A557B2075}"/>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Manage Assessment</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69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A4E35E3-B678-DAA4-D942-24E3DC793058}"/>
              </a:ext>
            </a:extLst>
          </p:cNvPr>
          <p:cNvPicPr>
            <a:picLocks noGrp="1" noChangeAspect="1"/>
          </p:cNvPicPr>
          <p:nvPr>
            <p:ph idx="1"/>
          </p:nvPr>
        </p:nvPicPr>
        <p:blipFill>
          <a:blip r:embed="rId2"/>
          <a:stretch>
            <a:fillRect/>
          </a:stretch>
        </p:blipFill>
        <p:spPr>
          <a:xfrm>
            <a:off x="157279" y="1034110"/>
            <a:ext cx="7903298" cy="4704585"/>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FB584-03E9-69A4-6250-F63B785DE1A1}"/>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Manage Assessment Component</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7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ople working on ideas">
            <a:extLst>
              <a:ext uri="{FF2B5EF4-FFF2-40B4-BE49-F238E27FC236}">
                <a16:creationId xmlns:a16="http://schemas.microsoft.com/office/drawing/2014/main" id="{AD466ECA-28A6-85D0-23C9-C7FD0BE049DD}"/>
              </a:ext>
            </a:extLst>
          </p:cNvPr>
          <p:cNvPicPr>
            <a:picLocks noChangeAspect="1"/>
          </p:cNvPicPr>
          <p:nvPr/>
        </p:nvPicPr>
        <p:blipFill rotWithShape="1">
          <a:blip r:embed="rId2"/>
          <a:srcRect l="17349" r="21662" b="2"/>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4B985-B78D-839C-5C6E-5A9840CD4DBC}"/>
              </a:ext>
            </a:extLst>
          </p:cNvPr>
          <p:cNvSpPr>
            <a:spLocks noGrp="1"/>
          </p:cNvSpPr>
          <p:nvPr>
            <p:ph type="title"/>
          </p:nvPr>
        </p:nvSpPr>
        <p:spPr>
          <a:xfrm>
            <a:off x="7064082" y="642594"/>
            <a:ext cx="4472921" cy="1371600"/>
          </a:xfrm>
        </p:spPr>
        <p:txBody>
          <a:bodyPr>
            <a:normAutofit/>
          </a:bodyPr>
          <a:lstStyle/>
          <a:p>
            <a:r>
              <a:rPr lang="en-US" sz="4000"/>
              <a:t>Outlines of Presentation</a:t>
            </a:r>
          </a:p>
        </p:txBody>
      </p:sp>
      <p:sp>
        <p:nvSpPr>
          <p:cNvPr id="3" name="Content Placeholder 2">
            <a:extLst>
              <a:ext uri="{FF2B5EF4-FFF2-40B4-BE49-F238E27FC236}">
                <a16:creationId xmlns:a16="http://schemas.microsoft.com/office/drawing/2014/main" id="{AFA295B9-AA72-364B-C559-1664617DD19A}"/>
              </a:ext>
            </a:extLst>
          </p:cNvPr>
          <p:cNvSpPr>
            <a:spLocks noGrp="1"/>
          </p:cNvSpPr>
          <p:nvPr>
            <p:ph idx="1"/>
          </p:nvPr>
        </p:nvSpPr>
        <p:spPr>
          <a:xfrm>
            <a:off x="7064082" y="2103120"/>
            <a:ext cx="4472922" cy="3931920"/>
          </a:xfrm>
        </p:spPr>
        <p:txBody>
          <a:bodyPr vert="horz" lIns="91440" tIns="45720" rIns="91440" bIns="45720" rtlCol="0">
            <a:normAutofit/>
          </a:bodyPr>
          <a:lstStyle/>
          <a:p>
            <a:r>
              <a:rPr lang="en-US"/>
              <a:t>Case Study</a:t>
            </a:r>
          </a:p>
          <a:p>
            <a:pPr>
              <a:buClr>
                <a:srgbClr val="262626"/>
              </a:buClr>
            </a:pPr>
            <a:r>
              <a:rPr lang="en-US"/>
              <a:t>Introduction</a:t>
            </a:r>
          </a:p>
          <a:p>
            <a:pPr>
              <a:buClr>
                <a:srgbClr val="262626"/>
              </a:buClr>
            </a:pPr>
            <a:r>
              <a:rPr lang="en-US"/>
              <a:t>Database Design</a:t>
            </a:r>
          </a:p>
          <a:p>
            <a:pPr>
              <a:buClr>
                <a:srgbClr val="262626"/>
              </a:buClr>
            </a:pPr>
            <a:r>
              <a:rPr lang="en-US"/>
              <a:t>Activity Diagram</a:t>
            </a:r>
          </a:p>
          <a:p>
            <a:pPr>
              <a:buClr>
                <a:srgbClr val="262626"/>
              </a:buClr>
            </a:pPr>
            <a:r>
              <a:rPr lang="en-US"/>
              <a:t>Limitations</a:t>
            </a:r>
          </a:p>
          <a:p>
            <a:pPr>
              <a:buClr>
                <a:srgbClr val="262626"/>
              </a:buClr>
            </a:pPr>
            <a:r>
              <a:rPr lang="en-US"/>
              <a:t>Future Work</a:t>
            </a:r>
          </a:p>
          <a:p>
            <a:pPr>
              <a:buClr>
                <a:srgbClr val="262626"/>
              </a:buClr>
            </a:pPr>
            <a:r>
              <a:rPr lang="en-US"/>
              <a:t>Conclusion</a:t>
            </a:r>
          </a:p>
        </p:txBody>
      </p:sp>
    </p:spTree>
    <p:extLst>
      <p:ext uri="{BB962C8B-B14F-4D97-AF65-F5344CB8AC3E}">
        <p14:creationId xmlns:p14="http://schemas.microsoft.com/office/powerpoint/2010/main" val="2951994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68023D6-684D-3B12-0409-FB88DCB60862}"/>
              </a:ext>
            </a:extLst>
          </p:cNvPr>
          <p:cNvPicPr>
            <a:picLocks noGrp="1" noChangeAspect="1"/>
          </p:cNvPicPr>
          <p:nvPr>
            <p:ph idx="1"/>
          </p:nvPr>
        </p:nvPicPr>
        <p:blipFill>
          <a:blip r:embed="rId2"/>
          <a:stretch>
            <a:fillRect/>
          </a:stretch>
        </p:blipFill>
        <p:spPr>
          <a:xfrm>
            <a:off x="267714" y="1037794"/>
            <a:ext cx="7660342" cy="4498433"/>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8F6A4-CFF4-E012-74EC-A8DC19113AD7}"/>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Manage Attendance</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28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0A497FC1-C970-6769-2B33-3EF2B9E12EC7}"/>
              </a:ext>
            </a:extLst>
          </p:cNvPr>
          <p:cNvPicPr>
            <a:picLocks noGrp="1" noChangeAspect="1"/>
          </p:cNvPicPr>
          <p:nvPr>
            <p:ph idx="1"/>
          </p:nvPr>
        </p:nvPicPr>
        <p:blipFill>
          <a:blip r:embed="rId2"/>
          <a:stretch>
            <a:fillRect/>
          </a:stretch>
        </p:blipFill>
        <p:spPr>
          <a:xfrm>
            <a:off x="643192" y="885855"/>
            <a:ext cx="6909386" cy="5078398"/>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DEC6-3247-1F55-4F70-9C8FA6D759C4}"/>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Mark Evaluations</a:t>
            </a:r>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7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lking up a stairs">
            <a:extLst>
              <a:ext uri="{FF2B5EF4-FFF2-40B4-BE49-F238E27FC236}">
                <a16:creationId xmlns:a16="http://schemas.microsoft.com/office/drawing/2014/main" id="{A7ADC12E-FFF5-D9B5-53BA-614523A59A1B}"/>
              </a:ext>
            </a:extLst>
          </p:cNvPr>
          <p:cNvPicPr>
            <a:picLocks noChangeAspect="1"/>
          </p:cNvPicPr>
          <p:nvPr/>
        </p:nvPicPr>
        <p:blipFill rotWithShape="1">
          <a:blip r:embed="rId2"/>
          <a:srcRect t="2907" r="-2" b="12695"/>
          <a:stretch/>
        </p:blipFill>
        <p:spPr>
          <a:xfrm>
            <a:off x="3" y="-22"/>
            <a:ext cx="12191997" cy="6858022"/>
          </a:xfrm>
          <a:prstGeom prst="rect">
            <a:avLst/>
          </a:prstGeom>
        </p:spPr>
      </p:pic>
      <p:sp>
        <p:nvSpPr>
          <p:cNvPr id="24" name="Rectangle 2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97306-4CF4-7ECE-1072-7F798FF16C6A}"/>
              </a:ext>
            </a:extLst>
          </p:cNvPr>
          <p:cNvSpPr>
            <a:spLocks noGrp="1"/>
          </p:cNvSpPr>
          <p:nvPr>
            <p:ph type="title"/>
          </p:nvPr>
        </p:nvSpPr>
        <p:spPr>
          <a:xfrm>
            <a:off x="6096006" y="643467"/>
            <a:ext cx="5452529" cy="3569242"/>
          </a:xfrm>
        </p:spPr>
        <p:txBody>
          <a:bodyPr vert="horz" lIns="91440" tIns="45720" rIns="91440" bIns="45720" rtlCol="0" anchor="t">
            <a:normAutofit/>
          </a:bodyPr>
          <a:lstStyle/>
          <a:p>
            <a:pPr algn="r">
              <a:lnSpc>
                <a:spcPct val="83000"/>
              </a:lnSpc>
            </a:pPr>
            <a:r>
              <a:rPr lang="en-US" sz="6000" cap="all" spc="-100">
                <a:solidFill>
                  <a:schemeClr val="bg1"/>
                </a:solidFill>
              </a:rPr>
              <a:t>Limitations</a:t>
            </a:r>
          </a:p>
        </p:txBody>
      </p:sp>
    </p:spTree>
    <p:extLst>
      <p:ext uri="{BB962C8B-B14F-4D97-AF65-F5344CB8AC3E}">
        <p14:creationId xmlns:p14="http://schemas.microsoft.com/office/powerpoint/2010/main" val="324611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7" name="Rectangle 36">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9" name="Rectangle 3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1"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2" name="Straight Connector 4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 compass on hand">
            <a:extLst>
              <a:ext uri="{FF2B5EF4-FFF2-40B4-BE49-F238E27FC236}">
                <a16:creationId xmlns:a16="http://schemas.microsoft.com/office/drawing/2014/main" id="{6D6FE3E6-F9C3-1890-08B9-F948FE8FCEBD}"/>
              </a:ext>
            </a:extLst>
          </p:cNvPr>
          <p:cNvPicPr>
            <a:picLocks noChangeAspect="1"/>
          </p:cNvPicPr>
          <p:nvPr/>
        </p:nvPicPr>
        <p:blipFill rotWithShape="1">
          <a:blip r:embed="rId2"/>
          <a:srcRect t="15414"/>
          <a:stretch/>
        </p:blipFill>
        <p:spPr>
          <a:xfrm>
            <a:off x="20" y="10"/>
            <a:ext cx="12191980" cy="6857990"/>
          </a:xfrm>
          <a:prstGeom prst="rect">
            <a:avLst/>
          </a:prstGeom>
        </p:spPr>
      </p:pic>
      <p:sp>
        <p:nvSpPr>
          <p:cNvPr id="48" name="Rectangle 4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chemeClr val="bg1">
              <a:alpha val="30000"/>
            </a:schemeClr>
          </a:solidFill>
          <a:ln w="6350" cap="sq" cmpd="sng" algn="ctr">
            <a:noFill/>
            <a:prstDash val="solid"/>
            <a:miter lim="800000"/>
          </a:ln>
          <a:effectLst/>
        </p:spPr>
      </p:sp>
      <p:sp>
        <p:nvSpPr>
          <p:cNvPr id="50" name="Rectangle 49">
            <a:extLst>
              <a:ext uri="{FF2B5EF4-FFF2-40B4-BE49-F238E27FC236}">
                <a16:creationId xmlns:a16="http://schemas.microsoft.com/office/drawing/2014/main" id="{17B6D4D1-B988-457E-986C-12FB1339E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rgbClr val="E2BA7B">
              <a:alpha val="40000"/>
            </a:srgbClr>
          </a:solidFill>
          <a:ln w="6350" cap="sq" cmpd="sng" algn="ctr">
            <a:noFill/>
            <a:prstDash val="solid"/>
            <a:miter lim="800000"/>
          </a:ln>
          <a:effectLst/>
        </p:spPr>
      </p:sp>
      <p:sp>
        <p:nvSpPr>
          <p:cNvPr id="52" name="Rectangle 5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376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345E2C0-50FB-B84D-DF39-0FFA8324A176}"/>
              </a:ext>
            </a:extLst>
          </p:cNvPr>
          <p:cNvSpPr>
            <a:spLocks noGrp="1"/>
          </p:cNvSpPr>
          <p:nvPr>
            <p:ph type="title"/>
          </p:nvPr>
        </p:nvSpPr>
        <p:spPr>
          <a:xfrm>
            <a:off x="7996314" y="1340361"/>
            <a:ext cx="3729162" cy="3341700"/>
          </a:xfrm>
        </p:spPr>
        <p:txBody>
          <a:bodyPr vert="horz" lIns="91440" tIns="45720" rIns="91440" bIns="45720" rtlCol="0" anchor="ctr">
            <a:normAutofit/>
          </a:bodyPr>
          <a:lstStyle/>
          <a:p>
            <a:pPr marL="285750" indent="-285750" algn="ctr">
              <a:lnSpc>
                <a:spcPct val="83000"/>
              </a:lnSpc>
            </a:pPr>
            <a:br>
              <a:rPr lang="en-US" sz="3600" cap="all" spc="-100">
                <a:solidFill>
                  <a:schemeClr val="tx1"/>
                </a:solidFill>
              </a:rPr>
            </a:br>
            <a:br>
              <a:rPr lang="en-US" sz="3600" cap="all" spc="-100">
                <a:solidFill>
                  <a:schemeClr val="tx1"/>
                </a:solidFill>
              </a:rPr>
            </a:br>
            <a:r>
              <a:rPr lang="en-US" sz="3600" cap="all" spc="-100">
                <a:solidFill>
                  <a:schemeClr val="tx1"/>
                </a:solidFill>
              </a:rPr>
              <a:t>Limitation:</a:t>
            </a:r>
            <a:br>
              <a:rPr lang="en-US" sz="3600" cap="all" spc="-100">
                <a:solidFill>
                  <a:schemeClr val="tx1"/>
                </a:solidFill>
              </a:rPr>
            </a:br>
            <a:r>
              <a:rPr lang="en-US" sz="3600" cap="all" spc="-100">
                <a:solidFill>
                  <a:schemeClr val="tx1"/>
                </a:solidFill>
              </a:rPr>
              <a:t>Single User Orientation</a:t>
            </a:r>
          </a:p>
          <a:p>
            <a:pPr algn="ctr">
              <a:lnSpc>
                <a:spcPct val="83000"/>
              </a:lnSpc>
            </a:pPr>
            <a:br>
              <a:rPr lang="en-US" sz="3600" cap="all" spc="-100">
                <a:solidFill>
                  <a:schemeClr val="tx1"/>
                </a:solidFill>
              </a:rPr>
            </a:br>
            <a:endParaRPr lang="en-US" sz="3600" cap="all" spc="-100">
              <a:solidFill>
                <a:schemeClr val="tx1"/>
              </a:solidFill>
            </a:endParaRPr>
          </a:p>
        </p:txBody>
      </p:sp>
    </p:spTree>
    <p:extLst>
      <p:ext uri="{BB962C8B-B14F-4D97-AF65-F5344CB8AC3E}">
        <p14:creationId xmlns:p14="http://schemas.microsoft.com/office/powerpoint/2010/main" val="19149918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4" name="Rectangle 5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6" name="Rectangle 5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8" name="Group 5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9" name="Straight Connector 5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Padlock on computer motherboard">
            <a:extLst>
              <a:ext uri="{FF2B5EF4-FFF2-40B4-BE49-F238E27FC236}">
                <a16:creationId xmlns:a16="http://schemas.microsoft.com/office/drawing/2014/main" id="{7299A73C-99DB-309E-F60C-7374C03F72A5}"/>
              </a:ext>
            </a:extLst>
          </p:cNvPr>
          <p:cNvPicPr>
            <a:picLocks noChangeAspect="1"/>
          </p:cNvPicPr>
          <p:nvPr/>
        </p:nvPicPr>
        <p:blipFill rotWithShape="1">
          <a:blip r:embed="rId2"/>
          <a:srcRect b="15730"/>
          <a:stretch/>
        </p:blipFill>
        <p:spPr>
          <a:xfrm>
            <a:off x="3" y="-22"/>
            <a:ext cx="12191997" cy="6858022"/>
          </a:xfrm>
          <a:prstGeom prst="rect">
            <a:avLst/>
          </a:prstGeom>
        </p:spPr>
      </p:pic>
      <p:sp>
        <p:nvSpPr>
          <p:cNvPr id="65" name="Rectangle 6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chemeClr val="bg1">
              <a:alpha val="30000"/>
            </a:schemeClr>
          </a:solidFill>
          <a:ln w="6350" cap="sq" cmpd="sng" algn="ctr">
            <a:noFill/>
            <a:prstDash val="solid"/>
            <a:miter lim="800000"/>
          </a:ln>
          <a:effectLst/>
        </p:spPr>
      </p:sp>
      <p:sp>
        <p:nvSpPr>
          <p:cNvPr id="67" name="Rectangle 66">
            <a:extLst>
              <a:ext uri="{FF2B5EF4-FFF2-40B4-BE49-F238E27FC236}">
                <a16:creationId xmlns:a16="http://schemas.microsoft.com/office/drawing/2014/main" id="{17B6D4D1-B988-457E-986C-12FB1339E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chemeClr val="accent1">
              <a:alpha val="40000"/>
            </a:schemeClr>
          </a:solidFill>
          <a:ln w="6350" cap="sq" cmpd="sng" algn="ctr">
            <a:noFill/>
            <a:prstDash val="solid"/>
            <a:miter lim="800000"/>
          </a:ln>
          <a:effectLst/>
        </p:spPr>
      </p:sp>
      <p:sp>
        <p:nvSpPr>
          <p:cNvPr id="69" name="Rectangle 6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376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6DDAF73-ACAA-B0F4-A771-81CBD99AFDE7}"/>
              </a:ext>
            </a:extLst>
          </p:cNvPr>
          <p:cNvSpPr>
            <a:spLocks noGrp="1"/>
          </p:cNvSpPr>
          <p:nvPr>
            <p:ph type="title"/>
          </p:nvPr>
        </p:nvSpPr>
        <p:spPr>
          <a:xfrm>
            <a:off x="7996314" y="1340361"/>
            <a:ext cx="3729162" cy="3341700"/>
          </a:xfrm>
        </p:spPr>
        <p:txBody>
          <a:bodyPr vert="horz" lIns="91440" tIns="45720" rIns="91440" bIns="45720" rtlCol="0" anchor="ctr">
            <a:normAutofit/>
          </a:bodyPr>
          <a:lstStyle/>
          <a:p>
            <a:pPr marL="285750" indent="-285750" algn="ctr">
              <a:lnSpc>
                <a:spcPct val="83000"/>
              </a:lnSpc>
            </a:pPr>
            <a:br>
              <a:rPr lang="en-US" sz="3100" cap="all" spc="-100">
                <a:solidFill>
                  <a:schemeClr val="tx1"/>
                </a:solidFill>
              </a:rPr>
            </a:br>
            <a:br>
              <a:rPr lang="en-US" sz="3100" cap="all" spc="-100">
                <a:solidFill>
                  <a:schemeClr val="tx1"/>
                </a:solidFill>
              </a:rPr>
            </a:br>
            <a:r>
              <a:rPr lang="en-US" sz="3100" cap="all" spc="-100">
                <a:solidFill>
                  <a:schemeClr val="tx1"/>
                </a:solidFill>
              </a:rPr>
              <a:t>Issue: Lack of Login Form and Insecure Data</a:t>
            </a:r>
          </a:p>
          <a:p>
            <a:pPr algn="ctr">
              <a:lnSpc>
                <a:spcPct val="83000"/>
              </a:lnSpc>
            </a:pPr>
            <a:br>
              <a:rPr lang="en-US" sz="3100" cap="all" spc="-100">
                <a:solidFill>
                  <a:schemeClr val="tx1"/>
                </a:solidFill>
              </a:rPr>
            </a:br>
            <a:endParaRPr lang="en-US" sz="3100" cap="all" spc="-100">
              <a:solidFill>
                <a:schemeClr val="tx1"/>
              </a:solidFill>
            </a:endParaRPr>
          </a:p>
        </p:txBody>
      </p:sp>
    </p:spTree>
    <p:extLst>
      <p:ext uri="{BB962C8B-B14F-4D97-AF65-F5344CB8AC3E}">
        <p14:creationId xmlns:p14="http://schemas.microsoft.com/office/powerpoint/2010/main" val="2738649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3D9DDA87-02C7-FA3E-3F86-EA9C29DF8648}"/>
              </a:ext>
            </a:extLst>
          </p:cNvPr>
          <p:cNvPicPr>
            <a:picLocks noChangeAspect="1"/>
          </p:cNvPicPr>
          <p:nvPr/>
        </p:nvPicPr>
        <p:blipFill rotWithShape="1">
          <a:blip r:embed="rId2">
            <a:alphaModFix amt="45000"/>
          </a:blip>
          <a:srcRect t="7591" r="-2" b="8073"/>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D62175F-CC0C-92A3-E74A-0DB06EB93A54}"/>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br>
              <a:rPr lang="en-US" sz="3700" cap="all" spc="-100"/>
            </a:br>
            <a:r>
              <a:rPr lang="en-US" sz="3700" cap="all" spc="-100"/>
              <a:t>Limitation: Optional Attendance Marking</a:t>
            </a:r>
          </a:p>
          <a:p>
            <a:pPr algn="ctr">
              <a:lnSpc>
                <a:spcPct val="83000"/>
              </a:lnSpc>
            </a:pPr>
            <a:br>
              <a:rPr lang="en-US" sz="3700" cap="all" spc="-100"/>
            </a:br>
            <a:endParaRPr lang="en-US" sz="3700" cap="all" spc="-100"/>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80471909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89453E5-5EEB-BC16-3FF7-167D0667D560}"/>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a:t>Future Work</a:t>
            </a:r>
          </a:p>
        </p:txBody>
      </p:sp>
      <p:sp>
        <p:nvSpPr>
          <p:cNvPr id="27" name="Rectangle 26">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Head with Gears">
            <a:extLst>
              <a:ext uri="{FF2B5EF4-FFF2-40B4-BE49-F238E27FC236}">
                <a16:creationId xmlns:a16="http://schemas.microsoft.com/office/drawing/2014/main" id="{3A47BCEF-4EA3-BDE0-0525-0D0871E79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10071904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5"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ye exam equipment">
            <a:extLst>
              <a:ext uri="{FF2B5EF4-FFF2-40B4-BE49-F238E27FC236}">
                <a16:creationId xmlns:a16="http://schemas.microsoft.com/office/drawing/2014/main" id="{960B849B-FD10-1E37-7333-6FE56C15AE8F}"/>
              </a:ext>
            </a:extLst>
          </p:cNvPr>
          <p:cNvPicPr>
            <a:picLocks noChangeAspect="1"/>
          </p:cNvPicPr>
          <p:nvPr/>
        </p:nvPicPr>
        <p:blipFill rotWithShape="1">
          <a:blip r:embed="rId2">
            <a:alphaModFix amt="45000"/>
          </a:blip>
          <a:srcRect r="-2" b="-2"/>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FD3BF90-9126-05AC-196C-5A19BB464516}"/>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5800" cap="all" spc="-100"/>
              <a:t>Implement user authentication system</a:t>
            </a:r>
          </a:p>
          <a:p>
            <a:pPr algn="ctr">
              <a:lnSpc>
                <a:spcPct val="83000"/>
              </a:lnSpc>
            </a:pPr>
            <a:endParaRPr lang="en-US" sz="5800" cap="all" spc="-100"/>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69654675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1A3BE375-0AA6-8488-5537-C23024C281B2}"/>
              </a:ext>
            </a:extLst>
          </p:cNvPr>
          <p:cNvPicPr>
            <a:picLocks noChangeAspect="1"/>
          </p:cNvPicPr>
          <p:nvPr/>
        </p:nvPicPr>
        <p:blipFill rotWithShape="1">
          <a:blip r:embed="rId2">
            <a:alphaModFix amt="45000"/>
          </a:blip>
          <a:srcRect t="9175" r="-2" b="586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172EC6D-06E1-01D0-8786-A1672E393D3F}"/>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a:t>Make Student Dashboard</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0203827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6" name="Rectangle 4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8" name="Rectangle 4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7" name="Rectangle 56">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A10E981-3587-D419-F273-19C95F69C2E5}"/>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3800" cap="all" spc="-100"/>
              <a:t>Create separate user accounts for teachers and administrators </a:t>
            </a:r>
          </a:p>
        </p:txBody>
      </p:sp>
      <p:sp>
        <p:nvSpPr>
          <p:cNvPr id="59" name="Rectangle 58">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60">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Users">
            <a:extLst>
              <a:ext uri="{FF2B5EF4-FFF2-40B4-BE49-F238E27FC236}">
                <a16:creationId xmlns:a16="http://schemas.microsoft.com/office/drawing/2014/main" id="{20A9FEC3-246C-3C97-E11E-B09F5CB1D9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39558625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5CF1-5753-CF70-94D5-0831796C2ECC}"/>
              </a:ext>
            </a:extLst>
          </p:cNvPr>
          <p:cNvSpPr>
            <a:spLocks noGrp="1"/>
          </p:cNvSpPr>
          <p:nvPr>
            <p:ph type="title"/>
          </p:nvPr>
        </p:nvSpPr>
        <p:spPr/>
        <p:txBody>
          <a:bodyPr/>
          <a:lstStyle/>
          <a:p>
            <a:r>
              <a:rPr lang="en-US"/>
              <a:t>Case Study</a:t>
            </a:r>
          </a:p>
        </p:txBody>
      </p:sp>
      <p:sp>
        <p:nvSpPr>
          <p:cNvPr id="3" name="Content Placeholder 2">
            <a:extLst>
              <a:ext uri="{FF2B5EF4-FFF2-40B4-BE49-F238E27FC236}">
                <a16:creationId xmlns:a16="http://schemas.microsoft.com/office/drawing/2014/main" id="{25756BD9-F116-A1C4-26B5-F4260AD9A9BB}"/>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Department of Computer Science UET Lahore follows the Outcome Based Education where each subject is</a:t>
            </a:r>
            <a:endParaRPr lang="en-US"/>
          </a:p>
          <a:p>
            <a:pPr marL="0" indent="0">
              <a:buClr>
                <a:srgbClr val="262626"/>
              </a:buClr>
              <a:buNone/>
            </a:pPr>
            <a:r>
              <a:rPr lang="en-US">
                <a:ea typeface="+mn-lt"/>
                <a:cs typeface="+mn-lt"/>
              </a:rPr>
              <a:t>mapped with multiple CLOs. For the Lab work, these CLOs are further mapped to multiple rubrics. Rubrics are</a:t>
            </a:r>
            <a:endParaRPr lang="en-US"/>
          </a:p>
          <a:p>
            <a:pPr marL="0" indent="0">
              <a:buClr>
                <a:srgbClr val="262626"/>
              </a:buClr>
              <a:buNone/>
            </a:pPr>
            <a:r>
              <a:rPr lang="en-US">
                <a:ea typeface="+mn-lt"/>
                <a:cs typeface="+mn-lt"/>
              </a:rPr>
              <a:t>the rules that measure the students at different levels in particular component of an assessment. Example of rubrics</a:t>
            </a:r>
            <a:endParaRPr lang="en-US"/>
          </a:p>
          <a:p>
            <a:pPr marL="0" indent="0">
              <a:buClr>
                <a:srgbClr val="262626"/>
              </a:buClr>
              <a:buNone/>
            </a:pPr>
            <a:r>
              <a:rPr lang="en-US">
                <a:ea typeface="+mn-lt"/>
                <a:cs typeface="+mn-lt"/>
              </a:rPr>
              <a:t>for object-oriented programming are as follow:</a:t>
            </a:r>
            <a:endParaRPr lang="en-US"/>
          </a:p>
        </p:txBody>
      </p:sp>
    </p:spTree>
    <p:extLst>
      <p:ext uri="{BB962C8B-B14F-4D97-AF65-F5344CB8AC3E}">
        <p14:creationId xmlns:p14="http://schemas.microsoft.com/office/powerpoint/2010/main" val="1964424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assroom sticker progress chart">
            <a:extLst>
              <a:ext uri="{FF2B5EF4-FFF2-40B4-BE49-F238E27FC236}">
                <a16:creationId xmlns:a16="http://schemas.microsoft.com/office/drawing/2014/main" id="{6ED21387-8735-ACDD-6E52-6107ED04F7CC}"/>
              </a:ext>
            </a:extLst>
          </p:cNvPr>
          <p:cNvPicPr>
            <a:picLocks noChangeAspect="1"/>
          </p:cNvPicPr>
          <p:nvPr/>
        </p:nvPicPr>
        <p:blipFill rotWithShape="1">
          <a:blip r:embed="rId2">
            <a:alphaModFix amt="45000"/>
          </a:blip>
          <a:srcRect t="6364" r="-2" b="18634"/>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8B5B3081-DE6C-DBBD-9999-41A5A24AB6AE}"/>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300" cap="all" spc="-100"/>
              <a:t>Improve attendance system</a:t>
            </a:r>
          </a:p>
          <a:p>
            <a:pPr algn="ctr">
              <a:lnSpc>
                <a:spcPct val="83000"/>
              </a:lnSpc>
            </a:pPr>
            <a:endParaRPr lang="en-US" sz="6300" cap="all" spc="-100"/>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76802420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0CFD76CF-E988-2BA1-0CD4-237010724BCF}"/>
              </a:ext>
            </a:extLst>
          </p:cNvPr>
          <p:cNvPicPr>
            <a:picLocks noChangeAspect="1"/>
          </p:cNvPicPr>
          <p:nvPr/>
        </p:nvPicPr>
        <p:blipFill rotWithShape="1">
          <a:blip r:embed="rId2">
            <a:alphaModFix amt="45000"/>
          </a:blip>
          <a:srcRect t="13057" r="-2" b="-2"/>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E0DBC73-5C00-208D-3441-A3890484A45C}"/>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5800" cap="all" spc="-100"/>
              <a:t>Refactor code into object-oriented structure</a:t>
            </a:r>
          </a:p>
          <a:p>
            <a:pPr algn="ctr">
              <a:lnSpc>
                <a:spcPct val="83000"/>
              </a:lnSpc>
            </a:pPr>
            <a:endParaRPr lang="en-US" sz="5800" cap="all" spc="-100"/>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28973616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D8D9285-F5EA-8924-7853-75874B93D65E}"/>
              </a:ext>
            </a:extLst>
          </p:cNvPr>
          <p:cNvSpPr>
            <a:spLocks noGrp="1"/>
          </p:cNvSpPr>
          <p:nvPr>
            <p:ph type="title"/>
          </p:nvPr>
        </p:nvSpPr>
        <p:spPr>
          <a:xfrm>
            <a:off x="573409" y="559477"/>
            <a:ext cx="3765200" cy="5709931"/>
          </a:xfrm>
        </p:spPr>
        <p:txBody>
          <a:bodyPr>
            <a:normAutofit/>
          </a:bodyPr>
          <a:lstStyle/>
          <a:p>
            <a:pPr algn="ctr"/>
            <a:r>
              <a:rPr lang="en-US"/>
              <a:t>Conclusion</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4B5E9C54-AB03-7E50-A426-E93E4AB0A90C}"/>
              </a:ext>
            </a:extLst>
          </p:cNvPr>
          <p:cNvGraphicFramePr>
            <a:graphicFrameLocks noGrp="1"/>
          </p:cNvGraphicFramePr>
          <p:nvPr>
            <p:ph idx="1"/>
            <p:extLst>
              <p:ext uri="{D42A27DB-BD31-4B8C-83A1-F6EECF244321}">
                <p14:modId xmlns:p14="http://schemas.microsoft.com/office/powerpoint/2010/main" val="214107966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7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DBBE-5810-B0BB-D355-89DEE5C13CF0}"/>
              </a:ext>
            </a:extLst>
          </p:cNvPr>
          <p:cNvSpPr>
            <a:spLocks noGrp="1"/>
          </p:cNvSpPr>
          <p:nvPr>
            <p:ph type="title"/>
          </p:nvPr>
        </p:nvSpPr>
        <p:spPr/>
        <p:txBody>
          <a:bodyPr/>
          <a:lstStyle/>
          <a:p>
            <a:r>
              <a:rPr lang="en-US"/>
              <a:t>Case Study Cont..</a:t>
            </a:r>
          </a:p>
        </p:txBody>
      </p:sp>
      <p:sp>
        <p:nvSpPr>
          <p:cNvPr id="3" name="Content Placeholder 2">
            <a:extLst>
              <a:ext uri="{FF2B5EF4-FFF2-40B4-BE49-F238E27FC236}">
                <a16:creationId xmlns:a16="http://schemas.microsoft.com/office/drawing/2014/main" id="{10623A94-1FB6-3AD5-03A9-87BE98A9BA63}"/>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You are supposed to streamline the above process and develop desktop application(Windows Form Application</a:t>
            </a:r>
            <a:endParaRPr lang="en-US"/>
          </a:p>
          <a:p>
            <a:pPr marL="0" indent="0">
              <a:buClr>
                <a:srgbClr val="262626"/>
              </a:buClr>
              <a:buNone/>
            </a:pPr>
            <a:r>
              <a:rPr lang="en-US">
                <a:ea typeface="+mn-lt"/>
                <a:cs typeface="+mn-lt"/>
              </a:rPr>
              <a:t>using C#) that will be operated by the teacher to manage data at one place. Following features will be</a:t>
            </a:r>
            <a:endParaRPr lang="en-US"/>
          </a:p>
          <a:p>
            <a:pPr marL="0" indent="0">
              <a:buClr>
                <a:srgbClr val="262626"/>
              </a:buClr>
              <a:buNone/>
            </a:pPr>
            <a:r>
              <a:rPr lang="en-US">
                <a:ea typeface="+mn-lt"/>
                <a:cs typeface="+mn-lt"/>
              </a:rPr>
              <a:t>implemented in the application.</a:t>
            </a:r>
            <a:endParaRPr lang="en-US"/>
          </a:p>
          <a:p>
            <a:pPr>
              <a:buClr>
                <a:srgbClr val="262626"/>
              </a:buClr>
            </a:pPr>
            <a:r>
              <a:rPr lang="en-US">
                <a:ea typeface="+mn-lt"/>
                <a:cs typeface="+mn-lt"/>
              </a:rPr>
              <a:t>• Manage Students</a:t>
            </a:r>
            <a:endParaRPr lang="en-US"/>
          </a:p>
          <a:p>
            <a:pPr>
              <a:buClr>
                <a:srgbClr val="262626"/>
              </a:buClr>
            </a:pPr>
            <a:r>
              <a:rPr lang="en-US">
                <a:ea typeface="+mn-lt"/>
                <a:cs typeface="+mn-lt"/>
              </a:rPr>
              <a:t>• Manage CLOs</a:t>
            </a:r>
            <a:endParaRPr lang="en-US"/>
          </a:p>
          <a:p>
            <a:pPr>
              <a:buClr>
                <a:srgbClr val="262626"/>
              </a:buClr>
            </a:pPr>
            <a:r>
              <a:rPr lang="en-US">
                <a:ea typeface="+mn-lt"/>
                <a:cs typeface="+mn-lt"/>
              </a:rPr>
              <a:t>• Manage Rubrics</a:t>
            </a:r>
            <a:endParaRPr lang="en-US"/>
          </a:p>
          <a:p>
            <a:pPr>
              <a:buClr>
                <a:srgbClr val="262626"/>
              </a:buClr>
            </a:pPr>
            <a:r>
              <a:rPr lang="en-US">
                <a:ea typeface="+mn-lt"/>
                <a:cs typeface="+mn-lt"/>
              </a:rPr>
              <a:t>• Manage Assessments</a:t>
            </a:r>
            <a:endParaRPr lang="en-US"/>
          </a:p>
          <a:p>
            <a:pPr>
              <a:buClr>
                <a:srgbClr val="262626"/>
              </a:buClr>
            </a:pPr>
            <a:r>
              <a:rPr lang="en-US">
                <a:ea typeface="+mn-lt"/>
                <a:cs typeface="+mn-lt"/>
              </a:rPr>
              <a:t>• Manage Rubric Levels</a:t>
            </a:r>
            <a:endParaRPr lang="en-US"/>
          </a:p>
          <a:p>
            <a:pPr>
              <a:buClr>
                <a:srgbClr val="262626"/>
              </a:buClr>
            </a:pPr>
            <a:r>
              <a:rPr lang="en-US">
                <a:ea typeface="+mn-lt"/>
                <a:cs typeface="+mn-lt"/>
              </a:rPr>
              <a:t>• Mark the evaluations against a student</a:t>
            </a:r>
            <a:endParaRPr lang="en-US"/>
          </a:p>
          <a:p>
            <a:pPr marL="0" indent="0">
              <a:buClr>
                <a:srgbClr val="262626"/>
              </a:buClr>
              <a:buNone/>
            </a:pPr>
            <a:endParaRPr lang="en-US"/>
          </a:p>
        </p:txBody>
      </p:sp>
    </p:spTree>
    <p:extLst>
      <p:ext uri="{BB962C8B-B14F-4D97-AF65-F5344CB8AC3E}">
        <p14:creationId xmlns:p14="http://schemas.microsoft.com/office/powerpoint/2010/main" val="137765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821B9-0CFF-4B38-BBA6-D630BD3AF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CF02F-B372-6141-D4DB-39E289BB6B95}"/>
              </a:ext>
            </a:extLst>
          </p:cNvPr>
          <p:cNvSpPr>
            <a:spLocks noGrp="1"/>
          </p:cNvSpPr>
          <p:nvPr>
            <p:ph type="title"/>
          </p:nvPr>
        </p:nvSpPr>
        <p:spPr>
          <a:xfrm>
            <a:off x="8660189" y="643464"/>
            <a:ext cx="2888344" cy="5571071"/>
          </a:xfrm>
        </p:spPr>
        <p:txBody>
          <a:bodyPr>
            <a:normAutofit/>
          </a:bodyPr>
          <a:lstStyle/>
          <a:p>
            <a:r>
              <a:rPr lang="en-US">
                <a:solidFill>
                  <a:schemeClr val="bg1"/>
                </a:solidFill>
              </a:rPr>
              <a:t>Case Study Cont..</a:t>
            </a:r>
          </a:p>
        </p:txBody>
      </p:sp>
      <p:sp>
        <p:nvSpPr>
          <p:cNvPr id="11" name="Rectangle 10">
            <a:extLst>
              <a:ext uri="{FF2B5EF4-FFF2-40B4-BE49-F238E27FC236}">
                <a16:creationId xmlns:a16="http://schemas.microsoft.com/office/drawing/2014/main" id="{C16394E5-E242-48C2-9BFF-BDCB27E4F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8EFCA7-18D5-4FA9-867D-374429893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5" name="Rectangle 14">
            <a:extLst>
              <a:ext uri="{FF2B5EF4-FFF2-40B4-BE49-F238E27FC236}">
                <a16:creationId xmlns:a16="http://schemas.microsoft.com/office/drawing/2014/main" id="{EB3182AD-CBBA-42F2-964B-8C8644688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sp>
      <p:graphicFrame>
        <p:nvGraphicFramePr>
          <p:cNvPr id="5" name="Content Placeholder 2">
            <a:extLst>
              <a:ext uri="{FF2B5EF4-FFF2-40B4-BE49-F238E27FC236}">
                <a16:creationId xmlns:a16="http://schemas.microsoft.com/office/drawing/2014/main" id="{A9969135-1F01-9F30-48D2-086D0C56EB90}"/>
              </a:ext>
            </a:extLst>
          </p:cNvPr>
          <p:cNvGraphicFramePr>
            <a:graphicFrameLocks noGrp="1"/>
          </p:cNvGraphicFramePr>
          <p:nvPr>
            <p:ph idx="1"/>
            <p:extLst>
              <p:ext uri="{D42A27DB-BD31-4B8C-83A1-F6EECF244321}">
                <p14:modId xmlns:p14="http://schemas.microsoft.com/office/powerpoint/2010/main" val="1983725004"/>
              </p:ext>
            </p:extLst>
          </p:nvPr>
        </p:nvGraphicFramePr>
        <p:xfrm>
          <a:off x="1286615" y="1286931"/>
          <a:ext cx="5668310" cy="428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11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238D067-2789-7D50-96C1-FD4FA42F6E7B}"/>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a:t>Introduction</a:t>
            </a:r>
          </a:p>
        </p:txBody>
      </p:sp>
      <p:sp>
        <p:nvSpPr>
          <p:cNvPr id="27" name="Rectangle 26">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772FCF55-88BC-89D0-8ACC-708E7C74FB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33899668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031FD208-E67F-933B-A4DD-4143ABE794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37" y="1768534"/>
            <a:ext cx="3322121" cy="3322121"/>
          </a:xfrm>
          <a:prstGeom prst="rect">
            <a:avLst/>
          </a:prstGeom>
        </p:spPr>
      </p:pic>
      <p:sp>
        <p:nvSpPr>
          <p:cNvPr id="33" name="Rectangle 27">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9">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D15A2-F359-5788-68D1-DEB666E0C491}"/>
              </a:ext>
            </a:extLst>
          </p:cNvPr>
          <p:cNvSpPr>
            <a:spLocks noGrp="1"/>
          </p:cNvSpPr>
          <p:nvPr>
            <p:ph type="title"/>
          </p:nvPr>
        </p:nvSpPr>
        <p:spPr>
          <a:xfrm>
            <a:off x="5041392" y="642593"/>
            <a:ext cx="6281928" cy="1744183"/>
          </a:xfrm>
        </p:spPr>
        <p:txBody>
          <a:bodyPr>
            <a:normAutofit/>
          </a:bodyPr>
          <a:lstStyle/>
          <a:p>
            <a:r>
              <a:rPr lang="en-US">
                <a:ea typeface="+mj-lt"/>
                <a:cs typeface="+mj-lt"/>
              </a:rPr>
              <a:t>Streamlined Assessment Processes:</a:t>
            </a:r>
            <a:endParaRPr lang="en-US"/>
          </a:p>
        </p:txBody>
      </p:sp>
      <p:sp>
        <p:nvSpPr>
          <p:cNvPr id="3" name="Content Placeholder 2">
            <a:extLst>
              <a:ext uri="{FF2B5EF4-FFF2-40B4-BE49-F238E27FC236}">
                <a16:creationId xmlns:a16="http://schemas.microsoft.com/office/drawing/2014/main" id="{8474A15F-EF2F-BBA4-88B2-160594D8F585}"/>
              </a:ext>
            </a:extLst>
          </p:cNvPr>
          <p:cNvSpPr>
            <a:spLocks noGrp="1"/>
          </p:cNvSpPr>
          <p:nvPr>
            <p:ph idx="1"/>
          </p:nvPr>
        </p:nvSpPr>
        <p:spPr>
          <a:xfrm>
            <a:off x="5041392" y="2386584"/>
            <a:ext cx="6281928" cy="3648456"/>
          </a:xfrm>
        </p:spPr>
        <p:txBody>
          <a:bodyPr vert="horz" lIns="91440" tIns="45720" rIns="91440" bIns="45720" rtlCol="0">
            <a:normAutofit/>
          </a:bodyPr>
          <a:lstStyle/>
          <a:p>
            <a:pPr marL="0" indent="0">
              <a:buNone/>
            </a:pPr>
            <a:r>
              <a:rPr lang="en-US">
                <a:ea typeface="+mn-lt"/>
                <a:cs typeface="+mn-lt"/>
              </a:rPr>
              <a:t>LMS provides a centralized platform for managing assessments, making it easier to organize and track student progress, evaluate their performance based on rubrics and learning outcomes, and streamline the assessment process.</a:t>
            </a:r>
            <a:endParaRPr lang="en-US"/>
          </a:p>
        </p:txBody>
      </p:sp>
    </p:spTree>
    <p:extLst>
      <p:ext uri="{BB962C8B-B14F-4D97-AF65-F5344CB8AC3E}">
        <p14:creationId xmlns:p14="http://schemas.microsoft.com/office/powerpoint/2010/main" val="34727434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nching Diagram">
            <a:extLst>
              <a:ext uri="{FF2B5EF4-FFF2-40B4-BE49-F238E27FC236}">
                <a16:creationId xmlns:a16="http://schemas.microsoft.com/office/drawing/2014/main" id="{67870E3E-7C07-1DA8-8CF8-1A83165DB7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37" y="1768534"/>
            <a:ext cx="3322121" cy="3322121"/>
          </a:xfrm>
          <a:prstGeom prst="rect">
            <a:avLst/>
          </a:prstGeom>
        </p:spPr>
      </p:pic>
      <p:sp>
        <p:nvSpPr>
          <p:cNvPr id="19" name="Rectangle 18">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783BC-13A0-03DB-3FBF-2B3FA6F7F1A5}"/>
              </a:ext>
            </a:extLst>
          </p:cNvPr>
          <p:cNvSpPr>
            <a:spLocks noGrp="1"/>
          </p:cNvSpPr>
          <p:nvPr>
            <p:ph type="title"/>
          </p:nvPr>
        </p:nvSpPr>
        <p:spPr>
          <a:xfrm>
            <a:off x="5041392" y="642593"/>
            <a:ext cx="6281928" cy="1744183"/>
          </a:xfrm>
        </p:spPr>
        <p:txBody>
          <a:bodyPr>
            <a:normAutofit/>
          </a:bodyPr>
          <a:lstStyle/>
          <a:p>
            <a:r>
              <a:rPr lang="en-US">
                <a:ea typeface="+mj-lt"/>
                <a:cs typeface="+mj-lt"/>
              </a:rPr>
              <a:t>Improved Organization: </a:t>
            </a:r>
            <a:endParaRPr lang="en-US"/>
          </a:p>
        </p:txBody>
      </p:sp>
      <p:sp>
        <p:nvSpPr>
          <p:cNvPr id="3" name="Content Placeholder 2">
            <a:extLst>
              <a:ext uri="{FF2B5EF4-FFF2-40B4-BE49-F238E27FC236}">
                <a16:creationId xmlns:a16="http://schemas.microsoft.com/office/drawing/2014/main" id="{6C930106-E08A-3A44-AE37-C450FC88F4DA}"/>
              </a:ext>
            </a:extLst>
          </p:cNvPr>
          <p:cNvSpPr>
            <a:spLocks noGrp="1"/>
          </p:cNvSpPr>
          <p:nvPr>
            <p:ph idx="1"/>
          </p:nvPr>
        </p:nvSpPr>
        <p:spPr>
          <a:xfrm>
            <a:off x="5041392" y="2386584"/>
            <a:ext cx="6281928" cy="3648456"/>
          </a:xfrm>
        </p:spPr>
        <p:txBody>
          <a:bodyPr vert="horz" lIns="91440" tIns="45720" rIns="91440" bIns="45720" rtlCol="0">
            <a:normAutofit/>
          </a:bodyPr>
          <a:lstStyle/>
          <a:p>
            <a:pPr marL="0" indent="0">
              <a:buNone/>
            </a:pPr>
            <a:r>
              <a:rPr lang="en-US">
                <a:ea typeface="+mn-lt"/>
                <a:cs typeface="+mn-lt"/>
              </a:rPr>
              <a:t>LMS enables easy management, search, and sorting of student and course learning outcome data. With the ability to manage rubrics and assessments, add assessment components, mark attendance, and download reports, the system ensures that all important data is organized and easily accessible.</a:t>
            </a:r>
            <a:endParaRPr lang="en-US"/>
          </a:p>
        </p:txBody>
      </p:sp>
    </p:spTree>
    <p:extLst>
      <p:ext uri="{BB962C8B-B14F-4D97-AF65-F5344CB8AC3E}">
        <p14:creationId xmlns:p14="http://schemas.microsoft.com/office/powerpoint/2010/main" val="32152887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pward trend">
            <a:extLst>
              <a:ext uri="{FF2B5EF4-FFF2-40B4-BE49-F238E27FC236}">
                <a16:creationId xmlns:a16="http://schemas.microsoft.com/office/drawing/2014/main" id="{97E14CC4-99AA-3F9E-1DCB-15CEF9D67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37" y="1768534"/>
            <a:ext cx="3322121" cy="3322121"/>
          </a:xfrm>
          <a:prstGeom prst="rect">
            <a:avLst/>
          </a:prstGeom>
        </p:spPr>
      </p:pic>
      <p:sp>
        <p:nvSpPr>
          <p:cNvPr id="28" name="Rectangle 27">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178AD-9DB4-9EC0-CA84-2406C05126AD}"/>
              </a:ext>
            </a:extLst>
          </p:cNvPr>
          <p:cNvSpPr>
            <a:spLocks noGrp="1"/>
          </p:cNvSpPr>
          <p:nvPr>
            <p:ph type="title"/>
          </p:nvPr>
        </p:nvSpPr>
        <p:spPr>
          <a:xfrm>
            <a:off x="5041392" y="642593"/>
            <a:ext cx="6281928" cy="1744183"/>
          </a:xfrm>
        </p:spPr>
        <p:txBody>
          <a:bodyPr>
            <a:normAutofit/>
          </a:bodyPr>
          <a:lstStyle/>
          <a:p>
            <a:r>
              <a:rPr lang="en-US">
                <a:ea typeface="+mj-lt"/>
                <a:cs typeface="+mj-lt"/>
              </a:rPr>
              <a:t>Increased Efficiency:</a:t>
            </a:r>
            <a:endParaRPr lang="en-US"/>
          </a:p>
        </p:txBody>
      </p:sp>
      <p:sp>
        <p:nvSpPr>
          <p:cNvPr id="3" name="Content Placeholder 2">
            <a:extLst>
              <a:ext uri="{FF2B5EF4-FFF2-40B4-BE49-F238E27FC236}">
                <a16:creationId xmlns:a16="http://schemas.microsoft.com/office/drawing/2014/main" id="{4E5F52DA-FA07-4FB8-1364-BCD375EB1609}"/>
              </a:ext>
            </a:extLst>
          </p:cNvPr>
          <p:cNvSpPr>
            <a:spLocks noGrp="1"/>
          </p:cNvSpPr>
          <p:nvPr>
            <p:ph idx="1"/>
          </p:nvPr>
        </p:nvSpPr>
        <p:spPr>
          <a:xfrm>
            <a:off x="5041392" y="2386584"/>
            <a:ext cx="6281928" cy="3648456"/>
          </a:xfrm>
        </p:spPr>
        <p:txBody>
          <a:bodyPr vert="horz" lIns="91440" tIns="45720" rIns="91440" bIns="45720" rtlCol="0">
            <a:normAutofit/>
          </a:bodyPr>
          <a:lstStyle/>
          <a:p>
            <a:pPr marL="0" indent="0">
              <a:buNone/>
            </a:pPr>
            <a:r>
              <a:rPr lang="en-US">
                <a:ea typeface="+mn-lt"/>
                <a:cs typeface="+mn-lt"/>
              </a:rPr>
              <a:t>LMS helps to increase efficiency by automating administrative tasks such as attendance tracking and report generation. This frees up valuable time for instructors, allowing them to focus on teaching and providing feedback to students.</a:t>
            </a:r>
            <a:endParaRPr lang="en-US"/>
          </a:p>
        </p:txBody>
      </p:sp>
    </p:spTree>
    <p:extLst>
      <p:ext uri="{BB962C8B-B14F-4D97-AF65-F5344CB8AC3E}">
        <p14:creationId xmlns:p14="http://schemas.microsoft.com/office/powerpoint/2010/main" val="289522391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SavonVTI</vt:lpstr>
      <vt:lpstr>Learning Management System</vt:lpstr>
      <vt:lpstr>Outlines of Presentation</vt:lpstr>
      <vt:lpstr>Case Study</vt:lpstr>
      <vt:lpstr>Case Study Cont..</vt:lpstr>
      <vt:lpstr>Case Study Cont..</vt:lpstr>
      <vt:lpstr>Introduction</vt:lpstr>
      <vt:lpstr>Streamlined Assessment Processes:</vt:lpstr>
      <vt:lpstr>Improved Organization: </vt:lpstr>
      <vt:lpstr>Increased Efficiency:</vt:lpstr>
      <vt:lpstr>Improved Outcomes: </vt:lpstr>
      <vt:lpstr>Target Audience</vt:lpstr>
      <vt:lpstr>PowerPoint Presentation</vt:lpstr>
      <vt:lpstr>Activity Diagrams</vt:lpstr>
      <vt:lpstr>Manage Student</vt:lpstr>
      <vt:lpstr>Manage Clo</vt:lpstr>
      <vt:lpstr>Manage Rubric</vt:lpstr>
      <vt:lpstr>Manage Rubric Levels</vt:lpstr>
      <vt:lpstr>Manage Assessment</vt:lpstr>
      <vt:lpstr>Manage Assessment Component</vt:lpstr>
      <vt:lpstr>Manage Attendance</vt:lpstr>
      <vt:lpstr>Mark Evaluations</vt:lpstr>
      <vt:lpstr>Limitations</vt:lpstr>
      <vt:lpstr>  Limitation: Single User Orientation  </vt:lpstr>
      <vt:lpstr>  Issue: Lack of Login Form and Insecure Data  </vt:lpstr>
      <vt:lpstr> Limitation: Optional Attendance Marking  </vt:lpstr>
      <vt:lpstr>Future Work</vt:lpstr>
      <vt:lpstr>Implement user authentication system </vt:lpstr>
      <vt:lpstr>Make Student Dashboard</vt:lpstr>
      <vt:lpstr>Create separate user accounts for teachers and administrators </vt:lpstr>
      <vt:lpstr>Improve attendance system </vt:lpstr>
      <vt:lpstr>Refactor code into object-oriented structure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153</cp:revision>
  <dcterms:created xsi:type="dcterms:W3CDTF">2023-03-09T12:31:05Z</dcterms:created>
  <dcterms:modified xsi:type="dcterms:W3CDTF">2023-03-09T17:04:09Z</dcterms:modified>
</cp:coreProperties>
</file>