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sldIdLst>
    <p:sldId id="336" r:id="rId2"/>
    <p:sldId id="256" r:id="rId3"/>
    <p:sldId id="337" r:id="rId4"/>
    <p:sldId id="257" r:id="rId5"/>
    <p:sldId id="341" r:id="rId6"/>
    <p:sldId id="260" r:id="rId7"/>
    <p:sldId id="262" r:id="rId8"/>
    <p:sldId id="355" r:id="rId9"/>
    <p:sldId id="356" r:id="rId10"/>
    <p:sldId id="273" r:id="rId11"/>
    <p:sldId id="344" r:id="rId12"/>
    <p:sldId id="278" r:id="rId13"/>
    <p:sldId id="284" r:id="rId14"/>
    <p:sldId id="345" r:id="rId15"/>
    <p:sldId id="346" r:id="rId16"/>
    <p:sldId id="347" r:id="rId17"/>
    <p:sldId id="353" r:id="rId18"/>
    <p:sldId id="354" r:id="rId19"/>
    <p:sldId id="327" r:id="rId20"/>
    <p:sldId id="285" r:id="rId21"/>
    <p:sldId id="286" r:id="rId22"/>
    <p:sldId id="338" r:id="rId23"/>
    <p:sldId id="348" r:id="rId24"/>
    <p:sldId id="349" r:id="rId25"/>
    <p:sldId id="350" r:id="rId26"/>
    <p:sldId id="290" r:id="rId27"/>
    <p:sldId id="351"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140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4677-1B86-4328-BDD0-8E17EA63441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6F314B1-789A-4032-8406-A158807BD8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B5AA2B3-7A5A-490B-B810-B23A132EE51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D773129-5655-43CC-8D0F-50861324972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B53D75-AB6C-4872-AC73-CB89E9C1B8A2}"/>
              </a:ext>
            </a:extLst>
          </p:cNvPr>
          <p:cNvSpPr>
            <a:spLocks noGrp="1"/>
          </p:cNvSpPr>
          <p:nvPr>
            <p:ph type="sldNum" sz="quarter" idx="12"/>
          </p:nvPr>
        </p:nvSpPr>
        <p:spPr/>
        <p:txBody>
          <a:bodyPr/>
          <a:lstStyle>
            <a:lvl1pPr>
              <a:defRPr/>
            </a:lvl1pPr>
          </a:lstStyle>
          <a:p>
            <a:pPr>
              <a:defRPr/>
            </a:pPr>
            <a:fld id="{397AE1B3-F43D-4DF6-A777-7B9DC56B772F}" type="slidenum">
              <a:rPr lang="en-US" altLang="en-US"/>
              <a:pPr>
                <a:defRPr/>
              </a:pPr>
              <a:t>‹#›</a:t>
            </a:fld>
            <a:endParaRPr lang="en-US" altLang="en-US"/>
          </a:p>
        </p:txBody>
      </p:sp>
    </p:spTree>
    <p:extLst>
      <p:ext uri="{BB962C8B-B14F-4D97-AF65-F5344CB8AC3E}">
        <p14:creationId xmlns:p14="http://schemas.microsoft.com/office/powerpoint/2010/main" val="100935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1ADF-BD9E-477E-AD34-F821603772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3D761E-EF2E-4A33-9D85-789F07A399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66950-1CA1-4239-996F-55FE1C4F7F2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C410A64-4E04-42C0-8793-1A63B811C47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1E542D-564C-496C-8963-3A76106F2AE8}"/>
              </a:ext>
            </a:extLst>
          </p:cNvPr>
          <p:cNvSpPr>
            <a:spLocks noGrp="1"/>
          </p:cNvSpPr>
          <p:nvPr>
            <p:ph type="sldNum" sz="quarter" idx="12"/>
          </p:nvPr>
        </p:nvSpPr>
        <p:spPr/>
        <p:txBody>
          <a:bodyPr/>
          <a:lstStyle>
            <a:lvl1pPr>
              <a:defRPr/>
            </a:lvl1pPr>
          </a:lstStyle>
          <a:p>
            <a:pPr>
              <a:defRPr/>
            </a:pPr>
            <a:fld id="{150F38D2-76F2-4681-A2BD-43AFEFA02280}" type="slidenum">
              <a:rPr lang="en-US" altLang="en-US"/>
              <a:pPr>
                <a:defRPr/>
              </a:pPr>
              <a:t>‹#›</a:t>
            </a:fld>
            <a:endParaRPr lang="en-US" altLang="en-US"/>
          </a:p>
        </p:txBody>
      </p:sp>
    </p:spTree>
    <p:extLst>
      <p:ext uri="{BB962C8B-B14F-4D97-AF65-F5344CB8AC3E}">
        <p14:creationId xmlns:p14="http://schemas.microsoft.com/office/powerpoint/2010/main" val="122135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F7FFAF-EA5C-453F-B61B-35B4E8E2977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EAE5E1-9DB2-46CE-863B-84F6368D78B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98BC1-C817-42C9-B1E5-7268E9A9BC5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560584B-56AD-4989-83BE-68E5A68066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0E878F0-AC61-47C3-A790-0A204957A414}"/>
              </a:ext>
            </a:extLst>
          </p:cNvPr>
          <p:cNvSpPr>
            <a:spLocks noGrp="1"/>
          </p:cNvSpPr>
          <p:nvPr>
            <p:ph type="sldNum" sz="quarter" idx="12"/>
          </p:nvPr>
        </p:nvSpPr>
        <p:spPr/>
        <p:txBody>
          <a:bodyPr/>
          <a:lstStyle>
            <a:lvl1pPr>
              <a:defRPr/>
            </a:lvl1pPr>
          </a:lstStyle>
          <a:p>
            <a:pPr>
              <a:defRPr/>
            </a:pPr>
            <a:fld id="{D6C42505-AFF2-44DD-90FD-8A909B305933}" type="slidenum">
              <a:rPr lang="en-US" altLang="en-US"/>
              <a:pPr>
                <a:defRPr/>
              </a:pPr>
              <a:t>‹#›</a:t>
            </a:fld>
            <a:endParaRPr lang="en-US" altLang="en-US"/>
          </a:p>
        </p:txBody>
      </p:sp>
    </p:spTree>
    <p:extLst>
      <p:ext uri="{BB962C8B-B14F-4D97-AF65-F5344CB8AC3E}">
        <p14:creationId xmlns:p14="http://schemas.microsoft.com/office/powerpoint/2010/main" val="389406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5658-B7C4-4961-AF56-07CA856CA2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C966AE-CB87-48BF-B691-028A666A21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1F21-8733-42DA-80A4-F3781283299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E02E163-47D2-42CB-B104-43AC53710BF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289C95B-23CC-42C6-BBD9-EAE1D3708FED}"/>
              </a:ext>
            </a:extLst>
          </p:cNvPr>
          <p:cNvSpPr>
            <a:spLocks noGrp="1"/>
          </p:cNvSpPr>
          <p:nvPr>
            <p:ph type="sldNum" sz="quarter" idx="12"/>
          </p:nvPr>
        </p:nvSpPr>
        <p:spPr/>
        <p:txBody>
          <a:bodyPr/>
          <a:lstStyle>
            <a:lvl1pPr>
              <a:defRPr/>
            </a:lvl1pPr>
          </a:lstStyle>
          <a:p>
            <a:pPr>
              <a:defRPr/>
            </a:pPr>
            <a:fld id="{B3C25E98-611E-4F18-A430-D93BDF0FD022}" type="slidenum">
              <a:rPr lang="en-US" altLang="en-US"/>
              <a:pPr>
                <a:defRPr/>
              </a:pPr>
              <a:t>‹#›</a:t>
            </a:fld>
            <a:endParaRPr lang="en-US" altLang="en-US"/>
          </a:p>
        </p:txBody>
      </p:sp>
    </p:spTree>
    <p:extLst>
      <p:ext uri="{BB962C8B-B14F-4D97-AF65-F5344CB8AC3E}">
        <p14:creationId xmlns:p14="http://schemas.microsoft.com/office/powerpoint/2010/main" val="4118783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F5503-2F72-4EFE-B397-8548350ACF5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A6F55DB-E5EF-4D31-A539-4EF7D6E167D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A93751D-E4E9-48B2-BA90-71F19E46A8E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766F8A8-DB48-46AA-8D9D-28FEDD040F8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2038E4A-491C-48B5-B6AA-C90042A5D5AB}"/>
              </a:ext>
            </a:extLst>
          </p:cNvPr>
          <p:cNvSpPr>
            <a:spLocks noGrp="1"/>
          </p:cNvSpPr>
          <p:nvPr>
            <p:ph type="sldNum" sz="quarter" idx="12"/>
          </p:nvPr>
        </p:nvSpPr>
        <p:spPr/>
        <p:txBody>
          <a:bodyPr/>
          <a:lstStyle>
            <a:lvl1pPr>
              <a:defRPr/>
            </a:lvl1pPr>
          </a:lstStyle>
          <a:p>
            <a:pPr>
              <a:defRPr/>
            </a:pPr>
            <a:fld id="{180529EE-5B9D-4559-AE45-EB786B823154}" type="slidenum">
              <a:rPr lang="en-US" altLang="en-US"/>
              <a:pPr>
                <a:defRPr/>
              </a:pPr>
              <a:t>‹#›</a:t>
            </a:fld>
            <a:endParaRPr lang="en-US" altLang="en-US"/>
          </a:p>
        </p:txBody>
      </p:sp>
    </p:spTree>
    <p:extLst>
      <p:ext uri="{BB962C8B-B14F-4D97-AF65-F5344CB8AC3E}">
        <p14:creationId xmlns:p14="http://schemas.microsoft.com/office/powerpoint/2010/main" val="61960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9187-6A8F-44A0-85BE-E27ECDAE6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3E81D-B853-4B70-BE42-25BCA48E9BB7}"/>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B2C07A-19BA-4785-A417-0F8E3D4B50E9}"/>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0551B45-110A-4A9D-A260-82D713F6333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402F067-2E11-42A0-9C85-2A4398ED485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860430E-B6FD-48A1-98BE-BFFB53C2A281}"/>
              </a:ext>
            </a:extLst>
          </p:cNvPr>
          <p:cNvSpPr>
            <a:spLocks noGrp="1"/>
          </p:cNvSpPr>
          <p:nvPr>
            <p:ph type="sldNum" sz="quarter" idx="12"/>
          </p:nvPr>
        </p:nvSpPr>
        <p:spPr/>
        <p:txBody>
          <a:bodyPr/>
          <a:lstStyle>
            <a:lvl1pPr>
              <a:defRPr/>
            </a:lvl1pPr>
          </a:lstStyle>
          <a:p>
            <a:pPr>
              <a:defRPr/>
            </a:pPr>
            <a:fld id="{7E88C4F7-6B50-4621-B167-D6AD832005A9}" type="slidenum">
              <a:rPr lang="en-US" altLang="en-US"/>
              <a:pPr>
                <a:defRPr/>
              </a:pPr>
              <a:t>‹#›</a:t>
            </a:fld>
            <a:endParaRPr lang="en-US" altLang="en-US"/>
          </a:p>
        </p:txBody>
      </p:sp>
    </p:spTree>
    <p:extLst>
      <p:ext uri="{BB962C8B-B14F-4D97-AF65-F5344CB8AC3E}">
        <p14:creationId xmlns:p14="http://schemas.microsoft.com/office/powerpoint/2010/main" val="5024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E770-FAB2-42AC-A101-554CE121FD2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99874-EA05-4DAB-9AC5-6196E6BF2E4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D9CE20B-1EE7-4A2F-81D2-2A611EC5C051}"/>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F9B6D1-F496-4559-8FAF-F01C0367191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03D82D00-529D-4C8C-862F-BF4956F53F6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816DAD3-E80E-4A39-9AE0-BFD3B64710EC}"/>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619C59A0-C1FF-4303-9B77-B704CE30779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3645A61-4CDF-434C-8670-E9F6E8DFF5ED}"/>
              </a:ext>
            </a:extLst>
          </p:cNvPr>
          <p:cNvSpPr>
            <a:spLocks noGrp="1"/>
          </p:cNvSpPr>
          <p:nvPr>
            <p:ph type="sldNum" sz="quarter" idx="12"/>
          </p:nvPr>
        </p:nvSpPr>
        <p:spPr/>
        <p:txBody>
          <a:bodyPr/>
          <a:lstStyle>
            <a:lvl1pPr>
              <a:defRPr/>
            </a:lvl1pPr>
          </a:lstStyle>
          <a:p>
            <a:pPr>
              <a:defRPr/>
            </a:pPr>
            <a:fld id="{764A7360-467D-4A79-9B8F-F230757EDD25}" type="slidenum">
              <a:rPr lang="en-US" altLang="en-US"/>
              <a:pPr>
                <a:defRPr/>
              </a:pPr>
              <a:t>‹#›</a:t>
            </a:fld>
            <a:endParaRPr lang="en-US" altLang="en-US"/>
          </a:p>
        </p:txBody>
      </p:sp>
    </p:spTree>
    <p:extLst>
      <p:ext uri="{BB962C8B-B14F-4D97-AF65-F5344CB8AC3E}">
        <p14:creationId xmlns:p14="http://schemas.microsoft.com/office/powerpoint/2010/main" val="2998796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B612-5E2D-4966-BB52-33539251DB0B}"/>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F690471-CE93-4A04-B35C-D9FD907B3B01}"/>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DBD1ACB-9CDD-4A8C-95B7-760FAB7623A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43BE509-8E40-465A-9B92-6FEC19862868}"/>
              </a:ext>
            </a:extLst>
          </p:cNvPr>
          <p:cNvSpPr>
            <a:spLocks noGrp="1"/>
          </p:cNvSpPr>
          <p:nvPr>
            <p:ph type="sldNum" sz="quarter" idx="12"/>
          </p:nvPr>
        </p:nvSpPr>
        <p:spPr/>
        <p:txBody>
          <a:bodyPr/>
          <a:lstStyle>
            <a:lvl1pPr>
              <a:defRPr/>
            </a:lvl1pPr>
          </a:lstStyle>
          <a:p>
            <a:pPr>
              <a:defRPr/>
            </a:pPr>
            <a:fld id="{748B0A9D-65DA-4580-987D-7F2867127D33}" type="slidenum">
              <a:rPr lang="en-US" altLang="en-US"/>
              <a:pPr>
                <a:defRPr/>
              </a:pPr>
              <a:t>‹#›</a:t>
            </a:fld>
            <a:endParaRPr lang="en-US" altLang="en-US"/>
          </a:p>
        </p:txBody>
      </p:sp>
    </p:spTree>
    <p:extLst>
      <p:ext uri="{BB962C8B-B14F-4D97-AF65-F5344CB8AC3E}">
        <p14:creationId xmlns:p14="http://schemas.microsoft.com/office/powerpoint/2010/main" val="259857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D5887F2-7B46-481F-86FA-54D7C6C6DF2B}"/>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9AFB430A-6EB1-4AB5-AD95-33E3E6E6C6C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310D25A-46C6-40E4-9E3F-A913AEE8C92E}"/>
              </a:ext>
            </a:extLst>
          </p:cNvPr>
          <p:cNvSpPr>
            <a:spLocks noGrp="1"/>
          </p:cNvSpPr>
          <p:nvPr>
            <p:ph type="sldNum" sz="quarter" idx="12"/>
          </p:nvPr>
        </p:nvSpPr>
        <p:spPr/>
        <p:txBody>
          <a:bodyPr/>
          <a:lstStyle>
            <a:lvl1pPr>
              <a:defRPr/>
            </a:lvl1pPr>
          </a:lstStyle>
          <a:p>
            <a:pPr>
              <a:defRPr/>
            </a:pPr>
            <a:fld id="{6927A9E7-3C8F-4787-9CC1-8BBBBFADAF08}" type="slidenum">
              <a:rPr lang="en-US" altLang="en-US"/>
              <a:pPr>
                <a:defRPr/>
              </a:pPr>
              <a:t>‹#›</a:t>
            </a:fld>
            <a:endParaRPr lang="en-US" altLang="en-US"/>
          </a:p>
        </p:txBody>
      </p:sp>
    </p:spTree>
    <p:extLst>
      <p:ext uri="{BB962C8B-B14F-4D97-AF65-F5344CB8AC3E}">
        <p14:creationId xmlns:p14="http://schemas.microsoft.com/office/powerpoint/2010/main" val="155270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BFE60-9777-4890-90FA-332EF4BEF3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B1E65AF-6D2C-4B43-91E2-A14E24FB1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D20F70-57CC-49F3-89D0-D3990F4FD00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CCC5750B-5E1E-4FDA-B255-52D164ADA68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F4B86F90-C21B-4834-A9E5-F7EA4D5FCE3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B9E9BCA-5289-40B3-869C-8F073C5CEDC6}"/>
              </a:ext>
            </a:extLst>
          </p:cNvPr>
          <p:cNvSpPr>
            <a:spLocks noGrp="1"/>
          </p:cNvSpPr>
          <p:nvPr>
            <p:ph type="sldNum" sz="quarter" idx="12"/>
          </p:nvPr>
        </p:nvSpPr>
        <p:spPr/>
        <p:txBody>
          <a:bodyPr/>
          <a:lstStyle>
            <a:lvl1pPr>
              <a:defRPr/>
            </a:lvl1pPr>
          </a:lstStyle>
          <a:p>
            <a:pPr>
              <a:defRPr/>
            </a:pPr>
            <a:fld id="{5E0E8F8B-F774-4652-A3D4-880A3F8B1E61}" type="slidenum">
              <a:rPr lang="en-US" altLang="en-US"/>
              <a:pPr>
                <a:defRPr/>
              </a:pPr>
              <a:t>‹#›</a:t>
            </a:fld>
            <a:endParaRPr lang="en-US" altLang="en-US"/>
          </a:p>
        </p:txBody>
      </p:sp>
    </p:spTree>
    <p:extLst>
      <p:ext uri="{BB962C8B-B14F-4D97-AF65-F5344CB8AC3E}">
        <p14:creationId xmlns:p14="http://schemas.microsoft.com/office/powerpoint/2010/main" val="421552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2ACD-85B4-40D9-A208-4338F99F3C5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6BADE42-1491-41BD-AAD1-50E1C122711D}"/>
              </a:ext>
            </a:extLst>
          </p:cNvPr>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a:extLst>
              <a:ext uri="{FF2B5EF4-FFF2-40B4-BE49-F238E27FC236}">
                <a16:creationId xmlns:a16="http://schemas.microsoft.com/office/drawing/2014/main" id="{33DFEEEA-1192-4570-BBBA-C4513A64FC2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ACD75812-8FC9-4700-A9B4-710A4D9874A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F4F279C-A207-4C0D-B342-D646ACD0663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916D83D-E1B6-43D9-982E-A838760C4728}"/>
              </a:ext>
            </a:extLst>
          </p:cNvPr>
          <p:cNvSpPr>
            <a:spLocks noGrp="1"/>
          </p:cNvSpPr>
          <p:nvPr>
            <p:ph type="sldNum" sz="quarter" idx="12"/>
          </p:nvPr>
        </p:nvSpPr>
        <p:spPr/>
        <p:txBody>
          <a:bodyPr/>
          <a:lstStyle>
            <a:lvl1pPr>
              <a:defRPr/>
            </a:lvl1pPr>
          </a:lstStyle>
          <a:p>
            <a:pPr>
              <a:defRPr/>
            </a:pPr>
            <a:fld id="{8ACA9E15-4D2B-4EE1-A412-55921575944B}" type="slidenum">
              <a:rPr lang="en-US" altLang="en-US"/>
              <a:pPr>
                <a:defRPr/>
              </a:pPr>
              <a:t>‹#›</a:t>
            </a:fld>
            <a:endParaRPr lang="en-US" altLang="en-US"/>
          </a:p>
        </p:txBody>
      </p:sp>
    </p:spTree>
    <p:extLst>
      <p:ext uri="{BB962C8B-B14F-4D97-AF65-F5344CB8AC3E}">
        <p14:creationId xmlns:p14="http://schemas.microsoft.com/office/powerpoint/2010/main" val="1882661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68807C6-9C8B-4889-9526-8C7903EEF00F}"/>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CEC5575-D113-4CA1-9C22-516917493420}"/>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61D354B-F6B8-4FD3-AA52-7B7027C94B8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0C7BB108-51AF-45D8-B2CF-B23388CDE42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9A246A3-4F8E-440B-9A24-17FFA4C6720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5DB843A2-AFF0-4218-8BED-2FC648401BD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t3">
            <a:extLst>
              <a:ext uri="{FF2B5EF4-FFF2-40B4-BE49-F238E27FC236}">
                <a16:creationId xmlns:a16="http://schemas.microsoft.com/office/drawing/2014/main" id="{F873A7F1-51E2-4BF8-A41C-8B17B5DCC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38FBB938-C70E-4EC4-83B4-93CE91EE4741}"/>
              </a:ext>
            </a:extLst>
          </p:cNvPr>
          <p:cNvSpPr>
            <a:spLocks noGrp="1" noChangeArrowheads="1"/>
          </p:cNvSpPr>
          <p:nvPr>
            <p:ph type="title"/>
          </p:nvPr>
        </p:nvSpPr>
        <p:spPr/>
        <p:txBody>
          <a:bodyPr/>
          <a:lstStyle/>
          <a:p>
            <a:pPr eaLnBrk="1" hangingPunct="1"/>
            <a:r>
              <a:rPr lang="en-GB" altLang="en-US" b="1" i="1"/>
              <a:t>Architectural Design</a:t>
            </a:r>
            <a:endParaRPr lang="en-US" altLang="en-US" b="1" i="1"/>
          </a:p>
        </p:txBody>
      </p:sp>
      <p:sp>
        <p:nvSpPr>
          <p:cNvPr id="9219" name="Rectangle 10">
            <a:extLst>
              <a:ext uri="{FF2B5EF4-FFF2-40B4-BE49-F238E27FC236}">
                <a16:creationId xmlns:a16="http://schemas.microsoft.com/office/drawing/2014/main" id="{3DE0A69A-38EC-437E-8170-037D752ACD62}"/>
              </a:ext>
            </a:extLst>
          </p:cNvPr>
          <p:cNvSpPr>
            <a:spLocks noChangeArrowheads="1"/>
          </p:cNvSpPr>
          <p:nvPr/>
        </p:nvSpPr>
        <p:spPr bwMode="auto">
          <a:xfrm>
            <a:off x="0" y="138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ahoma" panose="020B0604030504040204" pitchFamily="34" charset="0"/>
            </a:endParaRPr>
          </a:p>
        </p:txBody>
      </p:sp>
      <p:pic>
        <p:nvPicPr>
          <p:cNvPr id="9220" name="Picture 9">
            <a:extLst>
              <a:ext uri="{FF2B5EF4-FFF2-40B4-BE49-F238E27FC236}">
                <a16:creationId xmlns:a16="http://schemas.microsoft.com/office/drawing/2014/main" id="{608D746B-3E08-44B0-B95D-D795751F7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385888"/>
            <a:ext cx="4830763"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52DF6B8-C891-4E08-83E1-DA68183954BF}"/>
              </a:ext>
            </a:extLst>
          </p:cNvPr>
          <p:cNvSpPr>
            <a:spLocks noGrp="1" noChangeArrowheads="1"/>
          </p:cNvSpPr>
          <p:nvPr>
            <p:ph type="title"/>
          </p:nvPr>
        </p:nvSpPr>
        <p:spPr/>
        <p:txBody>
          <a:bodyPr/>
          <a:lstStyle/>
          <a:p>
            <a:pPr eaLnBrk="1" hangingPunct="1"/>
            <a:r>
              <a:rPr lang="en-US" altLang="en-US"/>
              <a:t>Team Structure</a:t>
            </a:r>
          </a:p>
        </p:txBody>
      </p:sp>
      <p:sp>
        <p:nvSpPr>
          <p:cNvPr id="10243" name="Rectangle 5">
            <a:extLst>
              <a:ext uri="{FF2B5EF4-FFF2-40B4-BE49-F238E27FC236}">
                <a16:creationId xmlns:a16="http://schemas.microsoft.com/office/drawing/2014/main" id="{DC558239-CA73-4CA8-9B24-FE440B990A81}"/>
              </a:ext>
            </a:extLst>
          </p:cNvPr>
          <p:cNvSpPr>
            <a:spLocks noChangeArrowheads="1"/>
          </p:cNvSpPr>
          <p:nvPr/>
        </p:nvSpPr>
        <p:spPr bwMode="auto">
          <a:xfrm>
            <a:off x="281940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 name="Rectangle 11">
            <a:extLst>
              <a:ext uri="{FF2B5EF4-FFF2-40B4-BE49-F238E27FC236}">
                <a16:creationId xmlns:a16="http://schemas.microsoft.com/office/drawing/2014/main" id="{06D74C10-79E3-4677-B96E-E96070E6E622}"/>
              </a:ext>
            </a:extLst>
          </p:cNvPr>
          <p:cNvSpPr>
            <a:spLocks noChangeArrowheads="1"/>
          </p:cNvSpPr>
          <p:nvPr/>
        </p:nvSpPr>
        <p:spPr bwMode="auto">
          <a:xfrm>
            <a:off x="1981200" y="2209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BAC9DEAA-B94D-44BA-AFE9-2547933F7D08}"/>
              </a:ext>
            </a:extLst>
          </p:cNvPr>
          <p:cNvGraphicFramePr>
            <a:graphicFrameLocks noChangeAspect="1"/>
          </p:cNvGraphicFramePr>
          <p:nvPr>
            <p:extLst>
              <p:ext uri="{D42A27DB-BD31-4B8C-83A1-F6EECF244321}">
                <p14:modId xmlns:p14="http://schemas.microsoft.com/office/powerpoint/2010/main" val="1344946910"/>
              </p:ext>
            </p:extLst>
          </p:nvPr>
        </p:nvGraphicFramePr>
        <p:xfrm>
          <a:off x="1981200" y="2209800"/>
          <a:ext cx="4991100" cy="2727325"/>
        </p:xfrm>
        <a:graphic>
          <a:graphicData uri="http://schemas.openxmlformats.org/presentationml/2006/ole">
            <mc:AlternateContent xmlns:mc="http://schemas.openxmlformats.org/markup-compatibility/2006">
              <mc:Choice xmlns:v="urn:schemas-microsoft-com:vml" Requires="v">
                <p:oleObj spid="_x0000_s10253" name="Visio" r:id="rId3" imgW="5501788" imgH="2994818" progId="Visio.Drawing.11">
                  <p:embed/>
                </p:oleObj>
              </mc:Choice>
              <mc:Fallback>
                <p:oleObj name="Visio" r:id="rId3" imgW="5501788" imgH="2994818" progId="Visio.Drawing.11">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991100" cy="272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38E4F0A-948C-431C-9AB7-6AC6416C9B52}"/>
              </a:ext>
            </a:extLst>
          </p:cNvPr>
          <p:cNvSpPr>
            <a:spLocks noGrp="1" noChangeArrowheads="1"/>
          </p:cNvSpPr>
          <p:nvPr>
            <p:ph type="title"/>
          </p:nvPr>
        </p:nvSpPr>
        <p:spPr/>
        <p:txBody>
          <a:bodyPr/>
          <a:lstStyle/>
          <a:p>
            <a:pPr eaLnBrk="1" hangingPunct="1"/>
            <a:r>
              <a:rPr lang="en-US" altLang="en-US"/>
              <a:t>Project Schedule</a:t>
            </a:r>
          </a:p>
        </p:txBody>
      </p:sp>
      <p:sp>
        <p:nvSpPr>
          <p:cNvPr id="11267" name="Rectangle 5">
            <a:extLst>
              <a:ext uri="{FF2B5EF4-FFF2-40B4-BE49-F238E27FC236}">
                <a16:creationId xmlns:a16="http://schemas.microsoft.com/office/drawing/2014/main" id="{EB8D50D6-1993-4C31-97C0-EFA7AACECE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pic>
        <p:nvPicPr>
          <p:cNvPr id="19458" name="Picture 2">
            <a:extLst>
              <a:ext uri="{FF2B5EF4-FFF2-40B4-BE49-F238E27FC236}">
                <a16:creationId xmlns:a16="http://schemas.microsoft.com/office/drawing/2014/main" id="{E491A477-5C88-4AC9-A54D-0A231E8CA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820" y="1883288"/>
            <a:ext cx="7508359" cy="309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2C6C54A6-23AC-44E5-9CDC-765ACD9BAE34}"/>
              </a:ext>
            </a:extLst>
          </p:cNvPr>
          <p:cNvSpPr>
            <a:spLocks noGrp="1" noChangeArrowheads="1"/>
          </p:cNvSpPr>
          <p:nvPr>
            <p:ph type="ctrTitle"/>
          </p:nvPr>
        </p:nvSpPr>
        <p:spPr>
          <a:xfrm>
            <a:off x="685800" y="457200"/>
            <a:ext cx="7772400" cy="990600"/>
          </a:xfrm>
        </p:spPr>
        <p:txBody>
          <a:bodyPr/>
          <a:lstStyle/>
          <a:p>
            <a:pPr eaLnBrk="1" hangingPunct="1"/>
            <a:r>
              <a:rPr lang="en-US" altLang="en-US"/>
              <a:t>Sequence Diagrams</a:t>
            </a:r>
          </a:p>
        </p:txBody>
      </p:sp>
      <p:sp>
        <p:nvSpPr>
          <p:cNvPr id="12291" name="Rectangle 5">
            <a:extLst>
              <a:ext uri="{FF2B5EF4-FFF2-40B4-BE49-F238E27FC236}">
                <a16:creationId xmlns:a16="http://schemas.microsoft.com/office/drawing/2014/main" id="{1CD9AA6E-446A-4C56-BE6D-6BF4A07A4150}"/>
              </a:ext>
            </a:extLst>
          </p:cNvPr>
          <p:cNvSpPr>
            <a:spLocks noChangeArrowheads="1"/>
          </p:cNvSpPr>
          <p:nvPr/>
        </p:nvSpPr>
        <p:spPr bwMode="auto">
          <a:xfrm>
            <a:off x="1649413"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20482" name="Picture 22">
            <a:extLst>
              <a:ext uri="{FF2B5EF4-FFF2-40B4-BE49-F238E27FC236}">
                <a16:creationId xmlns:a16="http://schemas.microsoft.com/office/drawing/2014/main" id="{209F12C1-A9B2-47D7-85F5-38EACCD3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27237"/>
            <a:ext cx="5997575" cy="330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46903335-6112-46FD-BE80-FFA58F3B8FD0}"/>
              </a:ext>
            </a:extLst>
          </p:cNvPr>
          <p:cNvSpPr>
            <a:spLocks noGrp="1" noChangeArrowheads="1"/>
          </p:cNvSpPr>
          <p:nvPr>
            <p:ph type="ctrTitle"/>
          </p:nvPr>
        </p:nvSpPr>
        <p:spPr>
          <a:xfrm>
            <a:off x="685800" y="457200"/>
            <a:ext cx="7772400" cy="990600"/>
          </a:xfrm>
        </p:spPr>
        <p:txBody>
          <a:bodyPr/>
          <a:lstStyle/>
          <a:p>
            <a:pPr eaLnBrk="1" hangingPunct="1"/>
            <a:r>
              <a:rPr lang="en-US" altLang="en-US"/>
              <a:t>Sequence Diagrams</a:t>
            </a:r>
          </a:p>
        </p:txBody>
      </p:sp>
      <p:sp>
        <p:nvSpPr>
          <p:cNvPr id="13315" name="Rectangle 5">
            <a:extLst>
              <a:ext uri="{FF2B5EF4-FFF2-40B4-BE49-F238E27FC236}">
                <a16:creationId xmlns:a16="http://schemas.microsoft.com/office/drawing/2014/main" id="{27893CE8-7F7E-445E-8484-32F68C6FEB73}"/>
              </a:ext>
            </a:extLst>
          </p:cNvPr>
          <p:cNvSpPr>
            <a:spLocks noChangeArrowheads="1"/>
          </p:cNvSpPr>
          <p:nvPr/>
        </p:nvSpPr>
        <p:spPr bwMode="auto">
          <a:xfrm>
            <a:off x="1649413"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3316" name="Rectangle 4">
            <a:extLst>
              <a:ext uri="{FF2B5EF4-FFF2-40B4-BE49-F238E27FC236}">
                <a16:creationId xmlns:a16="http://schemas.microsoft.com/office/drawing/2014/main" id="{205DE993-50D4-40EA-B873-EA96ED197BD3}"/>
              </a:ext>
            </a:extLst>
          </p:cNvPr>
          <p:cNvSpPr>
            <a:spLocks noChangeArrowheads="1"/>
          </p:cNvSpPr>
          <p:nvPr/>
        </p:nvSpPr>
        <p:spPr bwMode="auto">
          <a:xfrm>
            <a:off x="1066800" y="-304800"/>
            <a:ext cx="125952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21506" name="Picture 23">
            <a:extLst>
              <a:ext uri="{FF2B5EF4-FFF2-40B4-BE49-F238E27FC236}">
                <a16:creationId xmlns:a16="http://schemas.microsoft.com/office/drawing/2014/main" id="{32F0597C-BA45-4B65-BC5E-9C3D6D251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212" y="1752600"/>
            <a:ext cx="6172200"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FA0632A4-4986-44B0-B744-31D97DF4E5DB}"/>
              </a:ext>
            </a:extLst>
          </p:cNvPr>
          <p:cNvSpPr>
            <a:spLocks noGrp="1" noChangeArrowheads="1"/>
          </p:cNvSpPr>
          <p:nvPr>
            <p:ph type="ctrTitle"/>
          </p:nvPr>
        </p:nvSpPr>
        <p:spPr>
          <a:xfrm>
            <a:off x="685800" y="457200"/>
            <a:ext cx="7772400" cy="990600"/>
          </a:xfrm>
        </p:spPr>
        <p:txBody>
          <a:bodyPr/>
          <a:lstStyle/>
          <a:p>
            <a:pPr eaLnBrk="1" hangingPunct="1"/>
            <a:r>
              <a:rPr lang="en-US" altLang="en-US"/>
              <a:t>Sequence Diagrams</a:t>
            </a:r>
          </a:p>
        </p:txBody>
      </p:sp>
      <p:sp>
        <p:nvSpPr>
          <p:cNvPr id="14339" name="Rectangle 5">
            <a:extLst>
              <a:ext uri="{FF2B5EF4-FFF2-40B4-BE49-F238E27FC236}">
                <a16:creationId xmlns:a16="http://schemas.microsoft.com/office/drawing/2014/main" id="{2FD9751A-91D7-401F-BF55-39615098459F}"/>
              </a:ext>
            </a:extLst>
          </p:cNvPr>
          <p:cNvSpPr>
            <a:spLocks noChangeArrowheads="1"/>
          </p:cNvSpPr>
          <p:nvPr/>
        </p:nvSpPr>
        <p:spPr bwMode="auto">
          <a:xfrm>
            <a:off x="1649413"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4340" name="Rectangle 4">
            <a:extLst>
              <a:ext uri="{FF2B5EF4-FFF2-40B4-BE49-F238E27FC236}">
                <a16:creationId xmlns:a16="http://schemas.microsoft.com/office/drawing/2014/main" id="{0E1B62FC-2203-430F-8EC0-94030158E327}"/>
              </a:ext>
            </a:extLst>
          </p:cNvPr>
          <p:cNvSpPr>
            <a:spLocks noChangeArrowheads="1"/>
          </p:cNvSpPr>
          <p:nvPr/>
        </p:nvSpPr>
        <p:spPr bwMode="auto">
          <a:xfrm>
            <a:off x="914400" y="28575"/>
            <a:ext cx="11771313"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22530" name="Picture 19">
            <a:extLst>
              <a:ext uri="{FF2B5EF4-FFF2-40B4-BE49-F238E27FC236}">
                <a16:creationId xmlns:a16="http://schemas.microsoft.com/office/drawing/2014/main" id="{D0EF8EF7-EE2B-4206-B785-68C04C175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905000"/>
            <a:ext cx="6172200" cy="428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5FAE2CF4-60ED-49D2-81FD-D4360304DAA4}"/>
              </a:ext>
            </a:extLst>
          </p:cNvPr>
          <p:cNvSpPr>
            <a:spLocks noGrp="1" noChangeArrowheads="1"/>
          </p:cNvSpPr>
          <p:nvPr>
            <p:ph type="ctrTitle"/>
          </p:nvPr>
        </p:nvSpPr>
        <p:spPr>
          <a:xfrm>
            <a:off x="685800" y="457200"/>
            <a:ext cx="7772400" cy="990600"/>
          </a:xfrm>
        </p:spPr>
        <p:txBody>
          <a:bodyPr/>
          <a:lstStyle/>
          <a:p>
            <a:pPr eaLnBrk="1" hangingPunct="1"/>
            <a:r>
              <a:rPr lang="en-US" altLang="en-US"/>
              <a:t>Sequence Diagrams</a:t>
            </a:r>
          </a:p>
        </p:txBody>
      </p:sp>
      <p:sp>
        <p:nvSpPr>
          <p:cNvPr id="15363" name="Rectangle 5">
            <a:extLst>
              <a:ext uri="{FF2B5EF4-FFF2-40B4-BE49-F238E27FC236}">
                <a16:creationId xmlns:a16="http://schemas.microsoft.com/office/drawing/2014/main" id="{49668DCA-A4CC-49EE-B6DE-D4198B6E854B}"/>
              </a:ext>
            </a:extLst>
          </p:cNvPr>
          <p:cNvSpPr>
            <a:spLocks noChangeArrowheads="1"/>
          </p:cNvSpPr>
          <p:nvPr/>
        </p:nvSpPr>
        <p:spPr bwMode="auto">
          <a:xfrm>
            <a:off x="1649413"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4" name="Rectangle 4">
            <a:extLst>
              <a:ext uri="{FF2B5EF4-FFF2-40B4-BE49-F238E27FC236}">
                <a16:creationId xmlns:a16="http://schemas.microsoft.com/office/drawing/2014/main" id="{F8DACFBB-B96C-451B-A191-9DE82392A1CE}"/>
              </a:ext>
            </a:extLst>
          </p:cNvPr>
          <p:cNvSpPr>
            <a:spLocks noChangeArrowheads="1"/>
          </p:cNvSpPr>
          <p:nvPr/>
        </p:nvSpPr>
        <p:spPr bwMode="auto">
          <a:xfrm>
            <a:off x="838200" y="-25400"/>
            <a:ext cx="12176125"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23554" name="Picture 20">
            <a:extLst>
              <a:ext uri="{FF2B5EF4-FFF2-40B4-BE49-F238E27FC236}">
                <a16:creationId xmlns:a16="http://schemas.microsoft.com/office/drawing/2014/main" id="{AE6739CB-2F88-450E-8C30-2AE559A0B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85950"/>
            <a:ext cx="61722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5FAE2CF4-60ED-49D2-81FD-D4360304DAA4}"/>
              </a:ext>
            </a:extLst>
          </p:cNvPr>
          <p:cNvSpPr>
            <a:spLocks noGrp="1" noChangeArrowheads="1"/>
          </p:cNvSpPr>
          <p:nvPr>
            <p:ph type="ctrTitle"/>
          </p:nvPr>
        </p:nvSpPr>
        <p:spPr>
          <a:xfrm>
            <a:off x="685800" y="457200"/>
            <a:ext cx="7772400" cy="990600"/>
          </a:xfrm>
        </p:spPr>
        <p:txBody>
          <a:bodyPr/>
          <a:lstStyle/>
          <a:p>
            <a:pPr eaLnBrk="1" hangingPunct="1"/>
            <a:r>
              <a:rPr lang="en-US" altLang="en-US"/>
              <a:t>Sequence Diagrams</a:t>
            </a:r>
          </a:p>
        </p:txBody>
      </p:sp>
      <p:sp>
        <p:nvSpPr>
          <p:cNvPr id="15363" name="Rectangle 5">
            <a:extLst>
              <a:ext uri="{FF2B5EF4-FFF2-40B4-BE49-F238E27FC236}">
                <a16:creationId xmlns:a16="http://schemas.microsoft.com/office/drawing/2014/main" id="{49668DCA-A4CC-49EE-B6DE-D4198B6E854B}"/>
              </a:ext>
            </a:extLst>
          </p:cNvPr>
          <p:cNvSpPr>
            <a:spLocks noChangeArrowheads="1"/>
          </p:cNvSpPr>
          <p:nvPr/>
        </p:nvSpPr>
        <p:spPr bwMode="auto">
          <a:xfrm>
            <a:off x="1649413"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4" name="Rectangle 4">
            <a:extLst>
              <a:ext uri="{FF2B5EF4-FFF2-40B4-BE49-F238E27FC236}">
                <a16:creationId xmlns:a16="http://schemas.microsoft.com/office/drawing/2014/main" id="{F8DACFBB-B96C-451B-A191-9DE82392A1CE}"/>
              </a:ext>
            </a:extLst>
          </p:cNvPr>
          <p:cNvSpPr>
            <a:spLocks noChangeArrowheads="1"/>
          </p:cNvSpPr>
          <p:nvPr/>
        </p:nvSpPr>
        <p:spPr bwMode="auto">
          <a:xfrm>
            <a:off x="838200" y="-25400"/>
            <a:ext cx="12176125"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24578" name="Picture 21">
            <a:extLst>
              <a:ext uri="{FF2B5EF4-FFF2-40B4-BE49-F238E27FC236}">
                <a16:creationId xmlns:a16="http://schemas.microsoft.com/office/drawing/2014/main" id="{C1AE9562-1410-4BA8-A530-876A1C3DE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2125663"/>
            <a:ext cx="6172200" cy="320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812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a:extLst>
              <a:ext uri="{FF2B5EF4-FFF2-40B4-BE49-F238E27FC236}">
                <a16:creationId xmlns:a16="http://schemas.microsoft.com/office/drawing/2014/main" id="{5FAE2CF4-60ED-49D2-81FD-D4360304DAA4}"/>
              </a:ext>
            </a:extLst>
          </p:cNvPr>
          <p:cNvSpPr>
            <a:spLocks noGrp="1" noChangeArrowheads="1"/>
          </p:cNvSpPr>
          <p:nvPr>
            <p:ph type="ctrTitle"/>
          </p:nvPr>
        </p:nvSpPr>
        <p:spPr>
          <a:xfrm>
            <a:off x="685800" y="457200"/>
            <a:ext cx="7772400" cy="990600"/>
          </a:xfrm>
        </p:spPr>
        <p:txBody>
          <a:bodyPr/>
          <a:lstStyle/>
          <a:p>
            <a:pPr eaLnBrk="1" hangingPunct="1"/>
            <a:r>
              <a:rPr lang="en-US" altLang="en-US"/>
              <a:t>Sequence Diagrams</a:t>
            </a:r>
          </a:p>
        </p:txBody>
      </p:sp>
      <p:sp>
        <p:nvSpPr>
          <p:cNvPr id="15363" name="Rectangle 5">
            <a:extLst>
              <a:ext uri="{FF2B5EF4-FFF2-40B4-BE49-F238E27FC236}">
                <a16:creationId xmlns:a16="http://schemas.microsoft.com/office/drawing/2014/main" id="{49668DCA-A4CC-49EE-B6DE-D4198B6E854B}"/>
              </a:ext>
            </a:extLst>
          </p:cNvPr>
          <p:cNvSpPr>
            <a:spLocks noChangeArrowheads="1"/>
          </p:cNvSpPr>
          <p:nvPr/>
        </p:nvSpPr>
        <p:spPr bwMode="auto">
          <a:xfrm>
            <a:off x="1649413"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5364" name="Rectangle 4">
            <a:extLst>
              <a:ext uri="{FF2B5EF4-FFF2-40B4-BE49-F238E27FC236}">
                <a16:creationId xmlns:a16="http://schemas.microsoft.com/office/drawing/2014/main" id="{F8DACFBB-B96C-451B-A191-9DE82392A1CE}"/>
              </a:ext>
            </a:extLst>
          </p:cNvPr>
          <p:cNvSpPr>
            <a:spLocks noChangeArrowheads="1"/>
          </p:cNvSpPr>
          <p:nvPr/>
        </p:nvSpPr>
        <p:spPr bwMode="auto">
          <a:xfrm>
            <a:off x="838200" y="-25400"/>
            <a:ext cx="12176125"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pic>
        <p:nvPicPr>
          <p:cNvPr id="25602" name="Picture 25">
            <a:extLst>
              <a:ext uri="{FF2B5EF4-FFF2-40B4-BE49-F238E27FC236}">
                <a16:creationId xmlns:a16="http://schemas.microsoft.com/office/drawing/2014/main" id="{9349C9BD-A3BE-4939-9CAC-D57F71A56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59817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108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83">
            <a:extLst>
              <a:ext uri="{FF2B5EF4-FFF2-40B4-BE49-F238E27FC236}">
                <a16:creationId xmlns:a16="http://schemas.microsoft.com/office/drawing/2014/main" id="{808F1186-D5D4-41EA-8933-BDE90DCB950E}"/>
              </a:ext>
            </a:extLst>
          </p:cNvPr>
          <p:cNvSpPr>
            <a:spLocks noGrp="1" noChangeArrowheads="1"/>
          </p:cNvSpPr>
          <p:nvPr>
            <p:ph type="title"/>
          </p:nvPr>
        </p:nvSpPr>
        <p:spPr>
          <a:xfrm>
            <a:off x="381000" y="152400"/>
            <a:ext cx="8229600" cy="762000"/>
          </a:xfrm>
        </p:spPr>
        <p:txBody>
          <a:bodyPr/>
          <a:lstStyle/>
          <a:p>
            <a:pPr eaLnBrk="1" hangingPunct="1"/>
            <a:r>
              <a:rPr lang="en-US" altLang="en-US"/>
              <a:t>Logical Model/Class Diagram</a:t>
            </a:r>
          </a:p>
        </p:txBody>
      </p:sp>
      <p:sp>
        <p:nvSpPr>
          <p:cNvPr id="16387" name="Rectangle 585">
            <a:extLst>
              <a:ext uri="{FF2B5EF4-FFF2-40B4-BE49-F238E27FC236}">
                <a16:creationId xmlns:a16="http://schemas.microsoft.com/office/drawing/2014/main" id="{3E909414-62D7-45B4-B6EB-C56E28E576F0}"/>
              </a:ext>
            </a:extLst>
          </p:cNvPr>
          <p:cNvSpPr>
            <a:spLocks noChangeArrowheads="1"/>
          </p:cNvSpPr>
          <p:nvPr/>
        </p:nvSpPr>
        <p:spPr bwMode="auto">
          <a:xfrm>
            <a:off x="0" y="1376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ahoma" panose="020B0604030504040204" pitchFamily="34" charset="0"/>
            </a:endParaRPr>
          </a:p>
        </p:txBody>
      </p:sp>
      <p:sp>
        <p:nvSpPr>
          <p:cNvPr id="16388" name="Rectangle 7">
            <a:extLst>
              <a:ext uri="{FF2B5EF4-FFF2-40B4-BE49-F238E27FC236}">
                <a16:creationId xmlns:a16="http://schemas.microsoft.com/office/drawing/2014/main" id="{65C46E56-62CD-4739-92B4-3FD1E81EB1FF}"/>
              </a:ext>
            </a:extLst>
          </p:cNvPr>
          <p:cNvSpPr>
            <a:spLocks noChangeArrowheads="1"/>
          </p:cNvSpPr>
          <p:nvPr/>
        </p:nvSpPr>
        <p:spPr bwMode="auto">
          <a:xfrm>
            <a:off x="609600" y="1066800"/>
            <a:ext cx="11642725"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6389" name="Rectangle 7">
            <a:extLst>
              <a:ext uri="{FF2B5EF4-FFF2-40B4-BE49-F238E27FC236}">
                <a16:creationId xmlns:a16="http://schemas.microsoft.com/office/drawing/2014/main" id="{E5794386-3C89-4996-B8B0-25876776EC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16396" name="Picture 5">
            <a:extLst>
              <a:ext uri="{FF2B5EF4-FFF2-40B4-BE49-F238E27FC236}">
                <a16:creationId xmlns:a16="http://schemas.microsoft.com/office/drawing/2014/main" id="{AE1BD82E-06F3-4DDC-8206-B3C4ECE3B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762000"/>
            <a:ext cx="5562600" cy="569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5962BEE-1CCD-45E5-B45E-7523A63F6566}"/>
              </a:ext>
            </a:extLst>
          </p:cNvPr>
          <p:cNvSpPr>
            <a:spLocks noGrp="1" noChangeArrowheads="1"/>
          </p:cNvSpPr>
          <p:nvPr>
            <p:ph type="ctrTitle"/>
          </p:nvPr>
        </p:nvSpPr>
        <p:spPr>
          <a:xfrm>
            <a:off x="609600" y="1066800"/>
            <a:ext cx="8001000" cy="1219200"/>
          </a:xfrm>
        </p:spPr>
        <p:txBody>
          <a:bodyPr anchor="t"/>
          <a:lstStyle/>
          <a:p>
            <a:r>
              <a:rPr lang="en-US" b="1" dirty="0" err="1"/>
              <a:t>Kidicode</a:t>
            </a:r>
            <a:endParaRPr lang="en-US" dirty="0"/>
          </a:p>
        </p:txBody>
      </p:sp>
      <p:pic>
        <p:nvPicPr>
          <p:cNvPr id="3075" name="Picture 6" descr="C:\Users\usman.waheed\Desktop\vulogo.jpg">
            <a:extLst>
              <a:ext uri="{FF2B5EF4-FFF2-40B4-BE49-F238E27FC236}">
                <a16:creationId xmlns:a16="http://schemas.microsoft.com/office/drawing/2014/main" id="{64CD419D-F3C1-442C-96AD-4C4D092F20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276600"/>
            <a:ext cx="201453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A880C66E-BC99-4320-8458-19B5D6CF4F53}"/>
              </a:ext>
            </a:extLst>
          </p:cNvPr>
          <p:cNvSpPr>
            <a:spLocks noChangeArrowheads="1"/>
          </p:cNvSpPr>
          <p:nvPr/>
        </p:nvSpPr>
        <p:spPr bwMode="auto">
          <a:xfrm>
            <a:off x="0" y="1776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Tahoma" panose="020B0604030504040204" pitchFamily="34" charset="0"/>
            </a:endParaRPr>
          </a:p>
        </p:txBody>
      </p:sp>
      <p:sp>
        <p:nvSpPr>
          <p:cNvPr id="17411" name="Rectangle 6">
            <a:extLst>
              <a:ext uri="{FF2B5EF4-FFF2-40B4-BE49-F238E27FC236}">
                <a16:creationId xmlns:a16="http://schemas.microsoft.com/office/drawing/2014/main" id="{B06F38AA-BB21-4F9A-AAE9-7D6EB1927672}"/>
              </a:ext>
            </a:extLst>
          </p:cNvPr>
          <p:cNvSpPr>
            <a:spLocks noChangeArrowheads="1"/>
          </p:cNvSpPr>
          <p:nvPr/>
        </p:nvSpPr>
        <p:spPr bwMode="auto">
          <a:xfrm>
            <a:off x="0" y="5081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latin typeface="Arial" panose="020B0604020202020204" pitchFamily="34" charset="0"/>
            </a:endParaRPr>
          </a:p>
        </p:txBody>
      </p:sp>
      <p:sp>
        <p:nvSpPr>
          <p:cNvPr id="17412" name="Rectangle 8">
            <a:extLst>
              <a:ext uri="{FF2B5EF4-FFF2-40B4-BE49-F238E27FC236}">
                <a16:creationId xmlns:a16="http://schemas.microsoft.com/office/drawing/2014/main" id="{CAF800C0-4314-4377-B4DC-9F80D0651B06}"/>
              </a:ext>
            </a:extLst>
          </p:cNvPr>
          <p:cNvSpPr>
            <a:spLocks noGrp="1" noChangeArrowheads="1"/>
          </p:cNvSpPr>
          <p:nvPr>
            <p:ph type="title"/>
          </p:nvPr>
        </p:nvSpPr>
        <p:spPr>
          <a:xfrm>
            <a:off x="533400" y="381000"/>
            <a:ext cx="8229600" cy="762000"/>
          </a:xfrm>
        </p:spPr>
        <p:txBody>
          <a:bodyPr/>
          <a:lstStyle/>
          <a:p>
            <a:pPr eaLnBrk="1" hangingPunct="1"/>
            <a:r>
              <a:rPr lang="en-US" altLang="en-US"/>
              <a:t>Entity-Relationship Diagram</a:t>
            </a:r>
          </a:p>
        </p:txBody>
      </p:sp>
      <p:sp>
        <p:nvSpPr>
          <p:cNvPr id="17413" name="Rectangle 7">
            <a:extLst>
              <a:ext uri="{FF2B5EF4-FFF2-40B4-BE49-F238E27FC236}">
                <a16:creationId xmlns:a16="http://schemas.microsoft.com/office/drawing/2014/main" id="{F149B049-7512-4F34-A0CC-6C02F1B731DA}"/>
              </a:ext>
            </a:extLst>
          </p:cNvPr>
          <p:cNvSpPr>
            <a:spLocks noChangeArrowheads="1"/>
          </p:cNvSpPr>
          <p:nvPr/>
        </p:nvSpPr>
        <p:spPr bwMode="auto">
          <a:xfrm>
            <a:off x="1219200"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 name="Rectangle 13">
            <a:extLst>
              <a:ext uri="{FF2B5EF4-FFF2-40B4-BE49-F238E27FC236}">
                <a16:creationId xmlns:a16="http://schemas.microsoft.com/office/drawing/2014/main" id="{6D43C3C3-F9D0-4F1D-813C-FDAEAFF5F445}"/>
              </a:ext>
            </a:extLst>
          </p:cNvPr>
          <p:cNvSpPr>
            <a:spLocks noChangeArrowheads="1"/>
          </p:cNvSpPr>
          <p:nvPr/>
        </p:nvSpPr>
        <p:spPr bwMode="auto">
          <a:xfrm>
            <a:off x="236220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6541FF34-24CA-4FBC-918F-FBEC156E7FF7}"/>
              </a:ext>
            </a:extLst>
          </p:cNvPr>
          <p:cNvGraphicFramePr>
            <a:graphicFrameLocks noChangeAspect="1"/>
          </p:cNvGraphicFramePr>
          <p:nvPr>
            <p:extLst>
              <p:ext uri="{D42A27DB-BD31-4B8C-83A1-F6EECF244321}">
                <p14:modId xmlns:p14="http://schemas.microsoft.com/office/powerpoint/2010/main" val="1016031299"/>
              </p:ext>
            </p:extLst>
          </p:nvPr>
        </p:nvGraphicFramePr>
        <p:xfrm>
          <a:off x="2362200" y="762000"/>
          <a:ext cx="5927725" cy="6172200"/>
        </p:xfrm>
        <a:graphic>
          <a:graphicData uri="http://schemas.openxmlformats.org/presentationml/2006/ole">
            <mc:AlternateContent xmlns:mc="http://schemas.openxmlformats.org/markup-compatibility/2006">
              <mc:Choice xmlns:v="urn:schemas-microsoft-com:vml" Requires="v">
                <p:oleObj spid="_x0000_s17423" name="Visio" r:id="rId3" imgW="12771061" imgH="13708433" progId="Visio.Drawing.15">
                  <p:embed/>
                </p:oleObj>
              </mc:Choice>
              <mc:Fallback>
                <p:oleObj name="Visio" r:id="rId3" imgW="12771061" imgH="13708433" progId="Visio.Drawing.15">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l="26056" b="28476"/>
                      <a:stretch>
                        <a:fillRect/>
                      </a:stretch>
                    </p:blipFill>
                    <p:spPr bwMode="auto">
                      <a:xfrm>
                        <a:off x="2362200" y="762000"/>
                        <a:ext cx="5927725" cy="617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89A6ACBF-167D-45AC-A27A-1816545A5B23}"/>
              </a:ext>
            </a:extLst>
          </p:cNvPr>
          <p:cNvSpPr>
            <a:spLocks noGrp="1" noChangeArrowheads="1"/>
          </p:cNvSpPr>
          <p:nvPr>
            <p:ph type="ctrTitle"/>
          </p:nvPr>
        </p:nvSpPr>
        <p:spPr>
          <a:xfrm>
            <a:off x="533400" y="114301"/>
            <a:ext cx="7772400" cy="685799"/>
          </a:xfrm>
        </p:spPr>
        <p:txBody>
          <a:bodyPr/>
          <a:lstStyle/>
          <a:p>
            <a:pPr eaLnBrk="1" hangingPunct="1"/>
            <a:r>
              <a:rPr lang="en-US" altLang="en-US" sz="4000" dirty="0"/>
              <a:t>Database Diagram</a:t>
            </a:r>
          </a:p>
        </p:txBody>
      </p:sp>
      <p:sp>
        <p:nvSpPr>
          <p:cNvPr id="18435" name="Rectangle 4">
            <a:extLst>
              <a:ext uri="{FF2B5EF4-FFF2-40B4-BE49-F238E27FC236}">
                <a16:creationId xmlns:a16="http://schemas.microsoft.com/office/drawing/2014/main" id="{AAC5E6C7-B45A-4AED-92B8-01AEE2226F20}"/>
              </a:ext>
            </a:extLst>
          </p:cNvPr>
          <p:cNvSpPr>
            <a:spLocks noChangeArrowheads="1"/>
          </p:cNvSpPr>
          <p:nvPr/>
        </p:nvSpPr>
        <p:spPr bwMode="auto">
          <a:xfrm>
            <a:off x="1524000" y="1314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8436" name="Rectangle 6">
            <a:extLst>
              <a:ext uri="{FF2B5EF4-FFF2-40B4-BE49-F238E27FC236}">
                <a16:creationId xmlns:a16="http://schemas.microsoft.com/office/drawing/2014/main" id="{5A281177-1851-4DE9-A139-1782E70ABE88}"/>
              </a:ext>
            </a:extLst>
          </p:cNvPr>
          <p:cNvSpPr>
            <a:spLocks noChangeArrowheads="1"/>
          </p:cNvSpPr>
          <p:nvPr/>
        </p:nvSpPr>
        <p:spPr bwMode="auto">
          <a:xfrm>
            <a:off x="1295400" y="-23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18443" name="Picture 6">
            <a:extLst>
              <a:ext uri="{FF2B5EF4-FFF2-40B4-BE49-F238E27FC236}">
                <a16:creationId xmlns:a16="http://schemas.microsoft.com/office/drawing/2014/main" id="{AD648695-9230-4A91-B23E-D48DFEEB2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171" y="1146175"/>
            <a:ext cx="7108629" cy="534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78140D4-DC52-423A-B439-37225D4C8668}"/>
              </a:ext>
            </a:extLst>
          </p:cNvPr>
          <p:cNvSpPr>
            <a:spLocks noGrp="1" noChangeArrowheads="1"/>
          </p:cNvSpPr>
          <p:nvPr>
            <p:ph type="ctrTitle"/>
          </p:nvPr>
        </p:nvSpPr>
        <p:spPr>
          <a:xfrm>
            <a:off x="609600" y="457200"/>
            <a:ext cx="7772400" cy="838200"/>
          </a:xfrm>
        </p:spPr>
        <p:txBody>
          <a:bodyPr/>
          <a:lstStyle/>
          <a:p>
            <a:pPr eaLnBrk="1" hangingPunct="1"/>
            <a:r>
              <a:rPr lang="en-US" altLang="en-US" sz="4000"/>
              <a:t>User Interfaces</a:t>
            </a:r>
          </a:p>
        </p:txBody>
      </p:sp>
      <p:pic>
        <p:nvPicPr>
          <p:cNvPr id="2" name="Picture 1">
            <a:extLst>
              <a:ext uri="{FF2B5EF4-FFF2-40B4-BE49-F238E27FC236}">
                <a16:creationId xmlns:a16="http://schemas.microsoft.com/office/drawing/2014/main" id="{63A164FC-6D09-4505-9669-FE5EE0FF62B5}"/>
              </a:ext>
            </a:extLst>
          </p:cNvPr>
          <p:cNvPicPr>
            <a:picLocks noChangeAspect="1"/>
          </p:cNvPicPr>
          <p:nvPr/>
        </p:nvPicPr>
        <p:blipFill>
          <a:blip r:embed="rId2"/>
          <a:stretch>
            <a:fillRect/>
          </a:stretch>
        </p:blipFill>
        <p:spPr>
          <a:xfrm>
            <a:off x="605118" y="1905000"/>
            <a:ext cx="8305800" cy="394558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5933FF7-0075-4811-A893-9E5AB893C8D6}"/>
              </a:ext>
            </a:extLst>
          </p:cNvPr>
          <p:cNvSpPr>
            <a:spLocks noGrp="1" noChangeArrowheads="1"/>
          </p:cNvSpPr>
          <p:nvPr>
            <p:ph type="ctrTitle"/>
          </p:nvPr>
        </p:nvSpPr>
        <p:spPr>
          <a:xfrm>
            <a:off x="609600" y="457200"/>
            <a:ext cx="7772400" cy="838200"/>
          </a:xfrm>
        </p:spPr>
        <p:txBody>
          <a:bodyPr/>
          <a:lstStyle/>
          <a:p>
            <a:pPr eaLnBrk="1" hangingPunct="1"/>
            <a:r>
              <a:rPr lang="en-US" altLang="en-US" sz="4000"/>
              <a:t>User Interfaces</a:t>
            </a:r>
          </a:p>
        </p:txBody>
      </p:sp>
      <p:pic>
        <p:nvPicPr>
          <p:cNvPr id="3" name="Picture 2">
            <a:extLst>
              <a:ext uri="{FF2B5EF4-FFF2-40B4-BE49-F238E27FC236}">
                <a16:creationId xmlns:a16="http://schemas.microsoft.com/office/drawing/2014/main" id="{3787EA01-E004-4204-9AF3-C8D5058BEF32}"/>
              </a:ext>
            </a:extLst>
          </p:cNvPr>
          <p:cNvPicPr>
            <a:picLocks noChangeAspect="1"/>
          </p:cNvPicPr>
          <p:nvPr/>
        </p:nvPicPr>
        <p:blipFill>
          <a:blip r:embed="rId2"/>
          <a:stretch>
            <a:fillRect/>
          </a:stretch>
        </p:blipFill>
        <p:spPr>
          <a:xfrm>
            <a:off x="609600" y="1905000"/>
            <a:ext cx="8077200" cy="38626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7A7C22C-0B5E-4F88-8813-59CF0FE35036}"/>
              </a:ext>
            </a:extLst>
          </p:cNvPr>
          <p:cNvSpPr>
            <a:spLocks noGrp="1" noChangeArrowheads="1"/>
          </p:cNvSpPr>
          <p:nvPr>
            <p:ph type="ctrTitle"/>
          </p:nvPr>
        </p:nvSpPr>
        <p:spPr>
          <a:xfrm>
            <a:off x="609600" y="457200"/>
            <a:ext cx="7772400" cy="838200"/>
          </a:xfrm>
        </p:spPr>
        <p:txBody>
          <a:bodyPr/>
          <a:lstStyle/>
          <a:p>
            <a:pPr eaLnBrk="1" hangingPunct="1"/>
            <a:r>
              <a:rPr lang="en-US" altLang="en-US" sz="4000"/>
              <a:t>User Interfaces</a:t>
            </a:r>
          </a:p>
        </p:txBody>
      </p:sp>
      <p:pic>
        <p:nvPicPr>
          <p:cNvPr id="3" name="Picture 2">
            <a:extLst>
              <a:ext uri="{FF2B5EF4-FFF2-40B4-BE49-F238E27FC236}">
                <a16:creationId xmlns:a16="http://schemas.microsoft.com/office/drawing/2014/main" id="{8726EE85-9D53-4361-AFE9-1C3A028E647D}"/>
              </a:ext>
            </a:extLst>
          </p:cNvPr>
          <p:cNvPicPr>
            <a:picLocks noChangeAspect="1"/>
          </p:cNvPicPr>
          <p:nvPr/>
        </p:nvPicPr>
        <p:blipFill>
          <a:blip r:embed="rId2"/>
          <a:stretch>
            <a:fillRect/>
          </a:stretch>
        </p:blipFill>
        <p:spPr>
          <a:xfrm>
            <a:off x="533400" y="1752600"/>
            <a:ext cx="8534400" cy="404705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3C2FCF4-2DC8-4704-8F9E-3DC06D6DA4F0}"/>
              </a:ext>
            </a:extLst>
          </p:cNvPr>
          <p:cNvSpPr>
            <a:spLocks noGrp="1" noChangeArrowheads="1"/>
          </p:cNvSpPr>
          <p:nvPr>
            <p:ph type="ctrTitle"/>
          </p:nvPr>
        </p:nvSpPr>
        <p:spPr>
          <a:xfrm>
            <a:off x="609600" y="457200"/>
            <a:ext cx="7772400" cy="838200"/>
          </a:xfrm>
        </p:spPr>
        <p:txBody>
          <a:bodyPr/>
          <a:lstStyle/>
          <a:p>
            <a:pPr eaLnBrk="1" hangingPunct="1"/>
            <a:r>
              <a:rPr lang="en-US" altLang="en-US" sz="4000"/>
              <a:t>User Interfaces</a:t>
            </a:r>
          </a:p>
        </p:txBody>
      </p:sp>
      <p:pic>
        <p:nvPicPr>
          <p:cNvPr id="2" name="Picture 1">
            <a:extLst>
              <a:ext uri="{FF2B5EF4-FFF2-40B4-BE49-F238E27FC236}">
                <a16:creationId xmlns:a16="http://schemas.microsoft.com/office/drawing/2014/main" id="{8F9ACA61-07E2-408A-8FC0-4773D69BFC50}"/>
              </a:ext>
            </a:extLst>
          </p:cNvPr>
          <p:cNvPicPr>
            <a:picLocks noChangeAspect="1"/>
          </p:cNvPicPr>
          <p:nvPr/>
        </p:nvPicPr>
        <p:blipFill>
          <a:blip r:embed="rId2"/>
          <a:stretch>
            <a:fillRect/>
          </a:stretch>
        </p:blipFill>
        <p:spPr>
          <a:xfrm>
            <a:off x="832769" y="1905000"/>
            <a:ext cx="7558196" cy="36637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9C6A18D-9D1F-413A-A7AF-1F8AB2559B1A}"/>
              </a:ext>
            </a:extLst>
          </p:cNvPr>
          <p:cNvSpPr>
            <a:spLocks noGrp="1" noChangeArrowheads="1"/>
          </p:cNvSpPr>
          <p:nvPr>
            <p:ph type="title"/>
          </p:nvPr>
        </p:nvSpPr>
        <p:spPr/>
        <p:txBody>
          <a:bodyPr/>
          <a:lstStyle/>
          <a:p>
            <a:pPr eaLnBrk="1" hangingPunct="1"/>
            <a:r>
              <a:rPr lang="en-US" altLang="en-US" dirty="0"/>
              <a:t>Tools</a:t>
            </a:r>
          </a:p>
        </p:txBody>
      </p:sp>
      <p:sp>
        <p:nvSpPr>
          <p:cNvPr id="65539" name="Rectangle 3">
            <a:extLst>
              <a:ext uri="{FF2B5EF4-FFF2-40B4-BE49-F238E27FC236}">
                <a16:creationId xmlns:a16="http://schemas.microsoft.com/office/drawing/2014/main" id="{DE5F792B-10F8-4023-BC10-2745F87D4231}"/>
              </a:ext>
            </a:extLst>
          </p:cNvPr>
          <p:cNvSpPr>
            <a:spLocks noGrp="1" noChangeArrowheads="1"/>
          </p:cNvSpPr>
          <p:nvPr>
            <p:ph idx="1"/>
          </p:nvPr>
        </p:nvSpPr>
        <p:spPr>
          <a:xfrm>
            <a:off x="457200" y="1981200"/>
            <a:ext cx="8229600" cy="3733800"/>
          </a:xfrm>
        </p:spPr>
        <p:txBody>
          <a:bodyPr rtlCol="0">
            <a:normAutofit fontScale="92500" lnSpcReduction="10000"/>
          </a:bodyPr>
          <a:lstStyle/>
          <a:p>
            <a:pPr marL="0" indent="0" eaLnBrk="1" fontAlgn="auto" hangingPunct="1">
              <a:spcAft>
                <a:spcPts val="0"/>
              </a:spcAft>
              <a:buFont typeface="Arial" panose="020B0604020202020204" pitchFamily="34" charset="0"/>
              <a:buNone/>
              <a:defRPr/>
            </a:pPr>
            <a:r>
              <a:rPr lang="en-US" b="1" dirty="0"/>
              <a:t>Tools :</a:t>
            </a:r>
          </a:p>
          <a:p>
            <a:pPr marL="0" indent="0" eaLnBrk="1" fontAlgn="auto" hangingPunct="1">
              <a:spcAft>
                <a:spcPts val="0"/>
              </a:spcAft>
              <a:buFont typeface="Arial" panose="020B0604020202020204" pitchFamily="34" charset="0"/>
              <a:buNone/>
              <a:defRPr/>
            </a:pPr>
            <a:r>
              <a:rPr lang="en-US" dirty="0" err="1"/>
              <a:t>Ms</a:t>
            </a:r>
            <a:r>
              <a:rPr lang="en-US" dirty="0"/>
              <a:t> Office</a:t>
            </a:r>
          </a:p>
          <a:p>
            <a:pPr marL="0" indent="0" eaLnBrk="1" fontAlgn="auto" hangingPunct="1">
              <a:spcAft>
                <a:spcPts val="0"/>
              </a:spcAft>
              <a:buFont typeface="Arial" panose="020B0604020202020204" pitchFamily="34" charset="0"/>
              <a:buNone/>
              <a:defRPr/>
            </a:pPr>
            <a:r>
              <a:rPr lang="en-US" dirty="0"/>
              <a:t>Sublime Text</a:t>
            </a:r>
          </a:p>
          <a:p>
            <a:pPr marL="0" indent="0" eaLnBrk="1" fontAlgn="auto" hangingPunct="1">
              <a:spcAft>
                <a:spcPts val="0"/>
              </a:spcAft>
              <a:buFont typeface="Arial" panose="020B0604020202020204" pitchFamily="34" charset="0"/>
              <a:buNone/>
              <a:defRPr/>
            </a:pPr>
            <a:r>
              <a:rPr lang="en-US" dirty="0" err="1"/>
              <a:t>SQLyog</a:t>
            </a:r>
            <a:endParaRPr lang="en-US" dirty="0"/>
          </a:p>
          <a:p>
            <a:pPr marL="0" indent="0" eaLnBrk="1" fontAlgn="auto" hangingPunct="1">
              <a:spcAft>
                <a:spcPts val="0"/>
              </a:spcAft>
              <a:buFont typeface="Arial" panose="020B0604020202020204" pitchFamily="34" charset="0"/>
              <a:buNone/>
              <a:defRPr/>
            </a:pPr>
            <a:r>
              <a:rPr lang="en-US" dirty="0" err="1"/>
              <a:t>Xammp</a:t>
            </a:r>
            <a:endParaRPr lang="en-US" dirty="0"/>
          </a:p>
          <a:p>
            <a:pPr marL="0" indent="0" eaLnBrk="1" fontAlgn="auto" hangingPunct="1">
              <a:spcAft>
                <a:spcPts val="0"/>
              </a:spcAft>
              <a:buFont typeface="Arial" panose="020B0604020202020204" pitchFamily="34" charset="0"/>
              <a:buNone/>
              <a:defRPr/>
            </a:pPr>
            <a:r>
              <a:rPr lang="en-US" b="1" dirty="0"/>
              <a:t>Languages:</a:t>
            </a:r>
          </a:p>
          <a:p>
            <a:pPr marL="0" indent="0" eaLnBrk="1" fontAlgn="auto" hangingPunct="1">
              <a:spcAft>
                <a:spcPts val="0"/>
              </a:spcAft>
              <a:buFont typeface="Arial" panose="020B0604020202020204" pitchFamily="34" charset="0"/>
              <a:buNone/>
              <a:defRPr/>
            </a:pPr>
            <a:r>
              <a:rPr lang="en-US" dirty="0"/>
              <a:t>PHP</a:t>
            </a:r>
          </a:p>
          <a:p>
            <a:pPr marL="0" indent="0" eaLnBrk="1" fontAlgn="auto" hangingPunct="1">
              <a:spcAft>
                <a:spcPts val="0"/>
              </a:spcAft>
              <a:buFont typeface="Arial" panose="020B0604020202020204" pitchFamily="34" charset="0"/>
              <a:buNone/>
              <a:defRPr/>
            </a:pPr>
            <a:r>
              <a:rPr lang="en-US" dirty="0" err="1"/>
              <a:t>Javascript</a:t>
            </a:r>
            <a:endParaRPr lang="en-US" dirty="0"/>
          </a:p>
          <a:p>
            <a:pPr marL="0" indent="0" eaLnBrk="1" fontAlgn="auto" hangingPunct="1">
              <a:spcAft>
                <a:spcPts val="0"/>
              </a:spcAft>
              <a:buFont typeface="Arial" panose="020B0604020202020204" pitchFamily="34" charset="0"/>
              <a:buNone/>
              <a:defRPr/>
            </a:pPr>
            <a:r>
              <a:rPr lang="en-US" dirty="0"/>
              <a:t>HTML</a:t>
            </a:r>
          </a:p>
          <a:p>
            <a:pPr marL="0" indent="0" eaLnBrk="1" fontAlgn="auto" hangingPunct="1">
              <a:spcAft>
                <a:spcPts val="0"/>
              </a:spcAft>
              <a:buFont typeface="Arial" panose="020B0604020202020204" pitchFamily="34" charset="0"/>
              <a:buNone/>
              <a:defRPr/>
            </a:pPr>
            <a:r>
              <a:rPr lang="en-US" dirty="0"/>
              <a:t>Bootstrap</a:t>
            </a:r>
          </a:p>
          <a:p>
            <a:pPr marL="0" indent="0" eaLnBrk="1" fontAlgn="auto" hangingPunct="1">
              <a:spcAft>
                <a:spcPts val="0"/>
              </a:spcAft>
              <a:buFont typeface="Arial" panose="020B0604020202020204" pitchFamily="34" charset="0"/>
              <a:buNone/>
              <a:defRPr/>
            </a:pPr>
            <a:r>
              <a:rPr lang="en-US" dirty="0" err="1"/>
              <a:t>Css</a:t>
            </a:r>
            <a:endParaRPr lang="en-US" dirty="0"/>
          </a:p>
          <a:p>
            <a:pPr marL="0" indent="0"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AE80663-B1F2-4875-AAB9-EAF4071C7803}"/>
              </a:ext>
            </a:extLst>
          </p:cNvPr>
          <p:cNvSpPr>
            <a:spLocks noGrp="1" noChangeArrowheads="1"/>
          </p:cNvSpPr>
          <p:nvPr>
            <p:ph type="title"/>
          </p:nvPr>
        </p:nvSpPr>
        <p:spPr>
          <a:xfrm>
            <a:off x="628650" y="365125"/>
            <a:ext cx="7886700" cy="5502275"/>
          </a:xfrm>
        </p:spPr>
        <p:txBody>
          <a:bodyPr/>
          <a:lstStyle/>
          <a:p>
            <a:pPr algn="ctr" eaLnBrk="1" hangingPunct="1"/>
            <a:r>
              <a:rPr lang="en-US" altLang="en-US" sz="6600" b="1"/>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9452496E-4049-4F48-8B04-9841AD0AA0BF}"/>
              </a:ext>
            </a:extLst>
          </p:cNvPr>
          <p:cNvSpPr>
            <a:spLocks noGrp="1" noChangeArrowheads="1"/>
          </p:cNvSpPr>
          <p:nvPr>
            <p:ph type="title"/>
          </p:nvPr>
        </p:nvSpPr>
        <p:spPr>
          <a:xfrm>
            <a:off x="2209800" y="381000"/>
            <a:ext cx="5619750" cy="1325563"/>
          </a:xfrm>
        </p:spPr>
        <p:txBody>
          <a:bodyPr rtlCol="0">
            <a:normAutofit fontScale="90000"/>
          </a:bodyPr>
          <a:lstStyle/>
          <a:p>
            <a:pPr eaLnBrk="1" fontAlgn="auto" hangingPunct="1">
              <a:spcAft>
                <a:spcPts val="0"/>
              </a:spcAft>
              <a:defRPr/>
            </a:pPr>
            <a:r>
              <a:rPr lang="en-US" sz="5900" dirty="0"/>
              <a:t>Group Members Introduction</a:t>
            </a:r>
          </a:p>
        </p:txBody>
      </p:sp>
      <p:sp>
        <p:nvSpPr>
          <p:cNvPr id="4099" name="Rectangle 3">
            <a:extLst>
              <a:ext uri="{FF2B5EF4-FFF2-40B4-BE49-F238E27FC236}">
                <a16:creationId xmlns:a16="http://schemas.microsoft.com/office/drawing/2014/main" id="{4ECCC13A-6EA8-4ED7-B547-82BD1D852C2A}"/>
              </a:ext>
            </a:extLst>
          </p:cNvPr>
          <p:cNvSpPr>
            <a:spLocks noGrp="1" noChangeArrowheads="1"/>
          </p:cNvSpPr>
          <p:nvPr>
            <p:ph idx="1"/>
          </p:nvPr>
        </p:nvSpPr>
        <p:spPr>
          <a:xfrm>
            <a:off x="1905000" y="3276600"/>
            <a:ext cx="5619750" cy="1563505"/>
          </a:xfrm>
        </p:spPr>
        <p:txBody>
          <a:bodyPr wrap="square">
            <a:spAutoFit/>
          </a:bodyPr>
          <a:lstStyle/>
          <a:p>
            <a:r>
              <a:rPr lang="en-US" b="1" dirty="0"/>
              <a:t>Group Id: </a:t>
            </a:r>
            <a:r>
              <a:rPr lang="en-US" dirty="0"/>
              <a:t>S25PROJECTEA754</a:t>
            </a:r>
          </a:p>
          <a:p>
            <a:r>
              <a:rPr lang="en-US" b="1" dirty="0"/>
              <a:t> Student Name:</a:t>
            </a:r>
            <a:r>
              <a:rPr lang="en-US" dirty="0"/>
              <a:t> SUBHAN MAHMOOD</a:t>
            </a:r>
          </a:p>
          <a:p>
            <a:r>
              <a:rPr lang="en-US" b="1" dirty="0"/>
              <a:t>  VUID:   </a:t>
            </a:r>
            <a:r>
              <a:rPr lang="en-US" dirty="0"/>
              <a:t>BC190402729</a:t>
            </a:r>
          </a:p>
          <a:p>
            <a:r>
              <a:rPr lang="en-US" b="1" dirty="0"/>
              <a:t>Supervisor Name: </a:t>
            </a:r>
            <a:r>
              <a:rPr lang="en-US" dirty="0"/>
              <a:t>Abdullah Qamar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8FA96D8-56C6-4BD2-A61D-218B85F1585B}"/>
              </a:ext>
            </a:extLst>
          </p:cNvPr>
          <p:cNvSpPr>
            <a:spLocks noGrp="1" noChangeArrowheads="1"/>
          </p:cNvSpPr>
          <p:nvPr>
            <p:ph type="ctrTitle"/>
          </p:nvPr>
        </p:nvSpPr>
        <p:spPr>
          <a:xfrm>
            <a:off x="620806" y="152400"/>
            <a:ext cx="7772400" cy="838200"/>
          </a:xfrm>
        </p:spPr>
        <p:txBody>
          <a:bodyPr/>
          <a:lstStyle/>
          <a:p>
            <a:pPr eaLnBrk="1" hangingPunct="1"/>
            <a:r>
              <a:rPr lang="en-US" altLang="en-US" sz="4800" dirty="0"/>
              <a:t>INTRODUCTION OF PROJECT</a:t>
            </a:r>
            <a:endParaRPr lang="en-US" altLang="en-US" sz="4000" dirty="0"/>
          </a:p>
        </p:txBody>
      </p:sp>
      <p:sp>
        <p:nvSpPr>
          <p:cNvPr id="5123" name="Rectangle 5">
            <a:extLst>
              <a:ext uri="{FF2B5EF4-FFF2-40B4-BE49-F238E27FC236}">
                <a16:creationId xmlns:a16="http://schemas.microsoft.com/office/drawing/2014/main" id="{AB4111A5-D6A1-47BF-A5D7-362820EC5D53}"/>
              </a:ext>
            </a:extLst>
          </p:cNvPr>
          <p:cNvSpPr>
            <a:spLocks noGrp="1" noChangeArrowheads="1"/>
          </p:cNvSpPr>
          <p:nvPr>
            <p:ph type="subTitle" idx="1"/>
          </p:nvPr>
        </p:nvSpPr>
        <p:spPr/>
        <p:txBody>
          <a:bodyPr/>
          <a:lstStyle/>
          <a:p>
            <a:pPr eaLnBrk="1" hangingPunct="1"/>
            <a:r>
              <a:rPr lang="en-US" altLang="en-US"/>
              <a:t> </a:t>
            </a:r>
          </a:p>
        </p:txBody>
      </p:sp>
      <p:pic>
        <p:nvPicPr>
          <p:cNvPr id="5124" name="Picture 8">
            <a:extLst>
              <a:ext uri="{FF2B5EF4-FFF2-40B4-BE49-F238E27FC236}">
                <a16:creationId xmlns:a16="http://schemas.microsoft.com/office/drawing/2014/main" id="{43EA6542-5673-46CB-B071-B60DEDA92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800" y="6305550"/>
            <a:ext cx="8382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9">
            <a:extLst>
              <a:ext uri="{FF2B5EF4-FFF2-40B4-BE49-F238E27FC236}">
                <a16:creationId xmlns:a16="http://schemas.microsoft.com/office/drawing/2014/main" id="{B54E29D9-0F63-4077-85CD-CF3948CF1CCA}"/>
              </a:ext>
            </a:extLst>
          </p:cNvPr>
          <p:cNvSpPr txBox="1">
            <a:spLocks noChangeArrowheads="1"/>
          </p:cNvSpPr>
          <p:nvPr/>
        </p:nvSpPr>
        <p:spPr bwMode="auto">
          <a:xfrm>
            <a:off x="732865" y="950238"/>
            <a:ext cx="80772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dirty="0"/>
              <a:t>The scope of the </a:t>
            </a:r>
            <a:r>
              <a:rPr lang="en-US" dirty="0" err="1"/>
              <a:t>Kidicode</a:t>
            </a:r>
            <a:r>
              <a:rPr lang="en-US" dirty="0"/>
              <a:t> project involves the design and development of a comprehensive Learning Management System (LMS) and web application tailored for a company offering STEM and AI coding courses to children in Pakistan. This platform will provide a seamless and interactive learning environment that supports online (via Zoom and Microsoft Teams), in-person, and hybrid education models. It will cater to multiple user roles including administrators, instructors, students, and parents, each with specific dashboards and permissions. Core features of the system will include user registration and authentication, course creation and management, interactive assessments such as quizzes and coding challenges, and gamification elements like points, badges, and leaderboards to enhance engagement. The LMS will also include SCORM/</a:t>
            </a:r>
            <a:r>
              <a:rPr lang="en-US" dirty="0" err="1"/>
              <a:t>xAPI</a:t>
            </a:r>
            <a:r>
              <a:rPr lang="en-US" dirty="0"/>
              <a:t> integration for learning activity tracking, progress monitoring tools for students and parents, and a secure payment gateway for handling subscriptions and course purchases. Additionally, the platform will feature a company portfolio and blog section to showcase training programs, achievements, and success stories. The project will be built using modern web technologies such as Laravel for the backend, React/Vue/Angular for the frontend, and MySQL or PostgreSQL for database management, with deployment on cloud platforms like AWS or Firebase. This project aims to deliver a robust, scalable, and user-friendly system to promote coding education among young learners in Pakistan..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ext Box 47">
            <a:extLst>
              <a:ext uri="{FF2B5EF4-FFF2-40B4-BE49-F238E27FC236}">
                <a16:creationId xmlns:a16="http://schemas.microsoft.com/office/drawing/2014/main" id="{125440C8-4932-43CC-BA4C-38E3D5658DF0}"/>
              </a:ext>
            </a:extLst>
          </p:cNvPr>
          <p:cNvSpPr txBox="1">
            <a:spLocks noChangeArrowheads="1"/>
          </p:cNvSpPr>
          <p:nvPr/>
        </p:nvSpPr>
        <p:spPr bwMode="auto">
          <a:xfrm>
            <a:off x="1600200" y="1295400"/>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en-US" altLang="en-US">
              <a:latin typeface="Tahoma" panose="020B0604030504040204" pitchFamily="34" charset="0"/>
            </a:endParaRPr>
          </a:p>
        </p:txBody>
      </p:sp>
      <p:pic>
        <p:nvPicPr>
          <p:cNvPr id="6147" name="Picture 2">
            <a:extLst>
              <a:ext uri="{FF2B5EF4-FFF2-40B4-BE49-F238E27FC236}">
                <a16:creationId xmlns:a16="http://schemas.microsoft.com/office/drawing/2014/main" id="{7BE4C286-20F5-4DFC-99C1-C54FAE92F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9D4BEA10-C7A0-44E2-AE65-194150E3C9F9}"/>
              </a:ext>
            </a:extLst>
          </p:cNvPr>
          <p:cNvSpPr>
            <a:spLocks noGrp="1" noChangeArrowheads="1"/>
          </p:cNvSpPr>
          <p:nvPr>
            <p:ph type="ctrTitle"/>
          </p:nvPr>
        </p:nvSpPr>
        <p:spPr>
          <a:xfrm>
            <a:off x="533400" y="-114298"/>
            <a:ext cx="7772400" cy="990600"/>
          </a:xfrm>
        </p:spPr>
        <p:txBody>
          <a:bodyPr/>
          <a:lstStyle/>
          <a:p>
            <a:pPr eaLnBrk="1" hangingPunct="1"/>
            <a:r>
              <a:rPr lang="en-US" altLang="en-US" dirty="0"/>
              <a:t>Use Case Diagram</a:t>
            </a:r>
          </a:p>
        </p:txBody>
      </p:sp>
      <p:sp>
        <p:nvSpPr>
          <p:cNvPr id="7171" name="Rectangle 9">
            <a:extLst>
              <a:ext uri="{FF2B5EF4-FFF2-40B4-BE49-F238E27FC236}">
                <a16:creationId xmlns:a16="http://schemas.microsoft.com/office/drawing/2014/main" id="{071D5BFD-0293-4173-89D7-E9A21D5B11BA}"/>
              </a:ext>
            </a:extLst>
          </p:cNvPr>
          <p:cNvSpPr>
            <a:spLocks noChangeArrowheads="1"/>
          </p:cNvSpPr>
          <p:nvPr/>
        </p:nvSpPr>
        <p:spPr bwMode="auto">
          <a:xfrm>
            <a:off x="1752600" y="1371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2" name="Rectangle 6">
            <a:extLst>
              <a:ext uri="{FF2B5EF4-FFF2-40B4-BE49-F238E27FC236}">
                <a16:creationId xmlns:a16="http://schemas.microsoft.com/office/drawing/2014/main" id="{6AA55ACD-215A-477F-ABD5-0DA05D450790}"/>
              </a:ext>
            </a:extLst>
          </p:cNvPr>
          <p:cNvSpPr>
            <a:spLocks noChangeArrowheads="1"/>
          </p:cNvSpPr>
          <p:nvPr/>
        </p:nvSpPr>
        <p:spPr bwMode="auto">
          <a:xfrm>
            <a:off x="1066800" y="134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 name="Rectangle 12">
            <a:extLst>
              <a:ext uri="{FF2B5EF4-FFF2-40B4-BE49-F238E27FC236}">
                <a16:creationId xmlns:a16="http://schemas.microsoft.com/office/drawing/2014/main" id="{4225FFCA-D4AF-4E9E-8AE2-6830E8A648FE}"/>
              </a:ext>
            </a:extLst>
          </p:cNvPr>
          <p:cNvSpPr>
            <a:spLocks noChangeArrowheads="1"/>
          </p:cNvSpPr>
          <p:nvPr/>
        </p:nvSpPr>
        <p:spPr bwMode="auto">
          <a:xfrm>
            <a:off x="1524000" y="1524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a:extLst>
              <a:ext uri="{FF2B5EF4-FFF2-40B4-BE49-F238E27FC236}">
                <a16:creationId xmlns:a16="http://schemas.microsoft.com/office/drawing/2014/main" id="{24F4BB55-26BF-4E23-99DC-4E5A174F0BDC}"/>
              </a:ext>
            </a:extLst>
          </p:cNvPr>
          <p:cNvGraphicFramePr>
            <a:graphicFrameLocks noChangeAspect="1"/>
          </p:cNvGraphicFramePr>
          <p:nvPr>
            <p:extLst>
              <p:ext uri="{D42A27DB-BD31-4B8C-83A1-F6EECF244321}">
                <p14:modId xmlns:p14="http://schemas.microsoft.com/office/powerpoint/2010/main" val="1983131709"/>
              </p:ext>
            </p:extLst>
          </p:nvPr>
        </p:nvGraphicFramePr>
        <p:xfrm>
          <a:off x="1609923" y="1066800"/>
          <a:ext cx="6458312" cy="5425282"/>
        </p:xfrm>
        <a:graphic>
          <a:graphicData uri="http://schemas.openxmlformats.org/presentationml/2006/ole">
            <mc:AlternateContent xmlns:mc="http://schemas.openxmlformats.org/markup-compatibility/2006">
              <mc:Choice xmlns:v="urn:schemas-microsoft-com:vml" Requires="v">
                <p:oleObj spid="_x0000_s7182" name="Visio" r:id="rId3" imgW="7765002" imgH="6522667" progId="Visio.Drawing.15">
                  <p:embed/>
                </p:oleObj>
              </mc:Choice>
              <mc:Fallback>
                <p:oleObj name="Visio" r:id="rId3" imgW="7765002" imgH="6522667" progId="Visio.Drawing.15">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923" y="1066800"/>
                        <a:ext cx="6458312" cy="5425282"/>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FA1024A-DBE5-4B6A-858C-2124A52595A0}"/>
              </a:ext>
            </a:extLst>
          </p:cNvPr>
          <p:cNvSpPr>
            <a:spLocks noGrp="1" noChangeArrowheads="1"/>
          </p:cNvSpPr>
          <p:nvPr>
            <p:ph type="ctrTitle"/>
          </p:nvPr>
        </p:nvSpPr>
        <p:spPr>
          <a:xfrm>
            <a:off x="685800" y="152400"/>
            <a:ext cx="7772400" cy="838200"/>
          </a:xfrm>
        </p:spPr>
        <p:txBody>
          <a:bodyPr/>
          <a:lstStyle/>
          <a:p>
            <a:pPr eaLnBrk="1" hangingPunct="1"/>
            <a:r>
              <a:rPr lang="en-US" altLang="en-US" dirty="0"/>
              <a:t>Business Rules Catalog</a:t>
            </a:r>
          </a:p>
        </p:txBody>
      </p:sp>
      <p:sp>
        <p:nvSpPr>
          <p:cNvPr id="8195" name="Rectangle 3">
            <a:extLst>
              <a:ext uri="{FF2B5EF4-FFF2-40B4-BE49-F238E27FC236}">
                <a16:creationId xmlns:a16="http://schemas.microsoft.com/office/drawing/2014/main" id="{0993C7FA-EC8C-4051-84AD-B00CCEC97D15}"/>
              </a:ext>
            </a:extLst>
          </p:cNvPr>
          <p:cNvSpPr>
            <a:spLocks noChangeArrowheads="1"/>
          </p:cNvSpPr>
          <p:nvPr/>
        </p:nvSpPr>
        <p:spPr bwMode="auto">
          <a:xfrm>
            <a:off x="762000" y="1066800"/>
            <a:ext cx="77724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dirty="0"/>
              <a:t>Functional Requirements refer to the specific behaviors, features, and functions a system must perform. These define what the system should do, such as tasks, data handling, and interactions between users and the system. For example, in a vaccination portal, functional requirements include user registration, child profile creation, updating vaccination status, and generating reports.</a:t>
            </a:r>
          </a:p>
          <a:p>
            <a:r>
              <a:rPr lang="en-US" dirty="0"/>
              <a:t> </a:t>
            </a:r>
          </a:p>
          <a:p>
            <a:r>
              <a:rPr lang="en-US" b="1" dirty="0"/>
              <a:t>User Registration and Login</a:t>
            </a:r>
            <a:br>
              <a:rPr lang="en-US" dirty="0"/>
            </a:br>
            <a:r>
              <a:rPr lang="en-US" dirty="0"/>
              <a:t>Users should be able to create an account using email, phone number, or social media. After registration, they must log in securely to access their respective dashboards.</a:t>
            </a:r>
          </a:p>
          <a:p>
            <a:r>
              <a:rPr lang="en-US" b="1" dirty="0"/>
              <a:t>Role-Based Dashboards</a:t>
            </a:r>
            <a:endParaRPr lang="en-US" dirty="0"/>
          </a:p>
          <a:p>
            <a:r>
              <a:rPr lang="en-US" b="1" dirty="0"/>
              <a:t>Admin Dashboard</a:t>
            </a:r>
            <a:r>
              <a:rPr lang="en-US" dirty="0"/>
              <a:t>: Allows the admin to manage users, view analytics, add or remove courses, and update website content.</a:t>
            </a:r>
          </a:p>
          <a:p>
            <a:r>
              <a:rPr lang="en-US" b="1" dirty="0"/>
              <a:t>Instructor Dashboard</a:t>
            </a:r>
            <a:r>
              <a:rPr lang="en-US" dirty="0"/>
              <a:t>: Instructors can upload course materials, create quizzes, view student performance, and communicate with students.</a:t>
            </a:r>
          </a:p>
          <a:p>
            <a:r>
              <a:rPr lang="en-US" b="1" dirty="0"/>
              <a:t>Student Dashboard</a:t>
            </a:r>
            <a:r>
              <a:rPr lang="en-US" dirty="0"/>
              <a:t>: Students can view enrolled courses, access learning materials, take quizzes, submit assignments, and track their progress.</a:t>
            </a:r>
          </a:p>
          <a:p>
            <a:r>
              <a:rPr lang="en-US" b="1" dirty="0"/>
              <a:t>Parent Portal</a:t>
            </a:r>
            <a:r>
              <a:rPr lang="en-US" dirty="0"/>
              <a:t>: Parents can view their child’s course progress, quiz results, and receive performance updates.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FA1024A-DBE5-4B6A-858C-2124A52595A0}"/>
              </a:ext>
            </a:extLst>
          </p:cNvPr>
          <p:cNvSpPr>
            <a:spLocks noGrp="1" noChangeArrowheads="1"/>
          </p:cNvSpPr>
          <p:nvPr>
            <p:ph type="ctrTitle"/>
          </p:nvPr>
        </p:nvSpPr>
        <p:spPr>
          <a:xfrm>
            <a:off x="685800" y="152400"/>
            <a:ext cx="7772400" cy="838200"/>
          </a:xfrm>
        </p:spPr>
        <p:txBody>
          <a:bodyPr/>
          <a:lstStyle/>
          <a:p>
            <a:pPr eaLnBrk="1" hangingPunct="1"/>
            <a:r>
              <a:rPr lang="en-US" altLang="en-US" dirty="0"/>
              <a:t>Business Rules Catalog</a:t>
            </a:r>
          </a:p>
        </p:txBody>
      </p:sp>
      <p:sp>
        <p:nvSpPr>
          <p:cNvPr id="8195" name="Rectangle 3">
            <a:extLst>
              <a:ext uri="{FF2B5EF4-FFF2-40B4-BE49-F238E27FC236}">
                <a16:creationId xmlns:a16="http://schemas.microsoft.com/office/drawing/2014/main" id="{0993C7FA-EC8C-4051-84AD-B00CCEC97D15}"/>
              </a:ext>
            </a:extLst>
          </p:cNvPr>
          <p:cNvSpPr>
            <a:spLocks noChangeArrowheads="1"/>
          </p:cNvSpPr>
          <p:nvPr/>
        </p:nvSpPr>
        <p:spPr bwMode="auto">
          <a:xfrm>
            <a:off x="762000" y="1066800"/>
            <a:ext cx="7772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b="1" dirty="0"/>
              <a:t>Course Management</a:t>
            </a:r>
            <a:br>
              <a:rPr lang="en-US" dirty="0"/>
            </a:br>
            <a:r>
              <a:rPr lang="en-US" dirty="0"/>
              <a:t>Admins and instructors should be able to create new courses, assign difficulty levels (Beginner, Intermediate, Advanced), upload videos, notes, and add deadlines. Courses can be edited or deleted anytime.</a:t>
            </a:r>
          </a:p>
          <a:p>
            <a:r>
              <a:rPr lang="en-US" b="1" dirty="0"/>
              <a:t>Quizzes and Assignments</a:t>
            </a:r>
            <a:br>
              <a:rPr lang="en-US" dirty="0"/>
            </a:br>
            <a:r>
              <a:rPr lang="en-US" dirty="0"/>
              <a:t>Instructors can create multiple types of assessments including MCQs, coding problems, and written assignments. Students must be able to attempt and submit them, and view results after grading.</a:t>
            </a:r>
          </a:p>
          <a:p>
            <a:r>
              <a:rPr lang="en-US" b="1" dirty="0"/>
              <a:t>Gamification System</a:t>
            </a:r>
            <a:br>
              <a:rPr lang="en-US" dirty="0"/>
            </a:br>
            <a:r>
              <a:rPr lang="en-US" dirty="0"/>
              <a:t>To keep students motivated, the system should award points for completing tasks, give badges for achievements, and display a leaderboard showing top-performing students.</a:t>
            </a:r>
          </a:p>
          <a:p>
            <a:r>
              <a:rPr lang="en-US" b="1" dirty="0"/>
              <a:t>Progress Tracking</a:t>
            </a:r>
            <a:br>
              <a:rPr lang="en-US" dirty="0"/>
            </a:br>
            <a:r>
              <a:rPr lang="en-US" dirty="0"/>
              <a:t>Each student’s progress should be tracked and displayed using graphs or percentage bars. Instructors and parents should also have access to this information.</a:t>
            </a:r>
          </a:p>
        </p:txBody>
      </p:sp>
    </p:spTree>
    <p:extLst>
      <p:ext uri="{BB962C8B-B14F-4D97-AF65-F5344CB8AC3E}">
        <p14:creationId xmlns:p14="http://schemas.microsoft.com/office/powerpoint/2010/main" val="258405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2FA1024A-DBE5-4B6A-858C-2124A52595A0}"/>
              </a:ext>
            </a:extLst>
          </p:cNvPr>
          <p:cNvSpPr>
            <a:spLocks noGrp="1" noChangeArrowheads="1"/>
          </p:cNvSpPr>
          <p:nvPr>
            <p:ph type="ctrTitle"/>
          </p:nvPr>
        </p:nvSpPr>
        <p:spPr>
          <a:xfrm>
            <a:off x="685800" y="152400"/>
            <a:ext cx="7772400" cy="838200"/>
          </a:xfrm>
        </p:spPr>
        <p:txBody>
          <a:bodyPr/>
          <a:lstStyle/>
          <a:p>
            <a:pPr eaLnBrk="1" hangingPunct="1"/>
            <a:r>
              <a:rPr lang="en-US" altLang="en-US" dirty="0"/>
              <a:t>Business Rules Catalog</a:t>
            </a:r>
          </a:p>
        </p:txBody>
      </p:sp>
      <p:sp>
        <p:nvSpPr>
          <p:cNvPr id="8195" name="Rectangle 3">
            <a:extLst>
              <a:ext uri="{FF2B5EF4-FFF2-40B4-BE49-F238E27FC236}">
                <a16:creationId xmlns:a16="http://schemas.microsoft.com/office/drawing/2014/main" id="{0993C7FA-EC8C-4051-84AD-B00CCEC97D15}"/>
              </a:ext>
            </a:extLst>
          </p:cNvPr>
          <p:cNvSpPr>
            <a:spLocks noChangeArrowheads="1"/>
          </p:cNvSpPr>
          <p:nvPr/>
        </p:nvSpPr>
        <p:spPr bwMode="auto">
          <a:xfrm>
            <a:off x="762000" y="1066800"/>
            <a:ext cx="77724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b="1" dirty="0"/>
              <a:t>SCORM/</a:t>
            </a:r>
            <a:r>
              <a:rPr lang="en-US" b="1" dirty="0" err="1"/>
              <a:t>xAPI</a:t>
            </a:r>
            <a:r>
              <a:rPr lang="en-US" b="1" dirty="0"/>
              <a:t> Support</a:t>
            </a:r>
            <a:br>
              <a:rPr lang="en-US" dirty="0"/>
            </a:br>
            <a:r>
              <a:rPr lang="en-US" dirty="0"/>
              <a:t>The platform should support SCORM or </a:t>
            </a:r>
            <a:r>
              <a:rPr lang="en-US" dirty="0" err="1"/>
              <a:t>xAPI</a:t>
            </a:r>
            <a:r>
              <a:rPr lang="en-US" dirty="0"/>
              <a:t> packages to allow standard tracking and reporting of learning activities.</a:t>
            </a:r>
          </a:p>
          <a:p>
            <a:r>
              <a:rPr lang="en-US" b="1" dirty="0"/>
              <a:t>Payment and Subscription</a:t>
            </a:r>
            <a:endParaRPr lang="en-US" dirty="0"/>
          </a:p>
          <a:p>
            <a:r>
              <a:rPr lang="en-US" dirty="0"/>
              <a:t>Students should be able to view free and paid courses.</a:t>
            </a:r>
          </a:p>
          <a:p>
            <a:r>
              <a:rPr lang="en-US" dirty="0"/>
              <a:t>For paid courses, the platform should offer monthly or yearly subscription plans.</a:t>
            </a:r>
          </a:p>
          <a:p>
            <a:r>
              <a:rPr lang="en-US" dirty="0"/>
              <a:t>Secure payment integration (e.g., PayPal, </a:t>
            </a:r>
            <a:r>
              <a:rPr lang="en-US" dirty="0" err="1"/>
              <a:t>JazzCash</a:t>
            </a:r>
            <a:r>
              <a:rPr lang="en-US" dirty="0"/>
              <a:t>) must be available for fee processing.</a:t>
            </a:r>
          </a:p>
          <a:p>
            <a:r>
              <a:rPr lang="en-US" b="1" dirty="0"/>
              <a:t>Blog and Portfolio Section</a:t>
            </a:r>
            <a:br>
              <a:rPr lang="en-US" dirty="0"/>
            </a:br>
            <a:r>
              <a:rPr lang="en-US" dirty="0"/>
              <a:t>The website should include a section where the admin can post blogs, share company news, student achievements, and highlight success stories.</a:t>
            </a:r>
          </a:p>
          <a:p>
            <a:r>
              <a:rPr lang="en-US" b="1" dirty="0"/>
              <a:t>Responsive Design and Accessibility</a:t>
            </a:r>
            <a:br>
              <a:rPr lang="en-US" dirty="0"/>
            </a:br>
            <a:r>
              <a:rPr lang="en-US" dirty="0"/>
              <a:t>The application should work smoothly on all devices including desktops, tablets, and smartphones. It should be easy to navigate for both kids and parents.</a:t>
            </a:r>
          </a:p>
        </p:txBody>
      </p:sp>
    </p:spTree>
    <p:extLst>
      <p:ext uri="{BB962C8B-B14F-4D97-AF65-F5344CB8AC3E}">
        <p14:creationId xmlns:p14="http://schemas.microsoft.com/office/powerpoint/2010/main" val="3866947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32</TotalTime>
  <Words>416</Words>
  <Application>Microsoft Office PowerPoint</Application>
  <PresentationFormat>On-screen Show (4:3)</PresentationFormat>
  <Paragraphs>61</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27</vt:i4>
      </vt:variant>
    </vt:vector>
  </HeadingPairs>
  <TitlesOfParts>
    <vt:vector size="34" baseType="lpstr">
      <vt:lpstr>Arial</vt:lpstr>
      <vt:lpstr>Calibri</vt:lpstr>
      <vt:lpstr>Calibri Light</vt:lpstr>
      <vt:lpstr>Tahoma</vt:lpstr>
      <vt:lpstr>Office Theme</vt:lpstr>
      <vt:lpstr>Microsoft Visio Drawing</vt:lpstr>
      <vt:lpstr>Microsoft Visio 2003-2010 Drawing</vt:lpstr>
      <vt:lpstr>PowerPoint Presentation</vt:lpstr>
      <vt:lpstr>Kidicode</vt:lpstr>
      <vt:lpstr>Group Members Introduction</vt:lpstr>
      <vt:lpstr>INTRODUCTION OF PROJECT</vt:lpstr>
      <vt:lpstr>PowerPoint Presentation</vt:lpstr>
      <vt:lpstr>Use Case Diagram</vt:lpstr>
      <vt:lpstr>Business Rules Catalog</vt:lpstr>
      <vt:lpstr>Business Rules Catalog</vt:lpstr>
      <vt:lpstr>Business Rules Catalog</vt:lpstr>
      <vt:lpstr>Architectural Design</vt:lpstr>
      <vt:lpstr>Team Structure</vt:lpstr>
      <vt:lpstr>Project Schedule</vt:lpstr>
      <vt:lpstr>Sequence Diagrams</vt:lpstr>
      <vt:lpstr>Sequence Diagrams</vt:lpstr>
      <vt:lpstr>Sequence Diagrams</vt:lpstr>
      <vt:lpstr>Sequence Diagrams</vt:lpstr>
      <vt:lpstr>Sequence Diagrams</vt:lpstr>
      <vt:lpstr>Sequence Diagrams</vt:lpstr>
      <vt:lpstr>Logical Model/Class Diagram</vt:lpstr>
      <vt:lpstr>Entity-Relationship Diagram</vt:lpstr>
      <vt:lpstr>Database Diagram</vt:lpstr>
      <vt:lpstr>User Interfaces</vt:lpstr>
      <vt:lpstr>User Interfaces</vt:lpstr>
      <vt:lpstr>User Interfaces</vt:lpstr>
      <vt:lpstr>User Interfaces</vt:lpstr>
      <vt:lpstr>Tools</vt:lpstr>
      <vt:lpstr>Thank You</vt:lpstr>
    </vt:vector>
  </TitlesOfParts>
  <Company>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Nawaz</dc:creator>
  <cp:lastModifiedBy>Asad Nawaz</cp:lastModifiedBy>
  <cp:revision>5</cp:revision>
  <dcterms:created xsi:type="dcterms:W3CDTF">2024-03-15T14:59:11Z</dcterms:created>
  <dcterms:modified xsi:type="dcterms:W3CDTF">2025-09-12T08:34:33Z</dcterms:modified>
</cp:coreProperties>
</file>