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59" r:id="rId5"/>
    <p:sldId id="258" r:id="rId6"/>
    <p:sldId id="260" r:id="rId7"/>
    <p:sldId id="264" r:id="rId8"/>
    <p:sldId id="266" r:id="rId9"/>
    <p:sldId id="261" r:id="rId10"/>
    <p:sldId id="265" r:id="rId11"/>
    <p:sldId id="267" r:id="rId12"/>
    <p:sldId id="262" r:id="rId13"/>
    <p:sldId id="274" r:id="rId14"/>
    <p:sldId id="263"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3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A4A004-2B0B-4242-A222-B1EE9D21D386}" v="110" dt="2024-01-04T05:30:55.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era Pantula" userId="28204553ceb5b294" providerId="LiveId" clId="{7AA4A004-2B0B-4242-A222-B1EE9D21D386}"/>
    <pc:docChg chg="undo custSel addSld delSld modSld sldOrd">
      <pc:chgData name="Sameera Pantula" userId="28204553ceb5b294" providerId="LiveId" clId="{7AA4A004-2B0B-4242-A222-B1EE9D21D386}" dt="2024-01-04T06:30:10.043" v="5078" actId="14100"/>
      <pc:docMkLst>
        <pc:docMk/>
      </pc:docMkLst>
      <pc:sldChg chg="addSp delSp modSp mod addAnim">
        <pc:chgData name="Sameera Pantula" userId="28204553ceb5b294" providerId="LiveId" clId="{7AA4A004-2B0B-4242-A222-B1EE9D21D386}" dt="2024-01-03T09:22:59.013" v="18"/>
        <pc:sldMkLst>
          <pc:docMk/>
          <pc:sldMk cId="1458548423" sldId="256"/>
        </pc:sldMkLst>
        <pc:spChg chg="mod">
          <ac:chgData name="Sameera Pantula" userId="28204553ceb5b294" providerId="LiveId" clId="{7AA4A004-2B0B-4242-A222-B1EE9D21D386}" dt="2024-01-03T09:22:59.013" v="16" actId="26606"/>
          <ac:spMkLst>
            <pc:docMk/>
            <pc:sldMk cId="1458548423" sldId="256"/>
            <ac:spMk id="2" creationId="{442AE09F-0E55-A5FC-38E1-3892C775F566}"/>
          </ac:spMkLst>
        </pc:spChg>
        <pc:spChg chg="mod">
          <ac:chgData name="Sameera Pantula" userId="28204553ceb5b294" providerId="LiveId" clId="{7AA4A004-2B0B-4242-A222-B1EE9D21D386}" dt="2024-01-03T09:22:59.013" v="16" actId="26606"/>
          <ac:spMkLst>
            <pc:docMk/>
            <pc:sldMk cId="1458548423" sldId="256"/>
            <ac:spMk id="3" creationId="{BF049054-3816-11A5-5863-FB1A748F77B2}"/>
          </ac:spMkLst>
        </pc:spChg>
        <pc:spChg chg="del">
          <ac:chgData name="Sameera Pantula" userId="28204553ceb5b294" providerId="LiveId" clId="{7AA4A004-2B0B-4242-A222-B1EE9D21D386}" dt="2024-01-03T09:22:59.013" v="16" actId="26606"/>
          <ac:spMkLst>
            <pc:docMk/>
            <pc:sldMk cId="1458548423" sldId="256"/>
            <ac:spMk id="9" creationId="{42195A83-AA4F-FE4B-AFEA-5A5576C39133}"/>
          </ac:spMkLst>
        </pc:spChg>
        <pc:spChg chg="del">
          <ac:chgData name="Sameera Pantula" userId="28204553ceb5b294" providerId="LiveId" clId="{7AA4A004-2B0B-4242-A222-B1EE9D21D386}" dt="2024-01-03T09:22:59.013" v="16" actId="26606"/>
          <ac:spMkLst>
            <pc:docMk/>
            <pc:sldMk cId="1458548423" sldId="256"/>
            <ac:spMk id="11" creationId="{4AF0997A-7C0F-4AD2-BA90-5FE341A17796}"/>
          </ac:spMkLst>
        </pc:spChg>
        <pc:spChg chg="del">
          <ac:chgData name="Sameera Pantula" userId="28204553ceb5b294" providerId="LiveId" clId="{7AA4A004-2B0B-4242-A222-B1EE9D21D386}" dt="2024-01-03T09:22:59.013" v="16" actId="26606"/>
          <ac:spMkLst>
            <pc:docMk/>
            <pc:sldMk cId="1458548423" sldId="256"/>
            <ac:spMk id="13" creationId="{72E67446-732B-4F72-8560-6FABB6CB25A3}"/>
          </ac:spMkLst>
        </pc:spChg>
        <pc:spChg chg="add">
          <ac:chgData name="Sameera Pantula" userId="28204553ceb5b294" providerId="LiveId" clId="{7AA4A004-2B0B-4242-A222-B1EE9D21D386}" dt="2024-01-03T09:22:59.013" v="16" actId="26606"/>
          <ac:spMkLst>
            <pc:docMk/>
            <pc:sldMk cId="1458548423" sldId="256"/>
            <ac:spMk id="18" creationId="{02856439-F4E3-D54F-9416-42ABDCE1DE66}"/>
          </ac:spMkLst>
        </pc:spChg>
        <pc:spChg chg="add">
          <ac:chgData name="Sameera Pantula" userId="28204553ceb5b294" providerId="LiveId" clId="{7AA4A004-2B0B-4242-A222-B1EE9D21D386}" dt="2024-01-03T09:22:59.013" v="16" actId="26606"/>
          <ac:spMkLst>
            <pc:docMk/>
            <pc:sldMk cId="1458548423" sldId="256"/>
            <ac:spMk id="20" creationId="{C364144C-8BB1-450F-812B-D7D09A795CBF}"/>
          </ac:spMkLst>
        </pc:spChg>
        <pc:picChg chg="mod">
          <ac:chgData name="Sameera Pantula" userId="28204553ceb5b294" providerId="LiveId" clId="{7AA4A004-2B0B-4242-A222-B1EE9D21D386}" dt="2024-01-03T09:22:59.013" v="16" actId="26606"/>
          <ac:picMkLst>
            <pc:docMk/>
            <pc:sldMk cId="1458548423" sldId="256"/>
            <ac:picMk id="4" creationId="{F5D440EB-9D93-08D3-A4E1-40DCD2BE29D3}"/>
          </ac:picMkLst>
        </pc:picChg>
      </pc:sldChg>
      <pc:sldChg chg="new del">
        <pc:chgData name="Sameera Pantula" userId="28204553ceb5b294" providerId="LiveId" clId="{7AA4A004-2B0B-4242-A222-B1EE9D21D386}" dt="2024-01-03T09:23:33.900" v="19" actId="47"/>
        <pc:sldMkLst>
          <pc:docMk/>
          <pc:sldMk cId="312873494" sldId="257"/>
        </pc:sldMkLst>
      </pc:sldChg>
      <pc:sldChg chg="addSp delSp modSp new mod setBg">
        <pc:chgData name="Sameera Pantula" userId="28204553ceb5b294" providerId="LiveId" clId="{7AA4A004-2B0B-4242-A222-B1EE9D21D386}" dt="2024-01-03T09:27:27.482" v="47" actId="26606"/>
        <pc:sldMkLst>
          <pc:docMk/>
          <pc:sldMk cId="3970875409" sldId="257"/>
        </pc:sldMkLst>
        <pc:spChg chg="mod">
          <ac:chgData name="Sameera Pantula" userId="28204553ceb5b294" providerId="LiveId" clId="{7AA4A004-2B0B-4242-A222-B1EE9D21D386}" dt="2024-01-03T09:27:27.482" v="47" actId="26606"/>
          <ac:spMkLst>
            <pc:docMk/>
            <pc:sldMk cId="3970875409" sldId="257"/>
            <ac:spMk id="2" creationId="{8E3986DD-2E66-095E-7D53-BF5268993219}"/>
          </ac:spMkLst>
        </pc:spChg>
        <pc:spChg chg="mod">
          <ac:chgData name="Sameera Pantula" userId="28204553ceb5b294" providerId="LiveId" clId="{7AA4A004-2B0B-4242-A222-B1EE9D21D386}" dt="2024-01-03T09:27:27.482" v="47" actId="26606"/>
          <ac:spMkLst>
            <pc:docMk/>
            <pc:sldMk cId="3970875409" sldId="257"/>
            <ac:spMk id="3" creationId="{0FFFAF59-31FD-3A28-444B-6ABCCB2F5971}"/>
          </ac:spMkLst>
        </pc:spChg>
        <pc:spChg chg="add del">
          <ac:chgData name="Sameera Pantula" userId="28204553ceb5b294" providerId="LiveId" clId="{7AA4A004-2B0B-4242-A222-B1EE9D21D386}" dt="2024-01-03T09:27:27.482" v="47" actId="26606"/>
          <ac:spMkLst>
            <pc:docMk/>
            <pc:sldMk cId="3970875409" sldId="257"/>
            <ac:spMk id="8" creationId="{0355D020-B9F7-4EB3-8480-1BE4282578D6}"/>
          </ac:spMkLst>
        </pc:spChg>
        <pc:spChg chg="add del">
          <ac:chgData name="Sameera Pantula" userId="28204553ceb5b294" providerId="LiveId" clId="{7AA4A004-2B0B-4242-A222-B1EE9D21D386}" dt="2024-01-03T09:27:27.482" v="47" actId="26606"/>
          <ac:spMkLst>
            <pc:docMk/>
            <pc:sldMk cId="3970875409" sldId="257"/>
            <ac:spMk id="10" creationId="{1A7935F8-81A6-44FF-B896-2E67958AACA8}"/>
          </ac:spMkLst>
        </pc:spChg>
        <pc:spChg chg="add del">
          <ac:chgData name="Sameera Pantula" userId="28204553ceb5b294" providerId="LiveId" clId="{7AA4A004-2B0B-4242-A222-B1EE9D21D386}" dt="2024-01-03T09:27:27.482" v="47" actId="26606"/>
          <ac:spMkLst>
            <pc:docMk/>
            <pc:sldMk cId="3970875409" sldId="257"/>
            <ac:spMk id="12" creationId="{721285E4-C6FA-43AA-968B-F08BB8541F44}"/>
          </ac:spMkLst>
        </pc:spChg>
        <pc:spChg chg="add del">
          <ac:chgData name="Sameera Pantula" userId="28204553ceb5b294" providerId="LiveId" clId="{7AA4A004-2B0B-4242-A222-B1EE9D21D386}" dt="2024-01-03T09:27:27.482" v="47" actId="26606"/>
          <ac:spMkLst>
            <pc:docMk/>
            <pc:sldMk cId="3970875409" sldId="257"/>
            <ac:spMk id="14" creationId="{85D3C335-07C9-4536-95C3-38B9B9CFCFAD}"/>
          </ac:spMkLst>
        </pc:spChg>
        <pc:spChg chg="add del">
          <ac:chgData name="Sameera Pantula" userId="28204553ceb5b294" providerId="LiveId" clId="{7AA4A004-2B0B-4242-A222-B1EE9D21D386}" dt="2024-01-03T09:27:27.482" v="47" actId="26606"/>
          <ac:spMkLst>
            <pc:docMk/>
            <pc:sldMk cId="3970875409" sldId="257"/>
            <ac:spMk id="16" creationId="{DD97B7E9-D716-42DF-975A-73D89F175DAC}"/>
          </ac:spMkLst>
        </pc:spChg>
        <pc:spChg chg="add del">
          <ac:chgData name="Sameera Pantula" userId="28204553ceb5b294" providerId="LiveId" clId="{7AA4A004-2B0B-4242-A222-B1EE9D21D386}" dt="2024-01-03T09:27:27.482" v="47" actId="26606"/>
          <ac:spMkLst>
            <pc:docMk/>
            <pc:sldMk cId="3970875409" sldId="257"/>
            <ac:spMk id="18" creationId="{DE46190F-6157-4EFA-8DE5-18CCA38CB65A}"/>
          </ac:spMkLst>
        </pc:spChg>
        <pc:spChg chg="add del">
          <ac:chgData name="Sameera Pantula" userId="28204553ceb5b294" providerId="LiveId" clId="{7AA4A004-2B0B-4242-A222-B1EE9D21D386}" dt="2024-01-03T09:27:27.482" v="47" actId="26606"/>
          <ac:spMkLst>
            <pc:docMk/>
            <pc:sldMk cId="3970875409" sldId="257"/>
            <ac:spMk id="20" creationId="{5C8B97ED-AE6E-427E-BC29-1149E3092D42}"/>
          </ac:spMkLst>
        </pc:spChg>
        <pc:spChg chg="add del">
          <ac:chgData name="Sameera Pantula" userId="28204553ceb5b294" providerId="LiveId" clId="{7AA4A004-2B0B-4242-A222-B1EE9D21D386}" dt="2024-01-03T09:27:15.842" v="40" actId="26606"/>
          <ac:spMkLst>
            <pc:docMk/>
            <pc:sldMk cId="3970875409" sldId="257"/>
            <ac:spMk id="27" creationId="{1F72CB4B-A086-E546-83B0-DD8F407892A1}"/>
          </ac:spMkLst>
        </pc:spChg>
        <pc:spChg chg="add del">
          <ac:chgData name="Sameera Pantula" userId="28204553ceb5b294" providerId="LiveId" clId="{7AA4A004-2B0B-4242-A222-B1EE9D21D386}" dt="2024-01-03T09:27:18.313" v="42" actId="26606"/>
          <ac:spMkLst>
            <pc:docMk/>
            <pc:sldMk cId="3970875409" sldId="257"/>
            <ac:spMk id="31" creationId="{7B49DDE3-D095-6B49-8468-C97AFBEC5703}"/>
          </ac:spMkLst>
        </pc:spChg>
        <pc:spChg chg="add del">
          <ac:chgData name="Sameera Pantula" userId="28204553ceb5b294" providerId="LiveId" clId="{7AA4A004-2B0B-4242-A222-B1EE9D21D386}" dt="2024-01-03T09:27:18.313" v="42" actId="26606"/>
          <ac:spMkLst>
            <pc:docMk/>
            <pc:sldMk cId="3970875409" sldId="257"/>
            <ac:spMk id="33" creationId="{C3CA578B-5FA2-42B3-85A7-E78AFE06B447}"/>
          </ac:spMkLst>
        </pc:spChg>
        <pc:spChg chg="add del">
          <ac:chgData name="Sameera Pantula" userId="28204553ceb5b294" providerId="LiveId" clId="{7AA4A004-2B0B-4242-A222-B1EE9D21D386}" dt="2024-01-03T09:27:19.712" v="44" actId="26606"/>
          <ac:spMkLst>
            <pc:docMk/>
            <pc:sldMk cId="3970875409" sldId="257"/>
            <ac:spMk id="35" creationId="{1F72CB4B-A086-E546-83B0-DD8F407892A1}"/>
          </ac:spMkLst>
        </pc:spChg>
        <pc:spChg chg="add del">
          <ac:chgData name="Sameera Pantula" userId="28204553ceb5b294" providerId="LiveId" clId="{7AA4A004-2B0B-4242-A222-B1EE9D21D386}" dt="2024-01-03T09:27:27.435" v="46" actId="26606"/>
          <ac:spMkLst>
            <pc:docMk/>
            <pc:sldMk cId="3970875409" sldId="257"/>
            <ac:spMk id="39" creationId="{7B49DDE3-D095-6B49-8468-C97AFBEC5703}"/>
          </ac:spMkLst>
        </pc:spChg>
        <pc:spChg chg="add del">
          <ac:chgData name="Sameera Pantula" userId="28204553ceb5b294" providerId="LiveId" clId="{7AA4A004-2B0B-4242-A222-B1EE9D21D386}" dt="2024-01-03T09:27:27.435" v="46" actId="26606"/>
          <ac:spMkLst>
            <pc:docMk/>
            <pc:sldMk cId="3970875409" sldId="257"/>
            <ac:spMk id="41" creationId="{C3CA578B-5FA2-42B3-85A7-E78AFE06B447}"/>
          </ac:spMkLst>
        </pc:spChg>
        <pc:spChg chg="add">
          <ac:chgData name="Sameera Pantula" userId="28204553ceb5b294" providerId="LiveId" clId="{7AA4A004-2B0B-4242-A222-B1EE9D21D386}" dt="2024-01-03T09:27:27.482" v="47" actId="26606"/>
          <ac:spMkLst>
            <pc:docMk/>
            <pc:sldMk cId="3970875409" sldId="257"/>
            <ac:spMk id="43" creationId="{1F72CB4B-A086-E546-83B0-DD8F407892A1}"/>
          </ac:spMkLst>
        </pc:spChg>
        <pc:picChg chg="add del">
          <ac:chgData name="Sameera Pantula" userId="28204553ceb5b294" providerId="LiveId" clId="{7AA4A004-2B0B-4242-A222-B1EE9D21D386}" dt="2024-01-03T09:27:15.842" v="40" actId="26606"/>
          <ac:picMkLst>
            <pc:docMk/>
            <pc:sldMk cId="3970875409" sldId="257"/>
            <ac:picMk id="24" creationId="{63C80D6B-248B-E956-7467-93695674FA74}"/>
          </ac:picMkLst>
        </pc:picChg>
        <pc:picChg chg="add del">
          <ac:chgData name="Sameera Pantula" userId="28204553ceb5b294" providerId="LiveId" clId="{7AA4A004-2B0B-4242-A222-B1EE9D21D386}" dt="2024-01-03T09:27:18.313" v="42" actId="26606"/>
          <ac:picMkLst>
            <pc:docMk/>
            <pc:sldMk cId="3970875409" sldId="257"/>
            <ac:picMk id="32" creationId="{12CAF079-03C9-FE0E-C025-04CCBA588959}"/>
          </ac:picMkLst>
        </pc:picChg>
        <pc:picChg chg="add del">
          <ac:chgData name="Sameera Pantula" userId="28204553ceb5b294" providerId="LiveId" clId="{7AA4A004-2B0B-4242-A222-B1EE9D21D386}" dt="2024-01-03T09:27:19.712" v="44" actId="26606"/>
          <ac:picMkLst>
            <pc:docMk/>
            <pc:sldMk cId="3970875409" sldId="257"/>
            <ac:picMk id="37" creationId="{63C80D6B-248B-E956-7467-93695674FA74}"/>
          </ac:picMkLst>
        </pc:picChg>
        <pc:picChg chg="add del">
          <ac:chgData name="Sameera Pantula" userId="28204553ceb5b294" providerId="LiveId" clId="{7AA4A004-2B0B-4242-A222-B1EE9D21D386}" dt="2024-01-03T09:27:27.435" v="46" actId="26606"/>
          <ac:picMkLst>
            <pc:docMk/>
            <pc:sldMk cId="3970875409" sldId="257"/>
            <ac:picMk id="40" creationId="{12CAF079-03C9-FE0E-C025-04CCBA588959}"/>
          </ac:picMkLst>
        </pc:picChg>
        <pc:picChg chg="add">
          <ac:chgData name="Sameera Pantula" userId="28204553ceb5b294" providerId="LiveId" clId="{7AA4A004-2B0B-4242-A222-B1EE9D21D386}" dt="2024-01-03T09:27:27.482" v="47" actId="26606"/>
          <ac:picMkLst>
            <pc:docMk/>
            <pc:sldMk cId="3970875409" sldId="257"/>
            <ac:picMk id="45" creationId="{63C80D6B-248B-E956-7467-93695674FA74}"/>
          </ac:picMkLst>
        </pc:picChg>
        <pc:cxnChg chg="add del">
          <ac:chgData name="Sameera Pantula" userId="28204553ceb5b294" providerId="LiveId" clId="{7AA4A004-2B0B-4242-A222-B1EE9D21D386}" dt="2024-01-03T09:27:15.842" v="40" actId="26606"/>
          <ac:cxnSpMkLst>
            <pc:docMk/>
            <pc:sldMk cId="3970875409" sldId="257"/>
            <ac:cxnSpMk id="29" creationId="{49151340-7EF2-0647-A719-394EFC3A180B}"/>
          </ac:cxnSpMkLst>
        </pc:cxnChg>
        <pc:cxnChg chg="add del">
          <ac:chgData name="Sameera Pantula" userId="28204553ceb5b294" providerId="LiveId" clId="{7AA4A004-2B0B-4242-A222-B1EE9D21D386}" dt="2024-01-03T09:27:19.712" v="44" actId="26606"/>
          <ac:cxnSpMkLst>
            <pc:docMk/>
            <pc:sldMk cId="3970875409" sldId="257"/>
            <ac:cxnSpMk id="36" creationId="{49151340-7EF2-0647-A719-394EFC3A180B}"/>
          </ac:cxnSpMkLst>
        </pc:cxnChg>
        <pc:cxnChg chg="add">
          <ac:chgData name="Sameera Pantula" userId="28204553ceb5b294" providerId="LiveId" clId="{7AA4A004-2B0B-4242-A222-B1EE9D21D386}" dt="2024-01-03T09:27:27.482" v="47" actId="26606"/>
          <ac:cxnSpMkLst>
            <pc:docMk/>
            <pc:sldMk cId="3970875409" sldId="257"/>
            <ac:cxnSpMk id="44" creationId="{49151340-7EF2-0647-A719-394EFC3A180B}"/>
          </ac:cxnSpMkLst>
        </pc:cxnChg>
      </pc:sldChg>
      <pc:sldChg chg="new del">
        <pc:chgData name="Sameera Pantula" userId="28204553ceb5b294" providerId="LiveId" clId="{7AA4A004-2B0B-4242-A222-B1EE9D21D386}" dt="2024-01-03T09:28:02.565" v="49" actId="47"/>
        <pc:sldMkLst>
          <pc:docMk/>
          <pc:sldMk cId="2157064908" sldId="258"/>
        </pc:sldMkLst>
      </pc:sldChg>
      <pc:sldChg chg="addSp delSp modSp new mod setBg">
        <pc:chgData name="Sameera Pantula" userId="28204553ceb5b294" providerId="LiveId" clId="{7AA4A004-2B0B-4242-A222-B1EE9D21D386}" dt="2024-01-03T09:58:37.081" v="943" actId="20577"/>
        <pc:sldMkLst>
          <pc:docMk/>
          <pc:sldMk cId="3682476656" sldId="258"/>
        </pc:sldMkLst>
        <pc:spChg chg="add del mod">
          <ac:chgData name="Sameera Pantula" userId="28204553ceb5b294" providerId="LiveId" clId="{7AA4A004-2B0B-4242-A222-B1EE9D21D386}" dt="2024-01-03T09:58:25.209" v="941" actId="1076"/>
          <ac:spMkLst>
            <pc:docMk/>
            <pc:sldMk cId="3682476656" sldId="258"/>
            <ac:spMk id="2" creationId="{ACFD7547-C1E5-BF35-E154-B951593E911D}"/>
          </ac:spMkLst>
        </pc:spChg>
        <pc:spChg chg="del mod">
          <ac:chgData name="Sameera Pantula" userId="28204553ceb5b294" providerId="LiveId" clId="{7AA4A004-2B0B-4242-A222-B1EE9D21D386}" dt="2024-01-03T09:30:57.540" v="76"/>
          <ac:spMkLst>
            <pc:docMk/>
            <pc:sldMk cId="3682476656" sldId="258"/>
            <ac:spMk id="3" creationId="{06A2F7FC-C3DA-1941-DCAF-46D4C9019D48}"/>
          </ac:spMkLst>
        </pc:spChg>
        <pc:spChg chg="add del mod">
          <ac:chgData name="Sameera Pantula" userId="28204553ceb5b294" providerId="LiveId" clId="{7AA4A004-2B0B-4242-A222-B1EE9D21D386}" dt="2024-01-03T09:29:29.982" v="52"/>
          <ac:spMkLst>
            <pc:docMk/>
            <pc:sldMk cId="3682476656" sldId="258"/>
            <ac:spMk id="4" creationId="{267BF4EB-ADB1-D17C-5C55-E1B6F391A553}"/>
          </ac:spMkLst>
        </pc:spChg>
        <pc:spChg chg="add mod">
          <ac:chgData name="Sameera Pantula" userId="28204553ceb5b294" providerId="LiveId" clId="{7AA4A004-2B0B-4242-A222-B1EE9D21D386}" dt="2024-01-03T09:58:37.081" v="943" actId="20577"/>
          <ac:spMkLst>
            <pc:docMk/>
            <pc:sldMk cId="3682476656" sldId="258"/>
            <ac:spMk id="5" creationId="{664A6ADD-2312-F0C6-2C4F-CCC94FCA996C}"/>
          </ac:spMkLst>
        </pc:spChg>
        <pc:spChg chg="add del mod">
          <ac:chgData name="Sameera Pantula" userId="28204553ceb5b294" providerId="LiveId" clId="{7AA4A004-2B0B-4242-A222-B1EE9D21D386}" dt="2024-01-03T09:38:36.794" v="197" actId="478"/>
          <ac:spMkLst>
            <pc:docMk/>
            <pc:sldMk cId="3682476656" sldId="258"/>
            <ac:spMk id="6" creationId="{6B590F80-4422-4EF3-64BC-218323010648}"/>
          </ac:spMkLst>
        </pc:spChg>
        <pc:spChg chg="add del">
          <ac:chgData name="Sameera Pantula" userId="28204553ceb5b294" providerId="LiveId" clId="{7AA4A004-2B0B-4242-A222-B1EE9D21D386}" dt="2024-01-03T09:38:53.896" v="200" actId="11529"/>
          <ac:spMkLst>
            <pc:docMk/>
            <pc:sldMk cId="3682476656" sldId="258"/>
            <ac:spMk id="8" creationId="{9D802A20-F58F-EB32-DCE7-7AE4912A6F79}"/>
          </ac:spMkLst>
        </pc:spChg>
        <pc:spChg chg="add del">
          <ac:chgData name="Sameera Pantula" userId="28204553ceb5b294" providerId="LiveId" clId="{7AA4A004-2B0B-4242-A222-B1EE9D21D386}" dt="2024-01-03T09:39:03.388" v="202" actId="11529"/>
          <ac:spMkLst>
            <pc:docMk/>
            <pc:sldMk cId="3682476656" sldId="258"/>
            <ac:spMk id="9" creationId="{AB36A7CD-C1AB-80BF-0970-7D9F7021E678}"/>
          </ac:spMkLst>
        </pc:spChg>
        <pc:spChg chg="add del">
          <ac:chgData name="Sameera Pantula" userId="28204553ceb5b294" providerId="LiveId" clId="{7AA4A004-2B0B-4242-A222-B1EE9D21D386}" dt="2024-01-03T09:30:16.654" v="68" actId="26606"/>
          <ac:spMkLst>
            <pc:docMk/>
            <pc:sldMk cId="3682476656" sldId="258"/>
            <ac:spMk id="10" creationId="{1F72CB4B-A086-E546-83B0-DD8F407892A1}"/>
          </ac:spMkLst>
        </pc:spChg>
        <pc:spChg chg="add mod">
          <ac:chgData name="Sameera Pantula" userId="28204553ceb5b294" providerId="LiveId" clId="{7AA4A004-2B0B-4242-A222-B1EE9D21D386}" dt="2024-01-03T09:40:44.788" v="265" actId="1076"/>
          <ac:spMkLst>
            <pc:docMk/>
            <pc:sldMk cId="3682476656" sldId="258"/>
            <ac:spMk id="11" creationId="{8A9E7D55-E8AB-488F-401A-35B8FECBF6C1}"/>
          </ac:spMkLst>
        </pc:spChg>
        <pc:spChg chg="add mod">
          <ac:chgData name="Sameera Pantula" userId="28204553ceb5b294" providerId="LiveId" clId="{7AA4A004-2B0B-4242-A222-B1EE9D21D386}" dt="2024-01-03T09:43:14.108" v="327" actId="1076"/>
          <ac:spMkLst>
            <pc:docMk/>
            <pc:sldMk cId="3682476656" sldId="258"/>
            <ac:spMk id="13" creationId="{F5A0B99E-1913-82B2-E802-F17ECB7C8139}"/>
          </ac:spMkLst>
        </pc:spChg>
        <pc:spChg chg="add del">
          <ac:chgData name="Sameera Pantula" userId="28204553ceb5b294" providerId="LiveId" clId="{7AA4A004-2B0B-4242-A222-B1EE9D21D386}" dt="2024-01-03T09:30:18.744" v="70" actId="26606"/>
          <ac:spMkLst>
            <pc:docMk/>
            <pc:sldMk cId="3682476656" sldId="258"/>
            <ac:spMk id="14" creationId="{1F72CB4B-A086-E546-83B0-DD8F407892A1}"/>
          </ac:spMkLst>
        </pc:spChg>
        <pc:spChg chg="add del mod">
          <ac:chgData name="Sameera Pantula" userId="28204553ceb5b294" providerId="LiveId" clId="{7AA4A004-2B0B-4242-A222-B1EE9D21D386}" dt="2024-01-03T09:42:21.156" v="321"/>
          <ac:spMkLst>
            <pc:docMk/>
            <pc:sldMk cId="3682476656" sldId="258"/>
            <ac:spMk id="17" creationId="{D188F9E3-320B-0F0D-D2C8-CDBE019DEEB9}"/>
          </ac:spMkLst>
        </pc:spChg>
        <pc:spChg chg="add del">
          <ac:chgData name="Sameera Pantula" userId="28204553ceb5b294" providerId="LiveId" clId="{7AA4A004-2B0B-4242-A222-B1EE9D21D386}" dt="2024-01-03T09:30:20.162" v="72" actId="26606"/>
          <ac:spMkLst>
            <pc:docMk/>
            <pc:sldMk cId="3682476656" sldId="258"/>
            <ac:spMk id="18" creationId="{1F72CB4B-A086-E546-83B0-DD8F407892A1}"/>
          </ac:spMkLst>
        </pc:spChg>
        <pc:spChg chg="add mod">
          <ac:chgData name="Sameera Pantula" userId="28204553ceb5b294" providerId="LiveId" clId="{7AA4A004-2B0B-4242-A222-B1EE9D21D386}" dt="2024-01-03T09:43:29.024" v="329" actId="20577"/>
          <ac:spMkLst>
            <pc:docMk/>
            <pc:sldMk cId="3682476656" sldId="258"/>
            <ac:spMk id="21" creationId="{32AE7092-A241-46DE-AF88-7907BB2B8C39}"/>
          </ac:spMkLst>
        </pc:spChg>
        <pc:spChg chg="add del">
          <ac:chgData name="Sameera Pantula" userId="28204553ceb5b294" providerId="LiveId" clId="{7AA4A004-2B0B-4242-A222-B1EE9D21D386}" dt="2024-01-03T09:32:41.393" v="100" actId="26606"/>
          <ac:spMkLst>
            <pc:docMk/>
            <pc:sldMk cId="3682476656" sldId="258"/>
            <ac:spMk id="22" creationId="{1F72CB4B-A086-E546-83B0-DD8F407892A1}"/>
          </ac:spMkLst>
        </pc:spChg>
        <pc:spChg chg="add mod">
          <ac:chgData name="Sameera Pantula" userId="28204553ceb5b294" providerId="LiveId" clId="{7AA4A004-2B0B-4242-A222-B1EE9D21D386}" dt="2024-01-03T09:50:25.637" v="550" actId="1076"/>
          <ac:spMkLst>
            <pc:docMk/>
            <pc:sldMk cId="3682476656" sldId="258"/>
            <ac:spMk id="25" creationId="{832D42E4-5869-79E7-04E6-0EE13787F53B}"/>
          </ac:spMkLst>
        </pc:spChg>
        <pc:spChg chg="add del mod">
          <ac:chgData name="Sameera Pantula" userId="28204553ceb5b294" providerId="LiveId" clId="{7AA4A004-2B0B-4242-A222-B1EE9D21D386}" dt="2024-01-03T09:46:50.351" v="486"/>
          <ac:spMkLst>
            <pc:docMk/>
            <pc:sldMk cId="3682476656" sldId="258"/>
            <ac:spMk id="26" creationId="{4A0F1D7C-CB2C-0720-61C0-6CEB0EE04C0C}"/>
          </ac:spMkLst>
        </pc:spChg>
        <pc:spChg chg="add mod">
          <ac:chgData name="Sameera Pantula" userId="28204553ceb5b294" providerId="LiveId" clId="{7AA4A004-2B0B-4242-A222-B1EE9D21D386}" dt="2024-01-03T09:52:02.037" v="624" actId="1076"/>
          <ac:spMkLst>
            <pc:docMk/>
            <pc:sldMk cId="3682476656" sldId="258"/>
            <ac:spMk id="27" creationId="{3DDC01C8-9AE7-8B3F-6E3E-28C4F8B5EEDF}"/>
          </ac:spMkLst>
        </pc:spChg>
        <pc:spChg chg="add mod">
          <ac:chgData name="Sameera Pantula" userId="28204553ceb5b294" providerId="LiveId" clId="{7AA4A004-2B0B-4242-A222-B1EE9D21D386}" dt="2024-01-03T09:51:09.416" v="558" actId="14100"/>
          <ac:spMkLst>
            <pc:docMk/>
            <pc:sldMk cId="3682476656" sldId="258"/>
            <ac:spMk id="28" creationId="{9EC38DC1-4E4C-0D33-AAA5-E8D54AAF8688}"/>
          </ac:spMkLst>
        </pc:spChg>
        <pc:spChg chg="add del">
          <ac:chgData name="Sameera Pantula" userId="28204553ceb5b294" providerId="LiveId" clId="{7AA4A004-2B0B-4242-A222-B1EE9D21D386}" dt="2024-01-03T09:32:40.082" v="97" actId="26606"/>
          <ac:spMkLst>
            <pc:docMk/>
            <pc:sldMk cId="3682476656" sldId="258"/>
            <ac:spMk id="29" creationId="{1F72CB4B-A086-E546-83B0-DD8F407892A1}"/>
          </ac:spMkLst>
        </pc:spChg>
        <pc:spChg chg="add mod">
          <ac:chgData name="Sameera Pantula" userId="28204553ceb5b294" providerId="LiveId" clId="{7AA4A004-2B0B-4242-A222-B1EE9D21D386}" dt="2024-01-03T09:52:05.609" v="625" actId="1076"/>
          <ac:spMkLst>
            <pc:docMk/>
            <pc:sldMk cId="3682476656" sldId="258"/>
            <ac:spMk id="30" creationId="{5174A1C9-299B-17F4-9F68-887C255CBBD5}"/>
          </ac:spMkLst>
        </pc:spChg>
        <pc:spChg chg="add mod">
          <ac:chgData name="Sameera Pantula" userId="28204553ceb5b294" providerId="LiveId" clId="{7AA4A004-2B0B-4242-A222-B1EE9D21D386}" dt="2024-01-03T09:54:15.949" v="725" actId="14100"/>
          <ac:spMkLst>
            <pc:docMk/>
            <pc:sldMk cId="3682476656" sldId="258"/>
            <ac:spMk id="32" creationId="{FD5FB47E-5978-3E76-A26C-FE57D51CF441}"/>
          </ac:spMkLst>
        </pc:spChg>
        <pc:spChg chg="add del">
          <ac:chgData name="Sameera Pantula" userId="28204553ceb5b294" providerId="LiveId" clId="{7AA4A004-2B0B-4242-A222-B1EE9D21D386}" dt="2024-01-03T09:32:41.382" v="99" actId="26606"/>
          <ac:spMkLst>
            <pc:docMk/>
            <pc:sldMk cId="3682476656" sldId="258"/>
            <ac:spMk id="33" creationId="{1F72CB4B-A086-E546-83B0-DD8F407892A1}"/>
          </ac:spMkLst>
        </pc:spChg>
        <pc:spChg chg="add del">
          <ac:chgData name="Sameera Pantula" userId="28204553ceb5b294" providerId="LiveId" clId="{7AA4A004-2B0B-4242-A222-B1EE9D21D386}" dt="2024-01-03T09:32:41.382" v="99" actId="26606"/>
          <ac:spMkLst>
            <pc:docMk/>
            <pc:sldMk cId="3682476656" sldId="258"/>
            <ac:spMk id="34" creationId="{BE9E86F5-3804-4993-9353-B93A62BA60C4}"/>
          </ac:spMkLst>
        </pc:spChg>
        <pc:spChg chg="add mod">
          <ac:chgData name="Sameera Pantula" userId="28204553ceb5b294" providerId="LiveId" clId="{7AA4A004-2B0B-4242-A222-B1EE9D21D386}" dt="2024-01-03T09:55:17.224" v="765" actId="20577"/>
          <ac:spMkLst>
            <pc:docMk/>
            <pc:sldMk cId="3682476656" sldId="258"/>
            <ac:spMk id="35" creationId="{A8E62030-7B82-9C58-8C01-78796DA65D26}"/>
          </ac:spMkLst>
        </pc:spChg>
        <pc:spChg chg="add">
          <ac:chgData name="Sameera Pantula" userId="28204553ceb5b294" providerId="LiveId" clId="{7AA4A004-2B0B-4242-A222-B1EE9D21D386}" dt="2024-01-03T09:32:41.393" v="100" actId="26606"/>
          <ac:spMkLst>
            <pc:docMk/>
            <pc:sldMk cId="3682476656" sldId="258"/>
            <ac:spMk id="36" creationId="{1F72CB4B-A086-E546-83B0-DD8F407892A1}"/>
          </ac:spMkLst>
        </pc:spChg>
        <pc:spChg chg="add mod">
          <ac:chgData name="Sameera Pantula" userId="28204553ceb5b294" providerId="LiveId" clId="{7AA4A004-2B0B-4242-A222-B1EE9D21D386}" dt="2024-01-03T09:56:43.805" v="838" actId="1076"/>
          <ac:spMkLst>
            <pc:docMk/>
            <pc:sldMk cId="3682476656" sldId="258"/>
            <ac:spMk id="38" creationId="{55F13BF0-886E-D8CD-4DC9-1A122D9A6931}"/>
          </ac:spMkLst>
        </pc:spChg>
        <pc:spChg chg="add mod">
          <ac:chgData name="Sameera Pantula" userId="28204553ceb5b294" providerId="LiveId" clId="{7AA4A004-2B0B-4242-A222-B1EE9D21D386}" dt="2024-01-03T09:58:05.172" v="940" actId="1076"/>
          <ac:spMkLst>
            <pc:docMk/>
            <pc:sldMk cId="3682476656" sldId="258"/>
            <ac:spMk id="39" creationId="{C5564F9A-1C25-9D99-D2D5-7337CC447566}"/>
          </ac:spMkLst>
        </pc:spChg>
        <pc:picChg chg="add del">
          <ac:chgData name="Sameera Pantula" userId="28204553ceb5b294" providerId="LiveId" clId="{7AA4A004-2B0B-4242-A222-B1EE9D21D386}" dt="2024-01-03T09:30:16.654" v="68" actId="26606"/>
          <ac:picMkLst>
            <pc:docMk/>
            <pc:sldMk cId="3682476656" sldId="258"/>
            <ac:picMk id="7" creationId="{EC22C355-4025-F174-EABA-19016F497F54}"/>
          </ac:picMkLst>
        </pc:picChg>
        <pc:picChg chg="add del">
          <ac:chgData name="Sameera Pantula" userId="28204553ceb5b294" providerId="LiveId" clId="{7AA4A004-2B0B-4242-A222-B1EE9D21D386}" dt="2024-01-03T09:30:18.744" v="70" actId="26606"/>
          <ac:picMkLst>
            <pc:docMk/>
            <pc:sldMk cId="3682476656" sldId="258"/>
            <ac:picMk id="16" creationId="{F591F1F8-D586-9FC6-215E-2E0874C0DE0E}"/>
          </ac:picMkLst>
        </pc:picChg>
        <pc:picChg chg="add del">
          <ac:chgData name="Sameera Pantula" userId="28204553ceb5b294" providerId="LiveId" clId="{7AA4A004-2B0B-4242-A222-B1EE9D21D386}" dt="2024-01-03T09:30:20.162" v="72" actId="26606"/>
          <ac:picMkLst>
            <pc:docMk/>
            <pc:sldMk cId="3682476656" sldId="258"/>
            <ac:picMk id="20" creationId="{ED09A24B-32F9-4D95-DAAB-D204901C9DBC}"/>
          </ac:picMkLst>
        </pc:picChg>
        <pc:picChg chg="add mod ord">
          <ac:chgData name="Sameera Pantula" userId="28204553ceb5b294" providerId="LiveId" clId="{7AA4A004-2B0B-4242-A222-B1EE9D21D386}" dt="2024-01-03T09:32:41.393" v="100" actId="26606"/>
          <ac:picMkLst>
            <pc:docMk/>
            <pc:sldMk cId="3682476656" sldId="258"/>
            <ac:picMk id="24" creationId="{F591F1F8-D586-9FC6-215E-2E0874C0DE0E}"/>
          </ac:picMkLst>
        </pc:picChg>
        <pc:cxnChg chg="add del">
          <ac:chgData name="Sameera Pantula" userId="28204553ceb5b294" providerId="LiveId" clId="{7AA4A004-2B0B-4242-A222-B1EE9D21D386}" dt="2024-01-03T09:30:16.654" v="68" actId="26606"/>
          <ac:cxnSpMkLst>
            <pc:docMk/>
            <pc:sldMk cId="3682476656" sldId="258"/>
            <ac:cxnSpMk id="12" creationId="{49151340-7EF2-0647-A719-394EFC3A180B}"/>
          </ac:cxnSpMkLst>
        </pc:cxnChg>
        <pc:cxnChg chg="add del">
          <ac:chgData name="Sameera Pantula" userId="28204553ceb5b294" providerId="LiveId" clId="{7AA4A004-2B0B-4242-A222-B1EE9D21D386}" dt="2024-01-03T09:30:18.744" v="70" actId="26606"/>
          <ac:cxnSpMkLst>
            <pc:docMk/>
            <pc:sldMk cId="3682476656" sldId="258"/>
            <ac:cxnSpMk id="15" creationId="{49151340-7EF2-0647-A719-394EFC3A180B}"/>
          </ac:cxnSpMkLst>
        </pc:cxnChg>
        <pc:cxnChg chg="add del">
          <ac:chgData name="Sameera Pantula" userId="28204553ceb5b294" providerId="LiveId" clId="{7AA4A004-2B0B-4242-A222-B1EE9D21D386}" dt="2024-01-03T09:30:20.162" v="72" actId="26606"/>
          <ac:cxnSpMkLst>
            <pc:docMk/>
            <pc:sldMk cId="3682476656" sldId="258"/>
            <ac:cxnSpMk id="19" creationId="{49151340-7EF2-0647-A719-394EFC3A180B}"/>
          </ac:cxnSpMkLst>
        </pc:cxnChg>
        <pc:cxnChg chg="add del">
          <ac:chgData name="Sameera Pantula" userId="28204553ceb5b294" providerId="LiveId" clId="{7AA4A004-2B0B-4242-A222-B1EE9D21D386}" dt="2024-01-03T09:32:41.393" v="100" actId="26606"/>
          <ac:cxnSpMkLst>
            <pc:docMk/>
            <pc:sldMk cId="3682476656" sldId="258"/>
            <ac:cxnSpMk id="23" creationId="{49151340-7EF2-0647-A719-394EFC3A180B}"/>
          </ac:cxnSpMkLst>
        </pc:cxnChg>
        <pc:cxnChg chg="add del">
          <ac:chgData name="Sameera Pantula" userId="28204553ceb5b294" providerId="LiveId" clId="{7AA4A004-2B0B-4242-A222-B1EE9D21D386}" dt="2024-01-03T09:32:40.082" v="97" actId="26606"/>
          <ac:cxnSpMkLst>
            <pc:docMk/>
            <pc:sldMk cId="3682476656" sldId="258"/>
            <ac:cxnSpMk id="31" creationId="{49151340-7EF2-0647-A719-394EFC3A180B}"/>
          </ac:cxnSpMkLst>
        </pc:cxnChg>
        <pc:cxnChg chg="add">
          <ac:chgData name="Sameera Pantula" userId="28204553ceb5b294" providerId="LiveId" clId="{7AA4A004-2B0B-4242-A222-B1EE9D21D386}" dt="2024-01-03T09:32:41.393" v="100" actId="26606"/>
          <ac:cxnSpMkLst>
            <pc:docMk/>
            <pc:sldMk cId="3682476656" sldId="258"/>
            <ac:cxnSpMk id="37" creationId="{49151340-7EF2-0647-A719-394EFC3A180B}"/>
          </ac:cxnSpMkLst>
        </pc:cxnChg>
      </pc:sldChg>
      <pc:sldChg chg="addSp modSp new mod ord setBg">
        <pc:chgData name="Sameera Pantula" userId="28204553ceb5b294" providerId="LiveId" clId="{7AA4A004-2B0B-4242-A222-B1EE9D21D386}" dt="2024-01-03T10:22:06.444" v="1346"/>
        <pc:sldMkLst>
          <pc:docMk/>
          <pc:sldMk cId="1854967592" sldId="259"/>
        </pc:sldMkLst>
        <pc:spChg chg="mod">
          <ac:chgData name="Sameera Pantula" userId="28204553ceb5b294" providerId="LiveId" clId="{7AA4A004-2B0B-4242-A222-B1EE9D21D386}" dt="2024-01-03T10:21:45.862" v="1344" actId="2711"/>
          <ac:spMkLst>
            <pc:docMk/>
            <pc:sldMk cId="1854967592" sldId="259"/>
            <ac:spMk id="2" creationId="{9F936E4F-DF87-5DAE-6C4E-AD12FF56DF30}"/>
          </ac:spMkLst>
        </pc:spChg>
        <pc:spChg chg="mod">
          <ac:chgData name="Sameera Pantula" userId="28204553ceb5b294" providerId="LiveId" clId="{7AA4A004-2B0B-4242-A222-B1EE9D21D386}" dt="2024-01-03T10:20:08.370" v="1310" actId="20577"/>
          <ac:spMkLst>
            <pc:docMk/>
            <pc:sldMk cId="1854967592" sldId="259"/>
            <ac:spMk id="3" creationId="{383BFA6C-3A37-A7AC-89B3-5E2B617A84AB}"/>
          </ac:spMkLst>
        </pc:spChg>
        <pc:spChg chg="add">
          <ac:chgData name="Sameera Pantula" userId="28204553ceb5b294" providerId="LiveId" clId="{7AA4A004-2B0B-4242-A222-B1EE9D21D386}" dt="2024-01-03T10:17:56.106" v="1198" actId="26606"/>
          <ac:spMkLst>
            <pc:docMk/>
            <pc:sldMk cId="1854967592" sldId="259"/>
            <ac:spMk id="10" creationId="{1F72CB4B-A086-E546-83B0-DD8F407892A1}"/>
          </ac:spMkLst>
        </pc:spChg>
        <pc:picChg chg="add">
          <ac:chgData name="Sameera Pantula" userId="28204553ceb5b294" providerId="LiveId" clId="{7AA4A004-2B0B-4242-A222-B1EE9D21D386}" dt="2024-01-03T10:17:56.106" v="1198" actId="26606"/>
          <ac:picMkLst>
            <pc:docMk/>
            <pc:sldMk cId="1854967592" sldId="259"/>
            <ac:picMk id="7" creationId="{CA357321-56C8-84F4-4601-3E293F419ABC}"/>
          </ac:picMkLst>
        </pc:picChg>
        <pc:cxnChg chg="add">
          <ac:chgData name="Sameera Pantula" userId="28204553ceb5b294" providerId="LiveId" clId="{7AA4A004-2B0B-4242-A222-B1EE9D21D386}" dt="2024-01-03T10:17:56.106" v="1198" actId="26606"/>
          <ac:cxnSpMkLst>
            <pc:docMk/>
            <pc:sldMk cId="1854967592" sldId="259"/>
            <ac:cxnSpMk id="12" creationId="{49151340-7EF2-0647-A719-394EFC3A180B}"/>
          </ac:cxnSpMkLst>
        </pc:cxnChg>
      </pc:sldChg>
      <pc:sldChg chg="addSp delSp modSp new mod setBg">
        <pc:chgData name="Sameera Pantula" userId="28204553ceb5b294" providerId="LiveId" clId="{7AA4A004-2B0B-4242-A222-B1EE9D21D386}" dt="2024-01-03T10:57:58.772" v="2055" actId="2711"/>
        <pc:sldMkLst>
          <pc:docMk/>
          <pc:sldMk cId="1869864213" sldId="260"/>
        </pc:sldMkLst>
        <pc:spChg chg="mod">
          <ac:chgData name="Sameera Pantula" userId="28204553ceb5b294" providerId="LiveId" clId="{7AA4A004-2B0B-4242-A222-B1EE9D21D386}" dt="2024-01-03T10:57:58.772" v="2055" actId="2711"/>
          <ac:spMkLst>
            <pc:docMk/>
            <pc:sldMk cId="1869864213" sldId="260"/>
            <ac:spMk id="2" creationId="{3B689397-4988-A82B-4B47-8BED5D405463}"/>
          </ac:spMkLst>
        </pc:spChg>
        <pc:spChg chg="add del mod">
          <ac:chgData name="Sameera Pantula" userId="28204553ceb5b294" providerId="LiveId" clId="{7AA4A004-2B0B-4242-A222-B1EE9D21D386}" dt="2024-01-03T10:57:16.813" v="2035" actId="26606"/>
          <ac:spMkLst>
            <pc:docMk/>
            <pc:sldMk cId="1869864213" sldId="260"/>
            <ac:spMk id="3" creationId="{9D75D770-2D26-83DB-8ACE-F51775603ED7}"/>
          </ac:spMkLst>
        </pc:spChg>
        <pc:spChg chg="add del">
          <ac:chgData name="Sameera Pantula" userId="28204553ceb5b294" providerId="LiveId" clId="{7AA4A004-2B0B-4242-A222-B1EE9D21D386}" dt="2024-01-03T10:57:01.874" v="2028" actId="26606"/>
          <ac:spMkLst>
            <pc:docMk/>
            <pc:sldMk cId="1869864213" sldId="260"/>
            <ac:spMk id="9" creationId="{19EC5B12-9FF3-41FE-B789-2696F5195F4E}"/>
          </ac:spMkLst>
        </pc:spChg>
        <pc:spChg chg="add del">
          <ac:chgData name="Sameera Pantula" userId="28204553ceb5b294" providerId="LiveId" clId="{7AA4A004-2B0B-4242-A222-B1EE9D21D386}" dt="2024-01-03T10:57:12.528" v="2032" actId="26606"/>
          <ac:spMkLst>
            <pc:docMk/>
            <pc:sldMk cId="1869864213" sldId="260"/>
            <ac:spMk id="15" creationId="{19EC5B12-9FF3-41FE-B789-2696F5195F4E}"/>
          </ac:spMkLst>
        </pc:spChg>
        <pc:spChg chg="add">
          <ac:chgData name="Sameera Pantula" userId="28204553ceb5b294" providerId="LiveId" clId="{7AA4A004-2B0B-4242-A222-B1EE9D21D386}" dt="2024-01-03T10:57:16.813" v="2035" actId="26606"/>
          <ac:spMkLst>
            <pc:docMk/>
            <pc:sldMk cId="1869864213" sldId="260"/>
            <ac:spMk id="21" creationId="{19EC5B12-9FF3-41FE-B789-2696F5195F4E}"/>
          </ac:spMkLst>
        </pc:spChg>
        <pc:graphicFrameChg chg="add del">
          <ac:chgData name="Sameera Pantula" userId="28204553ceb5b294" providerId="LiveId" clId="{7AA4A004-2B0B-4242-A222-B1EE9D21D386}" dt="2024-01-03T10:57:01.874" v="2028" actId="26606"/>
          <ac:graphicFrameMkLst>
            <pc:docMk/>
            <pc:sldMk cId="1869864213" sldId="260"/>
            <ac:graphicFrameMk id="5" creationId="{789BC617-E1DC-B048-7A99-D1C039584E0D}"/>
          </ac:graphicFrameMkLst>
        </pc:graphicFrameChg>
        <pc:graphicFrameChg chg="add del">
          <ac:chgData name="Sameera Pantula" userId="28204553ceb5b294" providerId="LiveId" clId="{7AA4A004-2B0B-4242-A222-B1EE9D21D386}" dt="2024-01-03T10:57:06.033" v="2030" actId="26606"/>
          <ac:graphicFrameMkLst>
            <pc:docMk/>
            <pc:sldMk cId="1869864213" sldId="260"/>
            <ac:graphicFrameMk id="13" creationId="{16676F68-EBFB-2777-D13A-6F64F5832C2C}"/>
          </ac:graphicFrameMkLst>
        </pc:graphicFrameChg>
        <pc:graphicFrameChg chg="add del">
          <ac:chgData name="Sameera Pantula" userId="28204553ceb5b294" providerId="LiveId" clId="{7AA4A004-2B0B-4242-A222-B1EE9D21D386}" dt="2024-01-03T10:57:12.528" v="2032" actId="26606"/>
          <ac:graphicFrameMkLst>
            <pc:docMk/>
            <pc:sldMk cId="1869864213" sldId="260"/>
            <ac:graphicFrameMk id="17" creationId="{789BC617-E1DC-B048-7A99-D1C039584E0D}"/>
          </ac:graphicFrameMkLst>
        </pc:graphicFrameChg>
        <pc:graphicFrameChg chg="add del">
          <ac:chgData name="Sameera Pantula" userId="28204553ceb5b294" providerId="LiveId" clId="{7AA4A004-2B0B-4242-A222-B1EE9D21D386}" dt="2024-01-03T10:57:16.695" v="2034" actId="26606"/>
          <ac:graphicFrameMkLst>
            <pc:docMk/>
            <pc:sldMk cId="1869864213" sldId="260"/>
            <ac:graphicFrameMk id="19" creationId="{1A209F60-B4D2-CC89-0F38-528F6D3BF65C}"/>
          </ac:graphicFrameMkLst>
        </pc:graphicFrameChg>
        <pc:graphicFrameChg chg="add">
          <ac:chgData name="Sameera Pantula" userId="28204553ceb5b294" providerId="LiveId" clId="{7AA4A004-2B0B-4242-A222-B1EE9D21D386}" dt="2024-01-03T10:57:16.813" v="2035" actId="26606"/>
          <ac:graphicFrameMkLst>
            <pc:docMk/>
            <pc:sldMk cId="1869864213" sldId="260"/>
            <ac:graphicFrameMk id="23" creationId="{789BC617-E1DC-B048-7A99-D1C039584E0D}"/>
          </ac:graphicFrameMkLst>
        </pc:graphicFrameChg>
        <pc:cxnChg chg="add del">
          <ac:chgData name="Sameera Pantula" userId="28204553ceb5b294" providerId="LiveId" clId="{7AA4A004-2B0B-4242-A222-B1EE9D21D386}" dt="2024-01-03T10:57:01.874" v="2028" actId="26606"/>
          <ac:cxnSpMkLst>
            <pc:docMk/>
            <pc:sldMk cId="1869864213" sldId="260"/>
            <ac:cxnSpMk id="11" creationId="{4FCEE13B-EFB1-46F2-BC11-110F05BFB691}"/>
          </ac:cxnSpMkLst>
        </pc:cxnChg>
        <pc:cxnChg chg="add del">
          <ac:chgData name="Sameera Pantula" userId="28204553ceb5b294" providerId="LiveId" clId="{7AA4A004-2B0B-4242-A222-B1EE9D21D386}" dt="2024-01-03T10:57:12.528" v="2032" actId="26606"/>
          <ac:cxnSpMkLst>
            <pc:docMk/>
            <pc:sldMk cId="1869864213" sldId="260"/>
            <ac:cxnSpMk id="16" creationId="{4FCEE13B-EFB1-46F2-BC11-110F05BFB691}"/>
          </ac:cxnSpMkLst>
        </pc:cxnChg>
        <pc:cxnChg chg="add">
          <ac:chgData name="Sameera Pantula" userId="28204553ceb5b294" providerId="LiveId" clId="{7AA4A004-2B0B-4242-A222-B1EE9D21D386}" dt="2024-01-03T10:57:16.813" v="2035" actId="26606"/>
          <ac:cxnSpMkLst>
            <pc:docMk/>
            <pc:sldMk cId="1869864213" sldId="260"/>
            <ac:cxnSpMk id="22" creationId="{4FCEE13B-EFB1-46F2-BC11-110F05BFB691}"/>
          </ac:cxnSpMkLst>
        </pc:cxnChg>
      </pc:sldChg>
      <pc:sldChg chg="addSp delSp modSp new del mod">
        <pc:chgData name="Sameera Pantula" userId="28204553ceb5b294" providerId="LiveId" clId="{7AA4A004-2B0B-4242-A222-B1EE9D21D386}" dt="2024-01-03T11:16:46.066" v="2058" actId="47"/>
        <pc:sldMkLst>
          <pc:docMk/>
          <pc:sldMk cId="1321490417" sldId="261"/>
        </pc:sldMkLst>
        <pc:spChg chg="del">
          <ac:chgData name="Sameera Pantula" userId="28204553ceb5b294" providerId="LiveId" clId="{7AA4A004-2B0B-4242-A222-B1EE9D21D386}" dt="2024-01-03T11:16:25.335" v="2057" actId="22"/>
          <ac:spMkLst>
            <pc:docMk/>
            <pc:sldMk cId="1321490417" sldId="261"/>
            <ac:spMk id="3" creationId="{51CF4568-0DEF-88AF-0326-1C223D11E3F4}"/>
          </ac:spMkLst>
        </pc:spChg>
        <pc:picChg chg="add mod ord">
          <ac:chgData name="Sameera Pantula" userId="28204553ceb5b294" providerId="LiveId" clId="{7AA4A004-2B0B-4242-A222-B1EE9D21D386}" dt="2024-01-03T11:16:25.335" v="2057" actId="22"/>
          <ac:picMkLst>
            <pc:docMk/>
            <pc:sldMk cId="1321490417" sldId="261"/>
            <ac:picMk id="5" creationId="{C2AB4E94-E1EC-658C-2724-5710AFFA98AC}"/>
          </ac:picMkLst>
        </pc:picChg>
      </pc:sldChg>
      <pc:sldChg chg="addSp delSp modSp new del mod">
        <pc:chgData name="Sameera Pantula" userId="28204553ceb5b294" providerId="LiveId" clId="{7AA4A004-2B0B-4242-A222-B1EE9D21D386}" dt="2024-01-03T11:32:28.231" v="2068" actId="680"/>
        <pc:sldMkLst>
          <pc:docMk/>
          <pc:sldMk cId="1355808202" sldId="261"/>
        </pc:sldMkLst>
        <pc:spChg chg="add del">
          <ac:chgData name="Sameera Pantula" userId="28204553ceb5b294" providerId="LiveId" clId="{7AA4A004-2B0B-4242-A222-B1EE9D21D386}" dt="2024-01-03T11:32:27.679" v="2067" actId="22"/>
          <ac:spMkLst>
            <pc:docMk/>
            <pc:sldMk cId="1355808202" sldId="261"/>
            <ac:spMk id="3" creationId="{3F9E134C-2CDF-2573-AF6A-A3F654E18084}"/>
          </ac:spMkLst>
        </pc:spChg>
        <pc:picChg chg="add del mod ord">
          <ac:chgData name="Sameera Pantula" userId="28204553ceb5b294" providerId="LiveId" clId="{7AA4A004-2B0B-4242-A222-B1EE9D21D386}" dt="2024-01-03T11:32:27.679" v="2067" actId="22"/>
          <ac:picMkLst>
            <pc:docMk/>
            <pc:sldMk cId="1355808202" sldId="261"/>
            <ac:picMk id="6" creationId="{8B2E81AA-29CC-927F-765E-1F3AF9FB82A5}"/>
          </ac:picMkLst>
        </pc:picChg>
      </pc:sldChg>
      <pc:sldChg chg="addSp delSp modSp new mod ord setBg">
        <pc:chgData name="Sameera Pantula" userId="28204553ceb5b294" providerId="LiveId" clId="{7AA4A004-2B0B-4242-A222-B1EE9D21D386}" dt="2024-01-03T12:55:53.444" v="3205" actId="1076"/>
        <pc:sldMkLst>
          <pc:docMk/>
          <pc:sldMk cId="1534403498" sldId="261"/>
        </pc:sldMkLst>
        <pc:spChg chg="del mod">
          <ac:chgData name="Sameera Pantula" userId="28204553ceb5b294" providerId="LiveId" clId="{7AA4A004-2B0B-4242-A222-B1EE9D21D386}" dt="2024-01-03T12:48:54.591" v="3157" actId="478"/>
          <ac:spMkLst>
            <pc:docMk/>
            <pc:sldMk cId="1534403498" sldId="261"/>
            <ac:spMk id="2" creationId="{D1B87103-F813-6F83-AA65-A19B0836F716}"/>
          </ac:spMkLst>
        </pc:spChg>
        <pc:spChg chg="del">
          <ac:chgData name="Sameera Pantula" userId="28204553ceb5b294" providerId="LiveId" clId="{7AA4A004-2B0B-4242-A222-B1EE9D21D386}" dt="2024-01-03T11:32:56.937" v="2074" actId="22"/>
          <ac:spMkLst>
            <pc:docMk/>
            <pc:sldMk cId="1534403498" sldId="261"/>
            <ac:spMk id="3" creationId="{8FED47E6-3CE2-12E9-CA20-077EAA7F1F96}"/>
          </ac:spMkLst>
        </pc:spChg>
        <pc:spChg chg="add mod">
          <ac:chgData name="Sameera Pantula" userId="28204553ceb5b294" providerId="LiveId" clId="{7AA4A004-2B0B-4242-A222-B1EE9D21D386}" dt="2024-01-03T12:41:16.628" v="3040" actId="113"/>
          <ac:spMkLst>
            <pc:docMk/>
            <pc:sldMk cId="1534403498" sldId="261"/>
            <ac:spMk id="6" creationId="{D2201D0F-4C63-3E40-A79E-55DC0A1D5823}"/>
          </ac:spMkLst>
        </pc:spChg>
        <pc:spChg chg="add del mod">
          <ac:chgData name="Sameera Pantula" userId="28204553ceb5b294" providerId="LiveId" clId="{7AA4A004-2B0B-4242-A222-B1EE9D21D386}" dt="2024-01-03T12:48:58.009" v="3158" actId="478"/>
          <ac:spMkLst>
            <pc:docMk/>
            <pc:sldMk cId="1534403498" sldId="261"/>
            <ac:spMk id="8" creationId="{C25B6C71-0B8E-2F70-60E4-EB582CB6DFAB}"/>
          </ac:spMkLst>
        </pc:spChg>
        <pc:spChg chg="add mod">
          <ac:chgData name="Sameera Pantula" userId="28204553ceb5b294" providerId="LiveId" clId="{7AA4A004-2B0B-4242-A222-B1EE9D21D386}" dt="2024-01-03T12:55:27.333" v="3189" actId="1076"/>
          <ac:spMkLst>
            <pc:docMk/>
            <pc:sldMk cId="1534403498" sldId="261"/>
            <ac:spMk id="15" creationId="{DE3DB4E0-3E77-483A-5875-F0112AD12B28}"/>
          </ac:spMkLst>
        </pc:spChg>
        <pc:spChg chg="add">
          <ac:chgData name="Sameera Pantula" userId="28204553ceb5b294" providerId="LiveId" clId="{7AA4A004-2B0B-4242-A222-B1EE9D21D386}" dt="2024-01-03T11:33:05.387" v="2075" actId="26606"/>
          <ac:spMkLst>
            <pc:docMk/>
            <pc:sldMk cId="1534403498" sldId="261"/>
            <ac:spMk id="16" creationId="{4958DF84-F5C6-794F-8945-485D6C107518}"/>
          </ac:spMkLst>
        </pc:spChg>
        <pc:spChg chg="add mod">
          <ac:chgData name="Sameera Pantula" userId="28204553ceb5b294" providerId="LiveId" clId="{7AA4A004-2B0B-4242-A222-B1EE9D21D386}" dt="2024-01-03T12:55:53.444" v="3205" actId="1076"/>
          <ac:spMkLst>
            <pc:docMk/>
            <pc:sldMk cId="1534403498" sldId="261"/>
            <ac:spMk id="17" creationId="{413E153C-A13B-FE21-ED3B-069FB0E22E1C}"/>
          </ac:spMkLst>
        </pc:spChg>
        <pc:spChg chg="add">
          <ac:chgData name="Sameera Pantula" userId="28204553ceb5b294" providerId="LiveId" clId="{7AA4A004-2B0B-4242-A222-B1EE9D21D386}" dt="2024-01-03T11:33:05.387" v="2075" actId="26606"/>
          <ac:spMkLst>
            <pc:docMk/>
            <pc:sldMk cId="1534403498" sldId="261"/>
            <ac:spMk id="18" creationId="{4AF0997A-7C0F-4AD2-BA90-5FE341A17796}"/>
          </ac:spMkLst>
        </pc:spChg>
        <pc:spChg chg="add">
          <ac:chgData name="Sameera Pantula" userId="28204553ceb5b294" providerId="LiveId" clId="{7AA4A004-2B0B-4242-A222-B1EE9D21D386}" dt="2024-01-03T11:33:05.387" v="2075" actId="26606"/>
          <ac:spMkLst>
            <pc:docMk/>
            <pc:sldMk cId="1534403498" sldId="261"/>
            <ac:spMk id="20" creationId="{72E67446-732B-4F72-8560-6FABB6CB25A3}"/>
          </ac:spMkLst>
        </pc:spChg>
        <pc:grpChg chg="add">
          <ac:chgData name="Sameera Pantula" userId="28204553ceb5b294" providerId="LiveId" clId="{7AA4A004-2B0B-4242-A222-B1EE9D21D386}" dt="2024-01-03T11:33:05.387" v="2075" actId="26606"/>
          <ac:grpSpMkLst>
            <pc:docMk/>
            <pc:sldMk cId="1534403498" sldId="261"/>
            <ac:grpSpMk id="10" creationId="{D206359A-F1E3-49EE-BBC2-40888C4A3628}"/>
          </ac:grpSpMkLst>
        </pc:grpChg>
        <pc:picChg chg="add mod ord">
          <ac:chgData name="Sameera Pantula" userId="28204553ceb5b294" providerId="LiveId" clId="{7AA4A004-2B0B-4242-A222-B1EE9D21D386}" dt="2024-01-03T12:49:28.329" v="3164" actId="14100"/>
          <ac:picMkLst>
            <pc:docMk/>
            <pc:sldMk cId="1534403498" sldId="261"/>
            <ac:picMk id="5" creationId="{0AE7C644-4621-0D7E-BC11-315C6FE20B84}"/>
          </ac:picMkLst>
        </pc:picChg>
        <pc:picChg chg="add mod">
          <ac:chgData name="Sameera Pantula" userId="28204553ceb5b294" providerId="LiveId" clId="{7AA4A004-2B0B-4242-A222-B1EE9D21D386}" dt="2024-01-03T12:49:10.538" v="3161" actId="14100"/>
          <ac:picMkLst>
            <pc:docMk/>
            <pc:sldMk cId="1534403498" sldId="261"/>
            <ac:picMk id="9" creationId="{F335B6B5-241B-5BAC-96F6-93610CE3E451}"/>
          </ac:picMkLst>
        </pc:picChg>
      </pc:sldChg>
      <pc:sldChg chg="addSp delSp new del mod">
        <pc:chgData name="Sameera Pantula" userId="28204553ceb5b294" providerId="LiveId" clId="{7AA4A004-2B0B-4242-A222-B1EE9D21D386}" dt="2024-01-03T11:32:50.696" v="2072" actId="680"/>
        <pc:sldMkLst>
          <pc:docMk/>
          <pc:sldMk cId="3465673852" sldId="261"/>
        </pc:sldMkLst>
        <pc:picChg chg="add del">
          <ac:chgData name="Sameera Pantula" userId="28204553ceb5b294" providerId="LiveId" clId="{7AA4A004-2B0B-4242-A222-B1EE9D21D386}" dt="2024-01-03T11:32:48.908" v="2071" actId="22"/>
          <ac:picMkLst>
            <pc:docMk/>
            <pc:sldMk cId="3465673852" sldId="261"/>
            <ac:picMk id="3" creationId="{E276DC9D-09CE-755A-4C8B-8A576EF2C726}"/>
          </ac:picMkLst>
        </pc:picChg>
      </pc:sldChg>
      <pc:sldChg chg="addSp delSp modSp new mod setBg">
        <pc:chgData name="Sameera Pantula" userId="28204553ceb5b294" providerId="LiveId" clId="{7AA4A004-2B0B-4242-A222-B1EE9D21D386}" dt="2024-01-04T05:34:55.605" v="5032" actId="1076"/>
        <pc:sldMkLst>
          <pc:docMk/>
          <pc:sldMk cId="334723571" sldId="262"/>
        </pc:sldMkLst>
        <pc:spChg chg="mod">
          <ac:chgData name="Sameera Pantula" userId="28204553ceb5b294" providerId="LiveId" clId="{7AA4A004-2B0B-4242-A222-B1EE9D21D386}" dt="2024-01-04T05:11:17.877" v="4934" actId="1076"/>
          <ac:spMkLst>
            <pc:docMk/>
            <pc:sldMk cId="334723571" sldId="262"/>
            <ac:spMk id="2" creationId="{5A9A64BD-0206-931A-D65E-B08008ED9705}"/>
          </ac:spMkLst>
        </pc:spChg>
        <pc:spChg chg="del mod">
          <ac:chgData name="Sameera Pantula" userId="28204553ceb5b294" providerId="LiveId" clId="{7AA4A004-2B0B-4242-A222-B1EE9D21D386}" dt="2024-01-04T05:06:32.546" v="4844" actId="478"/>
          <ac:spMkLst>
            <pc:docMk/>
            <pc:sldMk cId="334723571" sldId="262"/>
            <ac:spMk id="3" creationId="{A1434EE9-345E-9173-B061-374ADAC58425}"/>
          </ac:spMkLst>
        </pc:spChg>
        <pc:spChg chg="add mod">
          <ac:chgData name="Sameera Pantula" userId="28204553ceb5b294" providerId="LiveId" clId="{7AA4A004-2B0B-4242-A222-B1EE9D21D386}" dt="2024-01-04T05:34:55.605" v="5032" actId="1076"/>
          <ac:spMkLst>
            <pc:docMk/>
            <pc:sldMk cId="334723571" sldId="262"/>
            <ac:spMk id="4" creationId="{E9A7DF49-0E4D-57E3-D7D8-30B7DEFCAE01}"/>
          </ac:spMkLst>
        </pc:spChg>
        <pc:spChg chg="add">
          <ac:chgData name="Sameera Pantula" userId="28204553ceb5b294" providerId="LiveId" clId="{7AA4A004-2B0B-4242-A222-B1EE9D21D386}" dt="2024-01-03T11:43:17.607" v="2458" actId="26606"/>
          <ac:spMkLst>
            <pc:docMk/>
            <pc:sldMk cId="334723571" sldId="262"/>
            <ac:spMk id="8" creationId="{59838DF6-B910-4CC3-8C59-93A8CF4B31EB}"/>
          </ac:spMkLst>
        </pc:spChg>
        <pc:spChg chg="add">
          <ac:chgData name="Sameera Pantula" userId="28204553ceb5b294" providerId="LiveId" clId="{7AA4A004-2B0B-4242-A222-B1EE9D21D386}" dt="2024-01-03T11:43:17.607" v="2458" actId="26606"/>
          <ac:spMkLst>
            <pc:docMk/>
            <pc:sldMk cId="334723571" sldId="262"/>
            <ac:spMk id="10" creationId="{D0C570C4-C039-4ABC-A94C-9B909566FEE4}"/>
          </ac:spMkLst>
        </pc:spChg>
        <pc:spChg chg="add">
          <ac:chgData name="Sameera Pantula" userId="28204553ceb5b294" providerId="LiveId" clId="{7AA4A004-2B0B-4242-A222-B1EE9D21D386}" dt="2024-01-03T11:43:17.607" v="2458" actId="26606"/>
          <ac:spMkLst>
            <pc:docMk/>
            <pc:sldMk cId="334723571" sldId="262"/>
            <ac:spMk id="12" creationId="{03205C94-90CF-44CA-9474-067CC29EBD98}"/>
          </ac:spMkLst>
        </pc:spChg>
        <pc:spChg chg="add">
          <ac:chgData name="Sameera Pantula" userId="28204553ceb5b294" providerId="LiveId" clId="{7AA4A004-2B0B-4242-A222-B1EE9D21D386}" dt="2024-01-03T11:43:17.607" v="2458" actId="26606"/>
          <ac:spMkLst>
            <pc:docMk/>
            <pc:sldMk cId="334723571" sldId="262"/>
            <ac:spMk id="14" creationId="{EF69D65A-F0AB-40CB-A73B-68EE91581AC5}"/>
          </ac:spMkLst>
        </pc:spChg>
        <pc:spChg chg="add">
          <ac:chgData name="Sameera Pantula" userId="28204553ceb5b294" providerId="LiveId" clId="{7AA4A004-2B0B-4242-A222-B1EE9D21D386}" dt="2024-01-03T11:43:17.607" v="2458" actId="26606"/>
          <ac:spMkLst>
            <pc:docMk/>
            <pc:sldMk cId="334723571" sldId="262"/>
            <ac:spMk id="16" creationId="{4E58FDAC-7EEA-9B4F-86D0-DB79766DD707}"/>
          </ac:spMkLst>
        </pc:spChg>
        <pc:spChg chg="add">
          <ac:chgData name="Sameera Pantula" userId="28204553ceb5b294" providerId="LiveId" clId="{7AA4A004-2B0B-4242-A222-B1EE9D21D386}" dt="2024-01-03T11:43:17.607" v="2458" actId="26606"/>
          <ac:spMkLst>
            <pc:docMk/>
            <pc:sldMk cId="334723571" sldId="262"/>
            <ac:spMk id="18" creationId="{E7E9A4CD-ADA3-4EFC-ACCD-3DBFF12FA9EE}"/>
          </ac:spMkLst>
        </pc:spChg>
        <pc:spChg chg="add">
          <ac:chgData name="Sameera Pantula" userId="28204553ceb5b294" providerId="LiveId" clId="{7AA4A004-2B0B-4242-A222-B1EE9D21D386}" dt="2024-01-03T11:43:17.607" v="2458" actId="26606"/>
          <ac:spMkLst>
            <pc:docMk/>
            <pc:sldMk cId="334723571" sldId="262"/>
            <ac:spMk id="20" creationId="{322C37C5-D704-A041-B664-9AB74769E374}"/>
          </ac:spMkLst>
        </pc:spChg>
      </pc:sldChg>
      <pc:sldChg chg="new del">
        <pc:chgData name="Sameera Pantula" userId="28204553ceb5b294" providerId="LiveId" clId="{7AA4A004-2B0B-4242-A222-B1EE9D21D386}" dt="2024-01-03T11:35:20.751" v="2096" actId="680"/>
        <pc:sldMkLst>
          <pc:docMk/>
          <pc:sldMk cId="2838107556" sldId="262"/>
        </pc:sldMkLst>
      </pc:sldChg>
      <pc:sldChg chg="addSp modSp new mod">
        <pc:chgData name="Sameera Pantula" userId="28204553ceb5b294" providerId="LiveId" clId="{7AA4A004-2B0B-4242-A222-B1EE9D21D386}" dt="2024-01-04T05:48:40.088" v="5070" actId="1076"/>
        <pc:sldMkLst>
          <pc:docMk/>
          <pc:sldMk cId="3461098206" sldId="263"/>
        </pc:sldMkLst>
        <pc:spChg chg="mod">
          <ac:chgData name="Sameera Pantula" userId="28204553ceb5b294" providerId="LiveId" clId="{7AA4A004-2B0B-4242-A222-B1EE9D21D386}" dt="2024-01-04T05:48:40.088" v="5070" actId="1076"/>
          <ac:spMkLst>
            <pc:docMk/>
            <pc:sldMk cId="3461098206" sldId="263"/>
            <ac:spMk id="2" creationId="{CB156A95-EEBA-28A4-9D7B-C8AE3ABA3EA8}"/>
          </ac:spMkLst>
        </pc:spChg>
        <pc:spChg chg="mod">
          <ac:chgData name="Sameera Pantula" userId="28204553ceb5b294" providerId="LiveId" clId="{7AA4A004-2B0B-4242-A222-B1EE9D21D386}" dt="2024-01-04T05:45:43.305" v="5062" actId="255"/>
          <ac:spMkLst>
            <pc:docMk/>
            <pc:sldMk cId="3461098206" sldId="263"/>
            <ac:spMk id="3" creationId="{9661A38D-76EA-1C08-611D-29A041CA9D5E}"/>
          </ac:spMkLst>
        </pc:spChg>
        <pc:picChg chg="add mod">
          <ac:chgData name="Sameera Pantula" userId="28204553ceb5b294" providerId="LiveId" clId="{7AA4A004-2B0B-4242-A222-B1EE9D21D386}" dt="2024-01-04T05:47:40.533" v="5067" actId="14100"/>
          <ac:picMkLst>
            <pc:docMk/>
            <pc:sldMk cId="3461098206" sldId="263"/>
            <ac:picMk id="5" creationId="{99B3A463-25F4-C7C0-6149-327900E6ECCE}"/>
          </ac:picMkLst>
        </pc:picChg>
      </pc:sldChg>
      <pc:sldChg chg="addSp delSp modSp add mod ord">
        <pc:chgData name="Sameera Pantula" userId="28204553ceb5b294" providerId="LiveId" clId="{7AA4A004-2B0B-4242-A222-B1EE9D21D386}" dt="2024-01-03T12:43:35.416" v="3084"/>
        <pc:sldMkLst>
          <pc:docMk/>
          <pc:sldMk cId="1714244104" sldId="264"/>
        </pc:sldMkLst>
        <pc:spChg chg="add del mod">
          <ac:chgData name="Sameera Pantula" userId="28204553ceb5b294" providerId="LiveId" clId="{7AA4A004-2B0B-4242-A222-B1EE9D21D386}" dt="2024-01-03T12:43:31.986" v="3082" actId="1076"/>
          <ac:spMkLst>
            <pc:docMk/>
            <pc:sldMk cId="1714244104" sldId="264"/>
            <ac:spMk id="2" creationId="{D1B87103-F813-6F83-AA65-A19B0836F716}"/>
          </ac:spMkLst>
        </pc:spChg>
        <pc:spChg chg="add del mod">
          <ac:chgData name="Sameera Pantula" userId="28204553ceb5b294" providerId="LiveId" clId="{7AA4A004-2B0B-4242-A222-B1EE9D21D386}" dt="2024-01-03T12:42:28.769" v="3046" actId="478"/>
          <ac:spMkLst>
            <pc:docMk/>
            <pc:sldMk cId="1714244104" sldId="264"/>
            <ac:spMk id="4" creationId="{3C594CB7-A3B1-90A2-3BC0-D2649772E5C9}"/>
          </ac:spMkLst>
        </pc:spChg>
        <pc:spChg chg="add del mod">
          <ac:chgData name="Sameera Pantula" userId="28204553ceb5b294" providerId="LiveId" clId="{7AA4A004-2B0B-4242-A222-B1EE9D21D386}" dt="2024-01-03T12:43:11.568" v="3065" actId="478"/>
          <ac:spMkLst>
            <pc:docMk/>
            <pc:sldMk cId="1714244104" sldId="264"/>
            <ac:spMk id="8" creationId="{7B569416-8F5F-7CB7-9DCB-FEDA76A228BD}"/>
          </ac:spMkLst>
        </pc:spChg>
        <pc:picChg chg="del">
          <ac:chgData name="Sameera Pantula" userId="28204553ceb5b294" providerId="LiveId" clId="{7AA4A004-2B0B-4242-A222-B1EE9D21D386}" dt="2024-01-03T12:42:54.012" v="3059" actId="478"/>
          <ac:picMkLst>
            <pc:docMk/>
            <pc:sldMk cId="1714244104" sldId="264"/>
            <ac:picMk id="5" creationId="{0AE7C644-4621-0D7E-BC11-315C6FE20B84}"/>
          </ac:picMkLst>
        </pc:picChg>
        <pc:picChg chg="add mod">
          <ac:chgData name="Sameera Pantula" userId="28204553ceb5b294" providerId="LiveId" clId="{7AA4A004-2B0B-4242-A222-B1EE9D21D386}" dt="2024-01-03T12:43:06.925" v="3064" actId="14100"/>
          <ac:picMkLst>
            <pc:docMk/>
            <pc:sldMk cId="1714244104" sldId="264"/>
            <ac:picMk id="9" creationId="{D8A454FC-5BB2-9E07-22BB-502BF98DAFDF}"/>
          </ac:picMkLst>
        </pc:picChg>
      </pc:sldChg>
      <pc:sldChg chg="addSp delSp modSp add mod ord">
        <pc:chgData name="Sameera Pantula" userId="28204553ceb5b294" providerId="LiveId" clId="{7AA4A004-2B0B-4242-A222-B1EE9D21D386}" dt="2024-01-03T13:00:35.473" v="3268" actId="1076"/>
        <pc:sldMkLst>
          <pc:docMk/>
          <pc:sldMk cId="2620358586" sldId="265"/>
        </pc:sldMkLst>
        <pc:spChg chg="del mod">
          <ac:chgData name="Sameera Pantula" userId="28204553ceb5b294" providerId="LiveId" clId="{7AA4A004-2B0B-4242-A222-B1EE9D21D386}" dt="2024-01-03T12:48:45.881" v="3156" actId="478"/>
          <ac:spMkLst>
            <pc:docMk/>
            <pc:sldMk cId="2620358586" sldId="265"/>
            <ac:spMk id="2" creationId="{D1B87103-F813-6F83-AA65-A19B0836F716}"/>
          </ac:spMkLst>
        </pc:spChg>
        <pc:spChg chg="mod">
          <ac:chgData name="Sameera Pantula" userId="28204553ceb5b294" providerId="LiveId" clId="{7AA4A004-2B0B-4242-A222-B1EE9D21D386}" dt="2024-01-03T12:58:32.325" v="3228" actId="26606"/>
          <ac:spMkLst>
            <pc:docMk/>
            <pc:sldMk cId="2620358586" sldId="265"/>
            <ac:spMk id="6" creationId="{D2201D0F-4C63-3E40-A79E-55DC0A1D5823}"/>
          </ac:spMkLst>
        </pc:spChg>
        <pc:spChg chg="add del mod">
          <ac:chgData name="Sameera Pantula" userId="28204553ceb5b294" providerId="LiveId" clId="{7AA4A004-2B0B-4242-A222-B1EE9D21D386}" dt="2024-01-03T12:47:14.453" v="3135" actId="478"/>
          <ac:spMkLst>
            <pc:docMk/>
            <pc:sldMk cId="2620358586" sldId="265"/>
            <ac:spMk id="7" creationId="{3A14B443-A983-1F29-A4A9-0E21C41B3A3B}"/>
          </ac:spMkLst>
        </pc:spChg>
        <pc:spChg chg="add del mod">
          <ac:chgData name="Sameera Pantula" userId="28204553ceb5b294" providerId="LiveId" clId="{7AA4A004-2B0B-4242-A222-B1EE9D21D386}" dt="2024-01-03T12:56:06.022" v="3207" actId="478"/>
          <ac:spMkLst>
            <pc:docMk/>
            <pc:sldMk cId="2620358586" sldId="265"/>
            <ac:spMk id="9" creationId="{9E5DE158-0154-8ACF-C4C5-86AE64F59525}"/>
          </ac:spMkLst>
        </pc:spChg>
        <pc:spChg chg="add del">
          <ac:chgData name="Sameera Pantula" userId="28204553ceb5b294" providerId="LiveId" clId="{7AA4A004-2B0B-4242-A222-B1EE9D21D386}" dt="2024-01-03T12:58:32.325" v="3228" actId="26606"/>
          <ac:spMkLst>
            <pc:docMk/>
            <pc:sldMk cId="2620358586" sldId="265"/>
            <ac:spMk id="16" creationId="{4958DF84-F5C6-794F-8945-485D6C107518}"/>
          </ac:spMkLst>
        </pc:spChg>
        <pc:spChg chg="add del">
          <ac:chgData name="Sameera Pantula" userId="28204553ceb5b294" providerId="LiveId" clId="{7AA4A004-2B0B-4242-A222-B1EE9D21D386}" dt="2024-01-03T12:58:32.325" v="3228" actId="26606"/>
          <ac:spMkLst>
            <pc:docMk/>
            <pc:sldMk cId="2620358586" sldId="265"/>
            <ac:spMk id="18" creationId="{4AF0997A-7C0F-4AD2-BA90-5FE341A17796}"/>
          </ac:spMkLst>
        </pc:spChg>
        <pc:spChg chg="add del">
          <ac:chgData name="Sameera Pantula" userId="28204553ceb5b294" providerId="LiveId" clId="{7AA4A004-2B0B-4242-A222-B1EE9D21D386}" dt="2024-01-03T12:58:32.325" v="3228" actId="26606"/>
          <ac:spMkLst>
            <pc:docMk/>
            <pc:sldMk cId="2620358586" sldId="265"/>
            <ac:spMk id="20" creationId="{72E67446-732B-4F72-8560-6FABB6CB25A3}"/>
          </ac:spMkLst>
        </pc:spChg>
        <pc:spChg chg="add mod">
          <ac:chgData name="Sameera Pantula" userId="28204553ceb5b294" providerId="LiveId" clId="{7AA4A004-2B0B-4242-A222-B1EE9D21D386}" dt="2024-01-03T13:00:29.039" v="3267" actId="20577"/>
          <ac:spMkLst>
            <pc:docMk/>
            <pc:sldMk cId="2620358586" sldId="265"/>
            <ac:spMk id="21" creationId="{666933E3-06EC-D726-8EC5-D30918A0B518}"/>
          </ac:spMkLst>
        </pc:spChg>
        <pc:spChg chg="add del">
          <ac:chgData name="Sameera Pantula" userId="28204553ceb5b294" providerId="LiveId" clId="{7AA4A004-2B0B-4242-A222-B1EE9D21D386}" dt="2024-01-03T12:58:22.098" v="3226" actId="26606"/>
          <ac:spMkLst>
            <pc:docMk/>
            <pc:sldMk cId="2620358586" sldId="265"/>
            <ac:spMk id="31" creationId="{AB5EEF03-B0BA-454B-B285-4886785C2D58}"/>
          </ac:spMkLst>
        </pc:spChg>
        <pc:spChg chg="add del">
          <ac:chgData name="Sameera Pantula" userId="28204553ceb5b294" providerId="LiveId" clId="{7AA4A004-2B0B-4242-A222-B1EE9D21D386}" dt="2024-01-03T12:58:22.098" v="3226" actId="26606"/>
          <ac:spMkLst>
            <pc:docMk/>
            <pc:sldMk cId="2620358586" sldId="265"/>
            <ac:spMk id="33" creationId="{B17C82BA-B31E-489C-9E34-F04CE4526397}"/>
          </ac:spMkLst>
        </pc:spChg>
        <pc:spChg chg="add del">
          <ac:chgData name="Sameera Pantula" userId="28204553ceb5b294" providerId="LiveId" clId="{7AA4A004-2B0B-4242-A222-B1EE9D21D386}" dt="2024-01-03T12:58:32.325" v="3228" actId="26606"/>
          <ac:spMkLst>
            <pc:docMk/>
            <pc:sldMk cId="2620358586" sldId="265"/>
            <ac:spMk id="34" creationId="{5C2EB847-AD8B-B344-B815-D928467FEEB8}"/>
          </ac:spMkLst>
        </pc:spChg>
        <pc:spChg chg="add del">
          <ac:chgData name="Sameera Pantula" userId="28204553ceb5b294" providerId="LiveId" clId="{7AA4A004-2B0B-4242-A222-B1EE9D21D386}" dt="2024-01-03T12:58:22.098" v="3226" actId="26606"/>
          <ac:spMkLst>
            <pc:docMk/>
            <pc:sldMk cId="2620358586" sldId="265"/>
            <ac:spMk id="35" creationId="{F9CDB9AB-DC77-2944-BD97-52D6DB664950}"/>
          </ac:spMkLst>
        </pc:spChg>
        <pc:spChg chg="add del">
          <ac:chgData name="Sameera Pantula" userId="28204553ceb5b294" providerId="LiveId" clId="{7AA4A004-2B0B-4242-A222-B1EE9D21D386}" dt="2024-01-03T12:58:32.325" v="3228" actId="26606"/>
          <ac:spMkLst>
            <pc:docMk/>
            <pc:sldMk cId="2620358586" sldId="265"/>
            <ac:spMk id="36" creationId="{47740B57-160A-9244-9F50-B29BF5F2AFA8}"/>
          </ac:spMkLst>
        </pc:spChg>
        <pc:spChg chg="add del">
          <ac:chgData name="Sameera Pantula" userId="28204553ceb5b294" providerId="LiveId" clId="{7AA4A004-2B0B-4242-A222-B1EE9D21D386}" dt="2024-01-03T12:58:32.325" v="3228" actId="26606"/>
          <ac:spMkLst>
            <pc:docMk/>
            <pc:sldMk cId="2620358586" sldId="265"/>
            <ac:spMk id="37" creationId="{48DF6CC7-9220-F845-841B-51C9168CE5C1}"/>
          </ac:spMkLst>
        </pc:spChg>
        <pc:spChg chg="add del">
          <ac:chgData name="Sameera Pantula" userId="28204553ceb5b294" providerId="LiveId" clId="{7AA4A004-2B0B-4242-A222-B1EE9D21D386}" dt="2024-01-03T12:58:32.325" v="3228" actId="26606"/>
          <ac:spMkLst>
            <pc:docMk/>
            <pc:sldMk cId="2620358586" sldId="265"/>
            <ac:spMk id="38" creationId="{E929512B-ABA3-4F25-9920-DC7CC47FA8D6}"/>
          </ac:spMkLst>
        </pc:spChg>
        <pc:spChg chg="add mod">
          <ac:chgData name="Sameera Pantula" userId="28204553ceb5b294" providerId="LiveId" clId="{7AA4A004-2B0B-4242-A222-B1EE9D21D386}" dt="2024-01-03T13:00:14.223" v="3263" actId="14100"/>
          <ac:spMkLst>
            <pc:docMk/>
            <pc:sldMk cId="2620358586" sldId="265"/>
            <ac:spMk id="39" creationId="{5BDAAF58-8842-5F61-6119-DAEE6A217087}"/>
          </ac:spMkLst>
        </pc:spChg>
        <pc:spChg chg="add mod">
          <ac:chgData name="Sameera Pantula" userId="28204553ceb5b294" providerId="LiveId" clId="{7AA4A004-2B0B-4242-A222-B1EE9D21D386}" dt="2024-01-03T13:00:35.473" v="3268" actId="1076"/>
          <ac:spMkLst>
            <pc:docMk/>
            <pc:sldMk cId="2620358586" sldId="265"/>
            <ac:spMk id="40" creationId="{900D37A4-8091-D6FA-B0DC-BD9628847ACE}"/>
          </ac:spMkLst>
        </pc:spChg>
        <pc:grpChg chg="add del">
          <ac:chgData name="Sameera Pantula" userId="28204553ceb5b294" providerId="LiveId" clId="{7AA4A004-2B0B-4242-A222-B1EE9D21D386}" dt="2024-01-03T12:58:32.325" v="3228" actId="26606"/>
          <ac:grpSpMkLst>
            <pc:docMk/>
            <pc:sldMk cId="2620358586" sldId="265"/>
            <ac:grpSpMk id="10" creationId="{D206359A-F1E3-49EE-BBC2-40888C4A3628}"/>
          </ac:grpSpMkLst>
        </pc:grpChg>
        <pc:grpChg chg="add del">
          <ac:chgData name="Sameera Pantula" userId="28204553ceb5b294" providerId="LiveId" clId="{7AA4A004-2B0B-4242-A222-B1EE9D21D386}" dt="2024-01-03T12:58:32.325" v="3228" actId="26606"/>
          <ac:grpSpMkLst>
            <pc:docMk/>
            <pc:sldMk cId="2620358586" sldId="265"/>
            <ac:grpSpMk id="22" creationId="{D206359A-F1E3-49EE-BBC2-40888C4A3628}"/>
          </ac:grpSpMkLst>
        </pc:grpChg>
        <pc:grpChg chg="add del">
          <ac:chgData name="Sameera Pantula" userId="28204553ceb5b294" providerId="LiveId" clId="{7AA4A004-2B0B-4242-A222-B1EE9D21D386}" dt="2024-01-03T12:58:22.098" v="3226" actId="26606"/>
          <ac:grpSpMkLst>
            <pc:docMk/>
            <pc:sldMk cId="2620358586" sldId="265"/>
            <ac:grpSpMk id="25" creationId="{D206359A-F1E3-49EE-BBC2-40888C4A3628}"/>
          </ac:grpSpMkLst>
        </pc:grpChg>
        <pc:picChg chg="add del mod">
          <ac:chgData name="Sameera Pantula" userId="28204553ceb5b294" providerId="LiveId" clId="{7AA4A004-2B0B-4242-A222-B1EE9D21D386}" dt="2024-01-03T12:56:03.720" v="3206" actId="478"/>
          <ac:picMkLst>
            <pc:docMk/>
            <pc:sldMk cId="2620358586" sldId="265"/>
            <ac:picMk id="3" creationId="{7057CFB8-E7D3-DDE0-EE75-3852C1277801}"/>
          </ac:picMkLst>
        </pc:picChg>
        <pc:picChg chg="del">
          <ac:chgData name="Sameera Pantula" userId="28204553ceb5b294" providerId="LiveId" clId="{7AA4A004-2B0B-4242-A222-B1EE9D21D386}" dt="2024-01-03T12:47:02.414" v="3133" actId="478"/>
          <ac:picMkLst>
            <pc:docMk/>
            <pc:sldMk cId="2620358586" sldId="265"/>
            <ac:picMk id="5" creationId="{0AE7C644-4621-0D7E-BC11-315C6FE20B84}"/>
          </ac:picMkLst>
        </pc:picChg>
        <pc:picChg chg="add mod">
          <ac:chgData name="Sameera Pantula" userId="28204553ceb5b294" providerId="LiveId" clId="{7AA4A004-2B0B-4242-A222-B1EE9D21D386}" dt="2024-01-03T12:58:32.325" v="3228" actId="26606"/>
          <ac:picMkLst>
            <pc:docMk/>
            <pc:sldMk cId="2620358586" sldId="265"/>
            <ac:picMk id="15" creationId="{1D652A4B-511B-8639-ACA7-1EEE0A5A1FA3}"/>
          </ac:picMkLst>
        </pc:picChg>
        <pc:picChg chg="add mod ord">
          <ac:chgData name="Sameera Pantula" userId="28204553ceb5b294" providerId="LiveId" clId="{7AA4A004-2B0B-4242-A222-B1EE9D21D386}" dt="2024-01-03T12:58:32.325" v="3228" actId="26606"/>
          <ac:picMkLst>
            <pc:docMk/>
            <pc:sldMk cId="2620358586" sldId="265"/>
            <ac:picMk id="17" creationId="{BCAA9BCC-A24A-1901-924F-86236033C4A7}"/>
          </ac:picMkLst>
        </pc:picChg>
        <pc:picChg chg="add mod">
          <ac:chgData name="Sameera Pantula" userId="28204553ceb5b294" providerId="LiveId" clId="{7AA4A004-2B0B-4242-A222-B1EE9D21D386}" dt="2024-01-03T12:58:32.325" v="3228" actId="26606"/>
          <ac:picMkLst>
            <pc:docMk/>
            <pc:sldMk cId="2620358586" sldId="265"/>
            <ac:picMk id="19" creationId="{A00DA903-7ACE-1164-3818-7FC7D754D00D}"/>
          </ac:picMkLst>
        </pc:picChg>
      </pc:sldChg>
      <pc:sldChg chg="addSp delSp modSp add mod">
        <pc:chgData name="Sameera Pantula" userId="28204553ceb5b294" providerId="LiveId" clId="{7AA4A004-2B0B-4242-A222-B1EE9D21D386}" dt="2024-01-03T12:45:29.405" v="3129" actId="1076"/>
        <pc:sldMkLst>
          <pc:docMk/>
          <pc:sldMk cId="3208040382" sldId="266"/>
        </pc:sldMkLst>
        <pc:spChg chg="mod">
          <ac:chgData name="Sameera Pantula" userId="28204553ceb5b294" providerId="LiveId" clId="{7AA4A004-2B0B-4242-A222-B1EE9D21D386}" dt="2024-01-03T12:45:29.405" v="3129" actId="1076"/>
          <ac:spMkLst>
            <pc:docMk/>
            <pc:sldMk cId="3208040382" sldId="266"/>
            <ac:spMk id="2" creationId="{D1B87103-F813-6F83-AA65-A19B0836F716}"/>
          </ac:spMkLst>
        </pc:spChg>
        <pc:spChg chg="add del mod">
          <ac:chgData name="Sameera Pantula" userId="28204553ceb5b294" providerId="LiveId" clId="{7AA4A004-2B0B-4242-A222-B1EE9D21D386}" dt="2024-01-03T12:45:03.226" v="3095" actId="478"/>
          <ac:spMkLst>
            <pc:docMk/>
            <pc:sldMk cId="3208040382" sldId="266"/>
            <ac:spMk id="4" creationId="{923CB365-AA0B-442B-023B-E3FF60A0B27E}"/>
          </ac:spMkLst>
        </pc:spChg>
        <pc:picChg chg="del">
          <ac:chgData name="Sameera Pantula" userId="28204553ceb5b294" providerId="LiveId" clId="{7AA4A004-2B0B-4242-A222-B1EE9D21D386}" dt="2024-01-03T12:44:37.248" v="3087" actId="478"/>
          <ac:picMkLst>
            <pc:docMk/>
            <pc:sldMk cId="3208040382" sldId="266"/>
            <ac:picMk id="5" creationId="{0AE7C644-4621-0D7E-BC11-315C6FE20B84}"/>
          </ac:picMkLst>
        </pc:picChg>
        <pc:picChg chg="add mod">
          <ac:chgData name="Sameera Pantula" userId="28204553ceb5b294" providerId="LiveId" clId="{7AA4A004-2B0B-4242-A222-B1EE9D21D386}" dt="2024-01-03T12:44:57.978" v="3094" actId="14100"/>
          <ac:picMkLst>
            <pc:docMk/>
            <pc:sldMk cId="3208040382" sldId="266"/>
            <ac:picMk id="7" creationId="{1212A549-C039-4A43-B924-0DFF539E7676}"/>
          </ac:picMkLst>
        </pc:picChg>
      </pc:sldChg>
      <pc:sldChg chg="addSp delSp modSp add mod">
        <pc:chgData name="Sameera Pantula" userId="28204553ceb5b294" providerId="LiveId" clId="{7AA4A004-2B0B-4242-A222-B1EE9D21D386}" dt="2024-01-03T13:01:45.597" v="3305" actId="1076"/>
        <pc:sldMkLst>
          <pc:docMk/>
          <pc:sldMk cId="2505273684" sldId="267"/>
        </pc:sldMkLst>
        <pc:spChg chg="mod">
          <ac:chgData name="Sameera Pantula" userId="28204553ceb5b294" providerId="LiveId" clId="{7AA4A004-2B0B-4242-A222-B1EE9D21D386}" dt="2024-01-03T13:01:45.597" v="3305" actId="1076"/>
          <ac:spMkLst>
            <pc:docMk/>
            <pc:sldMk cId="2505273684" sldId="267"/>
            <ac:spMk id="2" creationId="{D1B87103-F813-6F83-AA65-A19B0836F716}"/>
          </ac:spMkLst>
        </pc:spChg>
        <pc:spChg chg="add del mod">
          <ac:chgData name="Sameera Pantula" userId="28204553ceb5b294" providerId="LiveId" clId="{7AA4A004-2B0B-4242-A222-B1EE9D21D386}" dt="2024-01-03T13:01:22.676" v="3277" actId="478"/>
          <ac:spMkLst>
            <pc:docMk/>
            <pc:sldMk cId="2505273684" sldId="267"/>
            <ac:spMk id="4" creationId="{AD5E26C4-9E8B-22E0-2A41-78B7135DAB75}"/>
          </ac:spMkLst>
        </pc:spChg>
        <pc:picChg chg="del">
          <ac:chgData name="Sameera Pantula" userId="28204553ceb5b294" providerId="LiveId" clId="{7AA4A004-2B0B-4242-A222-B1EE9D21D386}" dt="2024-01-03T13:00:59.501" v="3269" actId="478"/>
          <ac:picMkLst>
            <pc:docMk/>
            <pc:sldMk cId="2505273684" sldId="267"/>
            <ac:picMk id="5" creationId="{0AE7C644-4621-0D7E-BC11-315C6FE20B84}"/>
          </ac:picMkLst>
        </pc:picChg>
        <pc:picChg chg="add mod">
          <ac:chgData name="Sameera Pantula" userId="28204553ceb5b294" providerId="LiveId" clId="{7AA4A004-2B0B-4242-A222-B1EE9D21D386}" dt="2024-01-03T13:01:18.987" v="3276" actId="14100"/>
          <ac:picMkLst>
            <pc:docMk/>
            <pc:sldMk cId="2505273684" sldId="267"/>
            <ac:picMk id="7" creationId="{4CFA33C5-2B2C-0B36-FA33-5FFC428D2184}"/>
          </ac:picMkLst>
        </pc:picChg>
      </pc:sldChg>
      <pc:sldChg chg="addSp delSp modSp new mod">
        <pc:chgData name="Sameera Pantula" userId="28204553ceb5b294" providerId="LiveId" clId="{7AA4A004-2B0B-4242-A222-B1EE9D21D386}" dt="2024-01-03T13:52:53.838" v="4305" actId="115"/>
        <pc:sldMkLst>
          <pc:docMk/>
          <pc:sldMk cId="1894015909" sldId="268"/>
        </pc:sldMkLst>
        <pc:spChg chg="del mod">
          <ac:chgData name="Sameera Pantula" userId="28204553ceb5b294" providerId="LiveId" clId="{7AA4A004-2B0B-4242-A222-B1EE9D21D386}" dt="2024-01-03T13:03:24.767" v="3315" actId="478"/>
          <ac:spMkLst>
            <pc:docMk/>
            <pc:sldMk cId="1894015909" sldId="268"/>
            <ac:spMk id="2" creationId="{6FF95F87-F092-68C8-252A-AE459F390041}"/>
          </ac:spMkLst>
        </pc:spChg>
        <pc:spChg chg="del">
          <ac:chgData name="Sameera Pantula" userId="28204553ceb5b294" providerId="LiveId" clId="{7AA4A004-2B0B-4242-A222-B1EE9D21D386}" dt="2024-01-03T13:03:30.608" v="3317" actId="478"/>
          <ac:spMkLst>
            <pc:docMk/>
            <pc:sldMk cId="1894015909" sldId="268"/>
            <ac:spMk id="3" creationId="{DF499863-4501-17CA-7B22-432093F206D0}"/>
          </ac:spMkLst>
        </pc:spChg>
        <pc:spChg chg="add del mod">
          <ac:chgData name="Sameera Pantula" userId="28204553ceb5b294" providerId="LiveId" clId="{7AA4A004-2B0B-4242-A222-B1EE9D21D386}" dt="2024-01-03T13:03:29.178" v="3316" actId="478"/>
          <ac:spMkLst>
            <pc:docMk/>
            <pc:sldMk cId="1894015909" sldId="268"/>
            <ac:spMk id="5" creationId="{EEA7E28D-31CE-211A-6A33-8C557ED49E5F}"/>
          </ac:spMkLst>
        </pc:spChg>
        <pc:spChg chg="add del mod">
          <ac:chgData name="Sameera Pantula" userId="28204553ceb5b294" providerId="LiveId" clId="{7AA4A004-2B0B-4242-A222-B1EE9D21D386}" dt="2024-01-03T13:12:27.507" v="3376" actId="478"/>
          <ac:spMkLst>
            <pc:docMk/>
            <pc:sldMk cId="1894015909" sldId="268"/>
            <ac:spMk id="6" creationId="{6FD36BE7-0ACB-0783-07D7-0E5413733C1D}"/>
          </ac:spMkLst>
        </pc:spChg>
        <pc:spChg chg="add mod">
          <ac:chgData name="Sameera Pantula" userId="28204553ceb5b294" providerId="LiveId" clId="{7AA4A004-2B0B-4242-A222-B1EE9D21D386}" dt="2024-01-03T13:52:53.838" v="4305" actId="115"/>
          <ac:spMkLst>
            <pc:docMk/>
            <pc:sldMk cId="1894015909" sldId="268"/>
            <ac:spMk id="7" creationId="{92BCF0A7-879B-94A3-F3F0-656204F49F27}"/>
          </ac:spMkLst>
        </pc:spChg>
        <pc:spChg chg="add mod">
          <ac:chgData name="Sameera Pantula" userId="28204553ceb5b294" providerId="LiveId" clId="{7AA4A004-2B0B-4242-A222-B1EE9D21D386}" dt="2024-01-03T13:52:38.916" v="4303" actId="255"/>
          <ac:spMkLst>
            <pc:docMk/>
            <pc:sldMk cId="1894015909" sldId="268"/>
            <ac:spMk id="8" creationId="{A1E8FC05-1F52-30EE-0EC8-B5C8A03C5E9B}"/>
          </ac:spMkLst>
        </pc:spChg>
      </pc:sldChg>
      <pc:sldChg chg="addSp delSp modSp new mod">
        <pc:chgData name="Sameera Pantula" userId="28204553ceb5b294" providerId="LiveId" clId="{7AA4A004-2B0B-4242-A222-B1EE9D21D386}" dt="2024-01-03T15:36:41.897" v="4455" actId="1076"/>
        <pc:sldMkLst>
          <pc:docMk/>
          <pc:sldMk cId="3673137588" sldId="269"/>
        </pc:sldMkLst>
        <pc:spChg chg="del">
          <ac:chgData name="Sameera Pantula" userId="28204553ceb5b294" providerId="LiveId" clId="{7AA4A004-2B0B-4242-A222-B1EE9D21D386}" dt="2024-01-03T15:17:41.693" v="4307" actId="478"/>
          <ac:spMkLst>
            <pc:docMk/>
            <pc:sldMk cId="3673137588" sldId="269"/>
            <ac:spMk id="2" creationId="{E6DAAD0B-E852-D0C3-6073-E91D5A270D17}"/>
          </ac:spMkLst>
        </pc:spChg>
        <pc:spChg chg="del">
          <ac:chgData name="Sameera Pantula" userId="28204553ceb5b294" providerId="LiveId" clId="{7AA4A004-2B0B-4242-A222-B1EE9D21D386}" dt="2024-01-03T15:17:43.986" v="4308" actId="478"/>
          <ac:spMkLst>
            <pc:docMk/>
            <pc:sldMk cId="3673137588" sldId="269"/>
            <ac:spMk id="3" creationId="{9F838E80-8C23-E70C-2B99-8A87B2205B92}"/>
          </ac:spMkLst>
        </pc:spChg>
        <pc:spChg chg="add del mod">
          <ac:chgData name="Sameera Pantula" userId="28204553ceb5b294" providerId="LiveId" clId="{7AA4A004-2B0B-4242-A222-B1EE9D21D386}" dt="2024-01-03T15:18:28.352" v="4311"/>
          <ac:spMkLst>
            <pc:docMk/>
            <pc:sldMk cId="3673137588" sldId="269"/>
            <ac:spMk id="4" creationId="{F4994D28-FF8E-9B57-998C-BCA37237CF2B}"/>
          </ac:spMkLst>
        </pc:spChg>
        <pc:spChg chg="add mod">
          <ac:chgData name="Sameera Pantula" userId="28204553ceb5b294" providerId="LiveId" clId="{7AA4A004-2B0B-4242-A222-B1EE9D21D386}" dt="2024-01-03T15:36:41.897" v="4455" actId="1076"/>
          <ac:spMkLst>
            <pc:docMk/>
            <pc:sldMk cId="3673137588" sldId="269"/>
            <ac:spMk id="5" creationId="{BAC8FCAF-4CF6-D00B-DE27-167593CC8923}"/>
          </ac:spMkLst>
        </pc:spChg>
        <pc:spChg chg="add mod">
          <ac:chgData name="Sameera Pantula" userId="28204553ceb5b294" providerId="LiveId" clId="{7AA4A004-2B0B-4242-A222-B1EE9D21D386}" dt="2024-01-03T15:36:37.389" v="4454" actId="1076"/>
          <ac:spMkLst>
            <pc:docMk/>
            <pc:sldMk cId="3673137588" sldId="269"/>
            <ac:spMk id="6" creationId="{4DD3995A-42FC-1FA7-E2A5-EA46D569000A}"/>
          </ac:spMkLst>
        </pc:spChg>
      </pc:sldChg>
      <pc:sldChg chg="addSp delSp modSp new mod">
        <pc:chgData name="Sameera Pantula" userId="28204553ceb5b294" providerId="LiveId" clId="{7AA4A004-2B0B-4242-A222-B1EE9D21D386}" dt="2024-01-04T06:30:10.043" v="5078" actId="14100"/>
        <pc:sldMkLst>
          <pc:docMk/>
          <pc:sldMk cId="3550536596" sldId="270"/>
        </pc:sldMkLst>
        <pc:spChg chg="add del mod">
          <ac:chgData name="Sameera Pantula" userId="28204553ceb5b294" providerId="LiveId" clId="{7AA4A004-2B0B-4242-A222-B1EE9D21D386}" dt="2024-01-04T06:29:07.582" v="5073" actId="478"/>
          <ac:spMkLst>
            <pc:docMk/>
            <pc:sldMk cId="3550536596" sldId="270"/>
            <ac:spMk id="2" creationId="{A01A6E8C-94CA-7F77-570C-0DA3286EE9FB}"/>
          </ac:spMkLst>
        </pc:spChg>
        <pc:spChg chg="add del mod">
          <ac:chgData name="Sameera Pantula" userId="28204553ceb5b294" providerId="LiveId" clId="{7AA4A004-2B0B-4242-A222-B1EE9D21D386}" dt="2024-01-04T05:12:29.068" v="4941" actId="478"/>
          <ac:spMkLst>
            <pc:docMk/>
            <pc:sldMk cId="3550536596" sldId="270"/>
            <ac:spMk id="4" creationId="{CB86773D-7C65-FD87-679B-2A2DFE5C83DA}"/>
          </ac:spMkLst>
        </pc:spChg>
        <pc:picChg chg="add mod">
          <ac:chgData name="Sameera Pantula" userId="28204553ceb5b294" providerId="LiveId" clId="{7AA4A004-2B0B-4242-A222-B1EE9D21D386}" dt="2024-01-04T06:30:10.043" v="5078" actId="14100"/>
          <ac:picMkLst>
            <pc:docMk/>
            <pc:sldMk cId="3550536596" sldId="270"/>
            <ac:picMk id="4" creationId="{0D09351C-0F99-671A-2300-77D6C915B831}"/>
          </ac:picMkLst>
        </pc:picChg>
      </pc:sldChg>
      <pc:sldChg chg="addSp delSp modSp new mod">
        <pc:chgData name="Sameera Pantula" userId="28204553ceb5b294" providerId="LiveId" clId="{7AA4A004-2B0B-4242-A222-B1EE9D21D386}" dt="2024-01-03T15:47:58.512" v="4695" actId="1076"/>
        <pc:sldMkLst>
          <pc:docMk/>
          <pc:sldMk cId="1192918920" sldId="271"/>
        </pc:sldMkLst>
        <pc:spChg chg="del">
          <ac:chgData name="Sameera Pantula" userId="28204553ceb5b294" providerId="LiveId" clId="{7AA4A004-2B0B-4242-A222-B1EE9D21D386}" dt="2024-01-03T15:35:36.174" v="4433" actId="478"/>
          <ac:spMkLst>
            <pc:docMk/>
            <pc:sldMk cId="1192918920" sldId="271"/>
            <ac:spMk id="2" creationId="{851882D4-B719-3470-66BD-33A6AD2486F8}"/>
          </ac:spMkLst>
        </pc:spChg>
        <pc:spChg chg="del">
          <ac:chgData name="Sameera Pantula" userId="28204553ceb5b294" providerId="LiveId" clId="{7AA4A004-2B0B-4242-A222-B1EE9D21D386}" dt="2024-01-03T15:35:39.831" v="4434" actId="478"/>
          <ac:spMkLst>
            <pc:docMk/>
            <pc:sldMk cId="1192918920" sldId="271"/>
            <ac:spMk id="3" creationId="{AE233FC9-8CD9-C3CF-B06E-076369FCFBBE}"/>
          </ac:spMkLst>
        </pc:spChg>
        <pc:spChg chg="add mod">
          <ac:chgData name="Sameera Pantula" userId="28204553ceb5b294" providerId="LiveId" clId="{7AA4A004-2B0B-4242-A222-B1EE9D21D386}" dt="2024-01-03T15:47:58.512" v="4695" actId="1076"/>
          <ac:spMkLst>
            <pc:docMk/>
            <pc:sldMk cId="1192918920" sldId="271"/>
            <ac:spMk id="4" creationId="{D250F500-AB6A-CC4B-08AA-F2DAC4AB6006}"/>
          </ac:spMkLst>
        </pc:spChg>
        <pc:spChg chg="add mod">
          <ac:chgData name="Sameera Pantula" userId="28204553ceb5b294" providerId="LiveId" clId="{7AA4A004-2B0B-4242-A222-B1EE9D21D386}" dt="2024-01-03T15:47:52.898" v="4694" actId="1076"/>
          <ac:spMkLst>
            <pc:docMk/>
            <pc:sldMk cId="1192918920" sldId="271"/>
            <ac:spMk id="5" creationId="{C1ABE01B-E7A7-AF0E-5331-30AE81A15B7D}"/>
          </ac:spMkLst>
        </pc:spChg>
      </pc:sldChg>
      <pc:sldChg chg="addSp delSp modSp new mod setBg addAnim delAnim">
        <pc:chgData name="Sameera Pantula" userId="28204553ceb5b294" providerId="LiveId" clId="{7AA4A004-2B0B-4242-A222-B1EE9D21D386}" dt="2024-01-03T15:50:26.123" v="4727"/>
        <pc:sldMkLst>
          <pc:docMk/>
          <pc:sldMk cId="798928366" sldId="272"/>
        </pc:sldMkLst>
        <pc:spChg chg="del">
          <ac:chgData name="Sameera Pantula" userId="28204553ceb5b294" providerId="LiveId" clId="{7AA4A004-2B0B-4242-A222-B1EE9D21D386}" dt="2024-01-03T15:49:06.293" v="4697" actId="478"/>
          <ac:spMkLst>
            <pc:docMk/>
            <pc:sldMk cId="798928366" sldId="272"/>
            <ac:spMk id="2" creationId="{0E25EFB7-9F85-4FF3-A792-DC7542F5BF42}"/>
          </ac:spMkLst>
        </pc:spChg>
        <pc:spChg chg="del">
          <ac:chgData name="Sameera Pantula" userId="28204553ceb5b294" providerId="LiveId" clId="{7AA4A004-2B0B-4242-A222-B1EE9D21D386}" dt="2024-01-03T15:49:09.665" v="4698" actId="478"/>
          <ac:spMkLst>
            <pc:docMk/>
            <pc:sldMk cId="798928366" sldId="272"/>
            <ac:spMk id="3" creationId="{1AC75A57-DFEE-C28E-E333-299D78AEBDDF}"/>
          </ac:spMkLst>
        </pc:spChg>
        <pc:spChg chg="add mod">
          <ac:chgData name="Sameera Pantula" userId="28204553ceb5b294" providerId="LiveId" clId="{7AA4A004-2B0B-4242-A222-B1EE9D21D386}" dt="2024-01-03T15:50:26.123" v="4726" actId="26606"/>
          <ac:spMkLst>
            <pc:docMk/>
            <pc:sldMk cId="798928366" sldId="272"/>
            <ac:spMk id="4" creationId="{62AE100A-0F39-6827-CD42-2E6A53DA2D2A}"/>
          </ac:spMkLst>
        </pc:spChg>
        <pc:spChg chg="add del">
          <ac:chgData name="Sameera Pantula" userId="28204553ceb5b294" providerId="LiveId" clId="{7AA4A004-2B0B-4242-A222-B1EE9D21D386}" dt="2024-01-03T15:50:18.159" v="4722" actId="26606"/>
          <ac:spMkLst>
            <pc:docMk/>
            <pc:sldMk cId="798928366" sldId="272"/>
            <ac:spMk id="11" creationId="{CB62860E-78E8-0547-8CD6-A19C1482F84E}"/>
          </ac:spMkLst>
        </pc:spChg>
        <pc:spChg chg="add del">
          <ac:chgData name="Sameera Pantula" userId="28204553ceb5b294" providerId="LiveId" clId="{7AA4A004-2B0B-4242-A222-B1EE9D21D386}" dt="2024-01-03T15:50:18.159" v="4722" actId="26606"/>
          <ac:spMkLst>
            <pc:docMk/>
            <pc:sldMk cId="798928366" sldId="272"/>
            <ac:spMk id="13" creationId="{72E67446-732B-4F72-8560-6FABB6CB25A3}"/>
          </ac:spMkLst>
        </pc:spChg>
        <pc:spChg chg="add del">
          <ac:chgData name="Sameera Pantula" userId="28204553ceb5b294" providerId="LiveId" clId="{7AA4A004-2B0B-4242-A222-B1EE9D21D386}" dt="2024-01-03T15:50:26.109" v="4725" actId="26606"/>
          <ac:spMkLst>
            <pc:docMk/>
            <pc:sldMk cId="798928366" sldId="272"/>
            <ac:spMk id="15" creationId="{7AD5E56C-3C1B-CA47-BE59-ACCB8BFAA9D4}"/>
          </ac:spMkLst>
        </pc:spChg>
        <pc:spChg chg="add del">
          <ac:chgData name="Sameera Pantula" userId="28204553ceb5b294" providerId="LiveId" clId="{7AA4A004-2B0B-4242-A222-B1EE9D21D386}" dt="2024-01-03T15:50:26.109" v="4725" actId="26606"/>
          <ac:spMkLst>
            <pc:docMk/>
            <pc:sldMk cId="798928366" sldId="272"/>
            <ac:spMk id="16" creationId="{CB62860E-78E8-0547-8CD6-A19C1482F84E}"/>
          </ac:spMkLst>
        </pc:spChg>
        <pc:spChg chg="add del">
          <ac:chgData name="Sameera Pantula" userId="28204553ceb5b294" providerId="LiveId" clId="{7AA4A004-2B0B-4242-A222-B1EE9D21D386}" dt="2024-01-03T15:50:26.109" v="4725" actId="26606"/>
          <ac:spMkLst>
            <pc:docMk/>
            <pc:sldMk cId="798928366" sldId="272"/>
            <ac:spMk id="17" creationId="{72E67446-732B-4F72-8560-6FABB6CB25A3}"/>
          </ac:spMkLst>
        </pc:spChg>
        <pc:spChg chg="add">
          <ac:chgData name="Sameera Pantula" userId="28204553ceb5b294" providerId="LiveId" clId="{7AA4A004-2B0B-4242-A222-B1EE9D21D386}" dt="2024-01-03T15:50:26.123" v="4726" actId="26606"/>
          <ac:spMkLst>
            <pc:docMk/>
            <pc:sldMk cId="798928366" sldId="272"/>
            <ac:spMk id="20" creationId="{CB62860E-78E8-0547-8CD6-A19C1482F84E}"/>
          </ac:spMkLst>
        </pc:spChg>
        <pc:spChg chg="add">
          <ac:chgData name="Sameera Pantula" userId="28204553ceb5b294" providerId="LiveId" clId="{7AA4A004-2B0B-4242-A222-B1EE9D21D386}" dt="2024-01-03T15:50:26.123" v="4726" actId="26606"/>
          <ac:spMkLst>
            <pc:docMk/>
            <pc:sldMk cId="798928366" sldId="272"/>
            <ac:spMk id="22" creationId="{72E67446-732B-4F72-8560-6FABB6CB25A3}"/>
          </ac:spMkLst>
        </pc:spChg>
        <pc:picChg chg="add del">
          <ac:chgData name="Sameera Pantula" userId="28204553ceb5b294" providerId="LiveId" clId="{7AA4A004-2B0B-4242-A222-B1EE9D21D386}" dt="2024-01-03T15:50:18.159" v="4722" actId="26606"/>
          <ac:picMkLst>
            <pc:docMk/>
            <pc:sldMk cId="798928366" sldId="272"/>
            <ac:picMk id="8" creationId="{74C88468-B0D3-B6AB-577C-7D9589A9133C}"/>
          </ac:picMkLst>
        </pc:picChg>
        <pc:picChg chg="add del">
          <ac:chgData name="Sameera Pantula" userId="28204553ceb5b294" providerId="LiveId" clId="{7AA4A004-2B0B-4242-A222-B1EE9D21D386}" dt="2024-01-03T15:50:26.109" v="4725" actId="26606"/>
          <ac:picMkLst>
            <pc:docMk/>
            <pc:sldMk cId="798928366" sldId="272"/>
            <ac:picMk id="18" creationId="{FBF74736-90B3-3313-7FFF-455D46EDE1F4}"/>
          </ac:picMkLst>
        </pc:picChg>
        <pc:picChg chg="add">
          <ac:chgData name="Sameera Pantula" userId="28204553ceb5b294" providerId="LiveId" clId="{7AA4A004-2B0B-4242-A222-B1EE9D21D386}" dt="2024-01-03T15:50:26.123" v="4726" actId="26606"/>
          <ac:picMkLst>
            <pc:docMk/>
            <pc:sldMk cId="798928366" sldId="272"/>
            <ac:picMk id="21" creationId="{74C88468-B0D3-B6AB-577C-7D9589A9133C}"/>
          </ac:picMkLst>
        </pc:picChg>
      </pc:sldChg>
      <pc:sldChg chg="addSp delSp modSp new mod setBg">
        <pc:chgData name="Sameera Pantula" userId="28204553ceb5b294" providerId="LiveId" clId="{7AA4A004-2B0B-4242-A222-B1EE9D21D386}" dt="2024-01-03T15:58:23.822" v="4825" actId="1076"/>
        <pc:sldMkLst>
          <pc:docMk/>
          <pc:sldMk cId="3218991350" sldId="273"/>
        </pc:sldMkLst>
        <pc:spChg chg="del">
          <ac:chgData name="Sameera Pantula" userId="28204553ceb5b294" providerId="LiveId" clId="{7AA4A004-2B0B-4242-A222-B1EE9D21D386}" dt="2024-01-03T15:50:54.876" v="4729" actId="478"/>
          <ac:spMkLst>
            <pc:docMk/>
            <pc:sldMk cId="3218991350" sldId="273"/>
            <ac:spMk id="2" creationId="{DDBBF925-D188-BC04-7B33-593934719DD1}"/>
          </ac:spMkLst>
        </pc:spChg>
        <pc:spChg chg="del">
          <ac:chgData name="Sameera Pantula" userId="28204553ceb5b294" providerId="LiveId" clId="{7AA4A004-2B0B-4242-A222-B1EE9D21D386}" dt="2024-01-03T15:50:57.510" v="4730" actId="478"/>
          <ac:spMkLst>
            <pc:docMk/>
            <pc:sldMk cId="3218991350" sldId="273"/>
            <ac:spMk id="3" creationId="{4174404B-E369-CBDB-BBEF-F09654330354}"/>
          </ac:spMkLst>
        </pc:spChg>
        <pc:spChg chg="add del mod ord">
          <ac:chgData name="Sameera Pantula" userId="28204553ceb5b294" providerId="LiveId" clId="{7AA4A004-2B0B-4242-A222-B1EE9D21D386}" dt="2024-01-03T15:58:23.822" v="4825" actId="1076"/>
          <ac:spMkLst>
            <pc:docMk/>
            <pc:sldMk cId="3218991350" sldId="273"/>
            <ac:spMk id="4" creationId="{7F56BCCC-2A78-37BE-60FC-7AC1C7E96093}"/>
          </ac:spMkLst>
        </pc:spChg>
        <pc:spChg chg="add mod">
          <ac:chgData name="Sameera Pantula" userId="28204553ceb5b294" providerId="LiveId" clId="{7AA4A004-2B0B-4242-A222-B1EE9D21D386}" dt="2024-01-03T15:57:56.066" v="4822" actId="1076"/>
          <ac:spMkLst>
            <pc:docMk/>
            <pc:sldMk cId="3218991350" sldId="273"/>
            <ac:spMk id="5" creationId="{29BC159D-2F18-9F3E-BD77-38A5E3DB0F12}"/>
          </ac:spMkLst>
        </pc:spChg>
        <pc:spChg chg="add mod">
          <ac:chgData name="Sameera Pantula" userId="28204553ceb5b294" providerId="LiveId" clId="{7AA4A004-2B0B-4242-A222-B1EE9D21D386}" dt="2024-01-03T15:58:04.087" v="4823" actId="1076"/>
          <ac:spMkLst>
            <pc:docMk/>
            <pc:sldMk cId="3218991350" sldId="273"/>
            <ac:spMk id="6" creationId="{9E5A89D0-BE3D-531C-3AE0-184C63E7145C}"/>
          </ac:spMkLst>
        </pc:spChg>
        <pc:spChg chg="add del">
          <ac:chgData name="Sameera Pantula" userId="28204553ceb5b294" providerId="LiveId" clId="{7AA4A004-2B0B-4242-A222-B1EE9D21D386}" dt="2024-01-03T15:57:02.080" v="4814" actId="26606"/>
          <ac:spMkLst>
            <pc:docMk/>
            <pc:sldMk cId="3218991350" sldId="273"/>
            <ac:spMk id="10" creationId="{5F95AEC6-B7A8-F44A-B40A-890929044DC0}"/>
          </ac:spMkLst>
        </pc:spChg>
        <pc:spChg chg="add del">
          <ac:chgData name="Sameera Pantula" userId="28204553ceb5b294" providerId="LiveId" clId="{7AA4A004-2B0B-4242-A222-B1EE9D21D386}" dt="2024-01-03T15:57:02.080" v="4814" actId="26606"/>
          <ac:spMkLst>
            <pc:docMk/>
            <pc:sldMk cId="3218991350" sldId="273"/>
            <ac:spMk id="17" creationId="{D5E6BB54-547C-4D11-9A22-E41E8A2D0757}"/>
          </ac:spMkLst>
        </pc:spChg>
        <pc:spChg chg="add del">
          <ac:chgData name="Sameera Pantula" userId="28204553ceb5b294" providerId="LiveId" clId="{7AA4A004-2B0B-4242-A222-B1EE9D21D386}" dt="2024-01-03T15:56:13.405" v="4807" actId="26606"/>
          <ac:spMkLst>
            <pc:docMk/>
            <pc:sldMk cId="3218991350" sldId="273"/>
            <ac:spMk id="18" creationId="{5F95AEC6-B7A8-F44A-B40A-890929044DC0}"/>
          </ac:spMkLst>
        </pc:spChg>
        <pc:spChg chg="add del">
          <ac:chgData name="Sameera Pantula" userId="28204553ceb5b294" providerId="LiveId" clId="{7AA4A004-2B0B-4242-A222-B1EE9D21D386}" dt="2024-01-03T15:57:02.080" v="4814" actId="26606"/>
          <ac:spMkLst>
            <pc:docMk/>
            <pc:sldMk cId="3218991350" sldId="273"/>
            <ac:spMk id="19" creationId="{BB3F47B4-9900-4077-A824-A31E4CA9C6D3}"/>
          </ac:spMkLst>
        </pc:spChg>
        <pc:spChg chg="add del">
          <ac:chgData name="Sameera Pantula" userId="28204553ceb5b294" providerId="LiveId" clId="{7AA4A004-2B0B-4242-A222-B1EE9D21D386}" dt="2024-01-03T15:56:13.405" v="4807" actId="26606"/>
          <ac:spMkLst>
            <pc:docMk/>
            <pc:sldMk cId="3218991350" sldId="273"/>
            <ac:spMk id="20" creationId="{D5E6BB54-547C-4D11-9A22-E41E8A2D0757}"/>
          </ac:spMkLst>
        </pc:spChg>
        <pc:spChg chg="add del">
          <ac:chgData name="Sameera Pantula" userId="28204553ceb5b294" providerId="LiveId" clId="{7AA4A004-2B0B-4242-A222-B1EE9D21D386}" dt="2024-01-03T15:56:13.405" v="4807" actId="26606"/>
          <ac:spMkLst>
            <pc:docMk/>
            <pc:sldMk cId="3218991350" sldId="273"/>
            <ac:spMk id="22" creationId="{BB3F47B4-9900-4077-A824-A31E4CA9C6D3}"/>
          </ac:spMkLst>
        </pc:spChg>
        <pc:spChg chg="add del">
          <ac:chgData name="Sameera Pantula" userId="28204553ceb5b294" providerId="LiveId" clId="{7AA4A004-2B0B-4242-A222-B1EE9D21D386}" dt="2024-01-03T15:57:08.743" v="4816" actId="26606"/>
          <ac:spMkLst>
            <pc:docMk/>
            <pc:sldMk cId="3218991350" sldId="273"/>
            <ac:spMk id="28" creationId="{2C0C9ED2-DBC2-3342-B244-B04D4B371CD7}"/>
          </ac:spMkLst>
        </pc:spChg>
        <pc:spChg chg="add del">
          <ac:chgData name="Sameera Pantula" userId="28204553ceb5b294" providerId="LiveId" clId="{7AA4A004-2B0B-4242-A222-B1EE9D21D386}" dt="2024-01-03T15:56:26.156" v="4809" actId="26606"/>
          <ac:spMkLst>
            <pc:docMk/>
            <pc:sldMk cId="3218991350" sldId="273"/>
            <ac:spMk id="29" creationId="{2C0C9ED2-DBC2-3342-B244-B04D4B371CD7}"/>
          </ac:spMkLst>
        </pc:spChg>
        <pc:spChg chg="add del">
          <ac:chgData name="Sameera Pantula" userId="28204553ceb5b294" providerId="LiveId" clId="{7AA4A004-2B0B-4242-A222-B1EE9D21D386}" dt="2024-01-03T15:56:26.156" v="4809" actId="26606"/>
          <ac:spMkLst>
            <pc:docMk/>
            <pc:sldMk cId="3218991350" sldId="273"/>
            <ac:spMk id="31" creationId="{BAD693D4-ED49-41BF-843E-43B09DBBA2E3}"/>
          </ac:spMkLst>
        </pc:spChg>
        <pc:spChg chg="add del">
          <ac:chgData name="Sameera Pantula" userId="28204553ceb5b294" providerId="LiveId" clId="{7AA4A004-2B0B-4242-A222-B1EE9D21D386}" dt="2024-01-03T15:56:26.156" v="4809" actId="26606"/>
          <ac:spMkLst>
            <pc:docMk/>
            <pc:sldMk cId="3218991350" sldId="273"/>
            <ac:spMk id="32" creationId="{F4BD717D-C78B-4563-834F-8AC2FA8315F0}"/>
          </ac:spMkLst>
        </pc:spChg>
        <pc:spChg chg="add del">
          <ac:chgData name="Sameera Pantula" userId="28204553ceb5b294" providerId="LiveId" clId="{7AA4A004-2B0B-4242-A222-B1EE9D21D386}" dt="2024-01-03T15:57:08.743" v="4816" actId="26606"/>
          <ac:spMkLst>
            <pc:docMk/>
            <pc:sldMk cId="3218991350" sldId="273"/>
            <ac:spMk id="35" creationId="{BAD693D4-ED49-41BF-843E-43B09DBBA2E3}"/>
          </ac:spMkLst>
        </pc:spChg>
        <pc:spChg chg="add del">
          <ac:chgData name="Sameera Pantula" userId="28204553ceb5b294" providerId="LiveId" clId="{7AA4A004-2B0B-4242-A222-B1EE9D21D386}" dt="2024-01-03T15:57:08.743" v="4816" actId="26606"/>
          <ac:spMkLst>
            <pc:docMk/>
            <pc:sldMk cId="3218991350" sldId="273"/>
            <ac:spMk id="36" creationId="{F4BD717D-C78B-4563-834F-8AC2FA8315F0}"/>
          </ac:spMkLst>
        </pc:spChg>
        <pc:spChg chg="add">
          <ac:chgData name="Sameera Pantula" userId="28204553ceb5b294" providerId="LiveId" clId="{7AA4A004-2B0B-4242-A222-B1EE9D21D386}" dt="2024-01-03T15:57:08.760" v="4817" actId="26606"/>
          <ac:spMkLst>
            <pc:docMk/>
            <pc:sldMk cId="3218991350" sldId="273"/>
            <ac:spMk id="39" creationId="{5F95AEC6-B7A8-F44A-B40A-890929044DC0}"/>
          </ac:spMkLst>
        </pc:spChg>
        <pc:spChg chg="add">
          <ac:chgData name="Sameera Pantula" userId="28204553ceb5b294" providerId="LiveId" clId="{7AA4A004-2B0B-4242-A222-B1EE9D21D386}" dt="2024-01-03T15:57:08.760" v="4817" actId="26606"/>
          <ac:spMkLst>
            <pc:docMk/>
            <pc:sldMk cId="3218991350" sldId="273"/>
            <ac:spMk id="41" creationId="{D5E6BB54-547C-4D11-9A22-E41E8A2D0757}"/>
          </ac:spMkLst>
        </pc:spChg>
        <pc:spChg chg="add">
          <ac:chgData name="Sameera Pantula" userId="28204553ceb5b294" providerId="LiveId" clId="{7AA4A004-2B0B-4242-A222-B1EE9D21D386}" dt="2024-01-03T15:57:08.760" v="4817" actId="26606"/>
          <ac:spMkLst>
            <pc:docMk/>
            <pc:sldMk cId="3218991350" sldId="273"/>
            <ac:spMk id="42" creationId="{BB3F47B4-9900-4077-A824-A31E4CA9C6D3}"/>
          </ac:spMkLst>
        </pc:spChg>
        <pc:grpChg chg="add del">
          <ac:chgData name="Sameera Pantula" userId="28204553ceb5b294" providerId="LiveId" clId="{7AA4A004-2B0B-4242-A222-B1EE9D21D386}" dt="2024-01-03T15:57:02.080" v="4814" actId="26606"/>
          <ac:grpSpMkLst>
            <pc:docMk/>
            <pc:sldMk cId="3218991350" sldId="273"/>
            <ac:grpSpMk id="9" creationId="{D206359A-F1E3-49EE-BBC2-40888C4A3628}"/>
          </ac:grpSpMkLst>
        </pc:grpChg>
        <pc:grpChg chg="add del">
          <ac:chgData name="Sameera Pantula" userId="28204553ceb5b294" providerId="LiveId" clId="{7AA4A004-2B0B-4242-A222-B1EE9D21D386}" dt="2024-01-03T15:56:13.405" v="4807" actId="26606"/>
          <ac:grpSpMkLst>
            <pc:docMk/>
            <pc:sldMk cId="3218991350" sldId="273"/>
            <ac:grpSpMk id="12" creationId="{D206359A-F1E3-49EE-BBC2-40888C4A3628}"/>
          </ac:grpSpMkLst>
        </pc:grpChg>
        <pc:grpChg chg="add del">
          <ac:chgData name="Sameera Pantula" userId="28204553ceb5b294" providerId="LiveId" clId="{7AA4A004-2B0B-4242-A222-B1EE9D21D386}" dt="2024-01-03T15:57:08.743" v="4816" actId="26606"/>
          <ac:grpSpMkLst>
            <pc:docMk/>
            <pc:sldMk cId="3218991350" sldId="273"/>
            <ac:grpSpMk id="21" creationId="{D206359A-F1E3-49EE-BBC2-40888C4A3628}"/>
          </ac:grpSpMkLst>
        </pc:grpChg>
        <pc:grpChg chg="add del">
          <ac:chgData name="Sameera Pantula" userId="28204553ceb5b294" providerId="LiveId" clId="{7AA4A004-2B0B-4242-A222-B1EE9D21D386}" dt="2024-01-03T15:56:26.156" v="4809" actId="26606"/>
          <ac:grpSpMkLst>
            <pc:docMk/>
            <pc:sldMk cId="3218991350" sldId="273"/>
            <ac:grpSpMk id="24" creationId="{D206359A-F1E3-49EE-BBC2-40888C4A3628}"/>
          </ac:grpSpMkLst>
        </pc:grpChg>
        <pc:grpChg chg="add">
          <ac:chgData name="Sameera Pantula" userId="28204553ceb5b294" providerId="LiveId" clId="{7AA4A004-2B0B-4242-A222-B1EE9D21D386}" dt="2024-01-03T15:57:08.760" v="4817" actId="26606"/>
          <ac:grpSpMkLst>
            <pc:docMk/>
            <pc:sldMk cId="3218991350" sldId="273"/>
            <ac:grpSpMk id="38" creationId="{D206359A-F1E3-49EE-BBC2-40888C4A3628}"/>
          </ac:grpSpMkLst>
        </pc:grpChg>
        <pc:graphicFrameChg chg="add del mod">
          <ac:chgData name="Sameera Pantula" userId="28204553ceb5b294" providerId="LiveId" clId="{7AA4A004-2B0B-4242-A222-B1EE9D21D386}" dt="2024-01-03T15:56:43.199" v="4812" actId="26606"/>
          <ac:graphicFrameMkLst>
            <pc:docMk/>
            <pc:sldMk cId="3218991350" sldId="273"/>
            <ac:graphicFrameMk id="34" creationId="{A075FF4B-91FE-A6C9-EB9C-122713F2C579}"/>
          </ac:graphicFrameMkLst>
        </pc:graphicFrameChg>
        <pc:picChg chg="add del">
          <ac:chgData name="Sameera Pantula" userId="28204553ceb5b294" providerId="LiveId" clId="{7AA4A004-2B0B-4242-A222-B1EE9D21D386}" dt="2024-01-03T15:56:13.405" v="4807" actId="26606"/>
          <ac:picMkLst>
            <pc:docMk/>
            <pc:sldMk cId="3218991350" sldId="273"/>
            <ac:picMk id="8" creationId="{996286A6-D16C-CAD1-6879-2D3D91E60C93}"/>
          </ac:picMkLst>
        </pc:picChg>
        <pc:picChg chg="add del">
          <ac:chgData name="Sameera Pantula" userId="28204553ceb5b294" providerId="LiveId" clId="{7AA4A004-2B0B-4242-A222-B1EE9D21D386}" dt="2024-01-03T15:57:02.080" v="4814" actId="26606"/>
          <ac:picMkLst>
            <pc:docMk/>
            <pc:sldMk cId="3218991350" sldId="273"/>
            <ac:picMk id="11" creationId="{CDC28F8F-BE4D-9253-FF01-CB1EB0E604D1}"/>
          </ac:picMkLst>
        </pc:picChg>
        <pc:picChg chg="add del">
          <ac:chgData name="Sameera Pantula" userId="28204553ceb5b294" providerId="LiveId" clId="{7AA4A004-2B0B-4242-A222-B1EE9D21D386}" dt="2024-01-03T15:56:26.156" v="4809" actId="26606"/>
          <ac:picMkLst>
            <pc:docMk/>
            <pc:sldMk cId="3218991350" sldId="273"/>
            <ac:picMk id="30" creationId="{76660A27-F68A-C27C-B525-2B700EAA0E28}"/>
          </ac:picMkLst>
        </pc:picChg>
        <pc:picChg chg="add del">
          <ac:chgData name="Sameera Pantula" userId="28204553ceb5b294" providerId="LiveId" clId="{7AA4A004-2B0B-4242-A222-B1EE9D21D386}" dt="2024-01-03T15:57:08.743" v="4816" actId="26606"/>
          <ac:picMkLst>
            <pc:docMk/>
            <pc:sldMk cId="3218991350" sldId="273"/>
            <ac:picMk id="33" creationId="{A76B7DD0-3B3B-1BE5-C204-6D509DE71B4C}"/>
          </ac:picMkLst>
        </pc:picChg>
        <pc:picChg chg="add">
          <ac:chgData name="Sameera Pantula" userId="28204553ceb5b294" providerId="LiveId" clId="{7AA4A004-2B0B-4242-A222-B1EE9D21D386}" dt="2024-01-03T15:57:08.760" v="4817" actId="26606"/>
          <ac:picMkLst>
            <pc:docMk/>
            <pc:sldMk cId="3218991350" sldId="273"/>
            <ac:picMk id="40" creationId="{FFC337A7-F801-37BA-0E5D-511CB9CA4268}"/>
          </ac:picMkLst>
        </pc:picChg>
      </pc:sldChg>
      <pc:sldChg chg="addSp delSp modSp new mod">
        <pc:chgData name="Sameera Pantula" userId="28204553ceb5b294" providerId="LiveId" clId="{7AA4A004-2B0B-4242-A222-B1EE9D21D386}" dt="2024-01-04T05:33:15.087" v="5031" actId="1076"/>
        <pc:sldMkLst>
          <pc:docMk/>
          <pc:sldMk cId="2056478293" sldId="274"/>
        </pc:sldMkLst>
        <pc:spChg chg="del">
          <ac:chgData name="Sameera Pantula" userId="28204553ceb5b294" providerId="LiveId" clId="{7AA4A004-2B0B-4242-A222-B1EE9D21D386}" dt="2024-01-04T05:15:25.241" v="4978" actId="478"/>
          <ac:spMkLst>
            <pc:docMk/>
            <pc:sldMk cId="2056478293" sldId="274"/>
            <ac:spMk id="2" creationId="{2B4A037E-F021-DA39-29B4-FA60556D7317}"/>
          </ac:spMkLst>
        </pc:spChg>
        <pc:spChg chg="del">
          <ac:chgData name="Sameera Pantula" userId="28204553ceb5b294" providerId="LiveId" clId="{7AA4A004-2B0B-4242-A222-B1EE9D21D386}" dt="2024-01-04T05:15:31.291" v="4979" actId="478"/>
          <ac:spMkLst>
            <pc:docMk/>
            <pc:sldMk cId="2056478293" sldId="274"/>
            <ac:spMk id="3" creationId="{360EF4AB-2D54-9D48-94ED-ADDCE858BF49}"/>
          </ac:spMkLst>
        </pc:spChg>
        <pc:spChg chg="add del mod">
          <ac:chgData name="Sameera Pantula" userId="28204553ceb5b294" providerId="LiveId" clId="{7AA4A004-2B0B-4242-A222-B1EE9D21D386}" dt="2024-01-04T05:15:41.838" v="4982"/>
          <ac:spMkLst>
            <pc:docMk/>
            <pc:sldMk cId="2056478293" sldId="274"/>
            <ac:spMk id="4" creationId="{9F059FD1-A2BD-001F-E9D3-37B26EBD89AB}"/>
          </ac:spMkLst>
        </pc:spChg>
        <pc:spChg chg="add mod">
          <ac:chgData name="Sameera Pantula" userId="28204553ceb5b294" providerId="LiveId" clId="{7AA4A004-2B0B-4242-A222-B1EE9D21D386}" dt="2024-01-04T05:16:37.474" v="4990" actId="1076"/>
          <ac:spMkLst>
            <pc:docMk/>
            <pc:sldMk cId="2056478293" sldId="274"/>
            <ac:spMk id="5" creationId="{7A427A54-EF22-85D1-5176-8D88F95777D5}"/>
          </ac:spMkLst>
        </pc:spChg>
        <pc:spChg chg="add mod">
          <ac:chgData name="Sameera Pantula" userId="28204553ceb5b294" providerId="LiveId" clId="{7AA4A004-2B0B-4242-A222-B1EE9D21D386}" dt="2024-01-04T05:33:15.087" v="5031" actId="1076"/>
          <ac:spMkLst>
            <pc:docMk/>
            <pc:sldMk cId="2056478293" sldId="274"/>
            <ac:spMk id="6" creationId="{A2748699-95C0-1669-995B-1BD1635C6624}"/>
          </ac:spMkLst>
        </pc:spChg>
        <pc:spChg chg="add mod">
          <ac:chgData name="Sameera Pantula" userId="28204553ceb5b294" providerId="LiveId" clId="{7AA4A004-2B0B-4242-A222-B1EE9D21D386}" dt="2024-01-04T05:33:05.364" v="5029" actId="1076"/>
          <ac:spMkLst>
            <pc:docMk/>
            <pc:sldMk cId="2056478293" sldId="274"/>
            <ac:spMk id="9" creationId="{E0BDB69F-8CDA-B5EC-2F34-975E840746BD}"/>
          </ac:spMkLst>
        </pc:spChg>
        <pc:picChg chg="add mod">
          <ac:chgData name="Sameera Pantula" userId="28204553ceb5b294" providerId="LiveId" clId="{7AA4A004-2B0B-4242-A222-B1EE9D21D386}" dt="2024-01-04T05:32:46.376" v="5026" actId="1076"/>
          <ac:picMkLst>
            <pc:docMk/>
            <pc:sldMk cId="2056478293" sldId="274"/>
            <ac:picMk id="8" creationId="{0E93BB80-A63C-06DF-4A96-DCDFB4B31D8B}"/>
          </ac:picMkLst>
        </pc:picChg>
      </pc:sldChg>
      <pc:sldChg chg="delSp new del mod">
        <pc:chgData name="Sameera Pantula" userId="28204553ceb5b294" providerId="LiveId" clId="{7AA4A004-2B0B-4242-A222-B1EE9D21D386}" dt="2024-01-04T04:45:13.896" v="4828" actId="2696"/>
        <pc:sldMkLst>
          <pc:docMk/>
          <pc:sldMk cId="2117910571" sldId="274"/>
        </pc:sldMkLst>
        <pc:spChg chg="del">
          <ac:chgData name="Sameera Pantula" userId="28204553ceb5b294" providerId="LiveId" clId="{7AA4A004-2B0B-4242-A222-B1EE9D21D386}" dt="2024-01-04T04:45:04.700" v="4827" actId="478"/>
          <ac:spMkLst>
            <pc:docMk/>
            <pc:sldMk cId="2117910571" sldId="274"/>
            <ac:spMk id="2" creationId="{5D0B85B7-3158-C3A2-D7C6-BC90AF207234}"/>
          </ac:spMkLst>
        </pc:spChg>
      </pc:sldChg>
      <pc:sldChg chg="add del ord">
        <pc:chgData name="Sameera Pantula" userId="28204553ceb5b294" providerId="LiveId" clId="{7AA4A004-2B0B-4242-A222-B1EE9D21D386}" dt="2024-01-04T05:49:07.312" v="5071" actId="2696"/>
        <pc:sldMkLst>
          <pc:docMk/>
          <pc:sldMk cId="1512923239" sldId="275"/>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100E52-FF38-46EA-A3B4-B1C0FDD60C8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E0EF78-464B-4E9A-86ED-F2A5CCF2B09F}">
      <dgm:prSet/>
      <dgm:spPr/>
      <dgm:t>
        <a:bodyPr/>
        <a:lstStyle/>
        <a:p>
          <a:r>
            <a:rPr lang="en-US"/>
            <a:t>Data was provided in 3 separate files , had to be merged based on ISBN and User ID before starting analysis.</a:t>
          </a:r>
        </a:p>
      </dgm:t>
    </dgm:pt>
    <dgm:pt modelId="{C0776107-D9E7-4B7E-8294-A7482E73CA97}" type="parTrans" cxnId="{FE70F5AE-FBD6-497D-9B06-D880E007DCDF}">
      <dgm:prSet/>
      <dgm:spPr/>
      <dgm:t>
        <a:bodyPr/>
        <a:lstStyle/>
        <a:p>
          <a:endParaRPr lang="en-US"/>
        </a:p>
      </dgm:t>
    </dgm:pt>
    <dgm:pt modelId="{46E0C0E7-F1BC-4B4A-80D1-B2C44C6C9D5C}" type="sibTrans" cxnId="{FE70F5AE-FBD6-497D-9B06-D880E007DCDF}">
      <dgm:prSet/>
      <dgm:spPr/>
      <dgm:t>
        <a:bodyPr/>
        <a:lstStyle/>
        <a:p>
          <a:endParaRPr lang="en-US"/>
        </a:p>
      </dgm:t>
    </dgm:pt>
    <dgm:pt modelId="{273859F8-C387-4308-9F5E-FB2664C3455E}">
      <dgm:prSet/>
      <dgm:spPr/>
      <dgm:t>
        <a:bodyPr/>
        <a:lstStyle/>
        <a:p>
          <a:r>
            <a:rPr lang="en-US"/>
            <a:t>Many null values in the age column of users .</a:t>
          </a:r>
        </a:p>
      </dgm:t>
    </dgm:pt>
    <dgm:pt modelId="{96E5F169-CC7E-4AAB-98DF-8CE4E2029495}" type="parTrans" cxnId="{D57C465A-EE09-424D-8F92-50EE32B9B7F1}">
      <dgm:prSet/>
      <dgm:spPr/>
      <dgm:t>
        <a:bodyPr/>
        <a:lstStyle/>
        <a:p>
          <a:endParaRPr lang="en-US"/>
        </a:p>
      </dgm:t>
    </dgm:pt>
    <dgm:pt modelId="{C67D0777-ABBE-4AFD-AAFF-CAD86BA8D5C2}" type="sibTrans" cxnId="{D57C465A-EE09-424D-8F92-50EE32B9B7F1}">
      <dgm:prSet/>
      <dgm:spPr/>
      <dgm:t>
        <a:bodyPr/>
        <a:lstStyle/>
        <a:p>
          <a:endParaRPr lang="en-US"/>
        </a:p>
      </dgm:t>
    </dgm:pt>
    <dgm:pt modelId="{AF724C9C-383E-4F17-A5A7-F35E8DDA57CA}">
      <dgm:prSet/>
      <dgm:spPr/>
      <dgm:t>
        <a:bodyPr/>
        <a:lstStyle/>
        <a:p>
          <a:r>
            <a:rPr lang="en-US"/>
            <a:t>Data contained random errors, like some publisher names were entered into Year of Publication column , and there were also 0s entered for Year of publication.</a:t>
          </a:r>
        </a:p>
      </dgm:t>
    </dgm:pt>
    <dgm:pt modelId="{F56F7750-42E3-4DF0-B30E-3FB2A71B245D}" type="parTrans" cxnId="{95FA588F-909D-436E-87C5-D03DF239245A}">
      <dgm:prSet/>
      <dgm:spPr/>
      <dgm:t>
        <a:bodyPr/>
        <a:lstStyle/>
        <a:p>
          <a:endParaRPr lang="en-US"/>
        </a:p>
      </dgm:t>
    </dgm:pt>
    <dgm:pt modelId="{82B2EBBD-FA53-4049-8720-D99575D50DD0}" type="sibTrans" cxnId="{95FA588F-909D-436E-87C5-D03DF239245A}">
      <dgm:prSet/>
      <dgm:spPr/>
      <dgm:t>
        <a:bodyPr/>
        <a:lstStyle/>
        <a:p>
          <a:endParaRPr lang="en-US"/>
        </a:p>
      </dgm:t>
    </dgm:pt>
    <dgm:pt modelId="{9AE212A9-4DB8-401F-B1BB-5B27EDAAB54A}">
      <dgm:prSet/>
      <dgm:spPr/>
      <dgm:t>
        <a:bodyPr/>
        <a:lstStyle/>
        <a:p>
          <a:r>
            <a:rPr lang="en-US"/>
            <a:t>Location information was written as a long list of strings, was broken up into different columns containing city , state and country information for cleaner analysis.</a:t>
          </a:r>
        </a:p>
      </dgm:t>
    </dgm:pt>
    <dgm:pt modelId="{EE3D34FA-3C6D-49B3-9F27-1BF17245AF5F}" type="parTrans" cxnId="{B53E4E87-AB20-4E6D-BF47-417F0266ABA6}">
      <dgm:prSet/>
      <dgm:spPr/>
      <dgm:t>
        <a:bodyPr/>
        <a:lstStyle/>
        <a:p>
          <a:endParaRPr lang="en-US"/>
        </a:p>
      </dgm:t>
    </dgm:pt>
    <dgm:pt modelId="{9AD7F2B3-959C-4506-9C4F-57FFDB8EF4F5}" type="sibTrans" cxnId="{B53E4E87-AB20-4E6D-BF47-417F0266ABA6}">
      <dgm:prSet/>
      <dgm:spPr/>
      <dgm:t>
        <a:bodyPr/>
        <a:lstStyle/>
        <a:p>
          <a:endParaRPr lang="en-US"/>
        </a:p>
      </dgm:t>
    </dgm:pt>
    <dgm:pt modelId="{7919C031-F35C-4DC9-BBED-B7A6906D8D42}">
      <dgm:prSet/>
      <dgm:spPr/>
      <dgm:t>
        <a:bodyPr/>
        <a:lstStyle/>
        <a:p>
          <a:r>
            <a:rPr lang="en-US"/>
            <a:t>Each file included lot of duplicated rows , All duplicates were removed before starting.</a:t>
          </a:r>
        </a:p>
      </dgm:t>
    </dgm:pt>
    <dgm:pt modelId="{53C30A1E-BF9E-4BD1-AC01-E0BCD529E2CA}" type="parTrans" cxnId="{8ACC8A77-3CE5-4708-8908-9D6D0A30C49B}">
      <dgm:prSet/>
      <dgm:spPr/>
      <dgm:t>
        <a:bodyPr/>
        <a:lstStyle/>
        <a:p>
          <a:endParaRPr lang="en-US"/>
        </a:p>
      </dgm:t>
    </dgm:pt>
    <dgm:pt modelId="{80648CD7-11A0-49C8-8992-EAA873F03009}" type="sibTrans" cxnId="{8ACC8A77-3CE5-4708-8908-9D6D0A30C49B}">
      <dgm:prSet/>
      <dgm:spPr/>
      <dgm:t>
        <a:bodyPr/>
        <a:lstStyle/>
        <a:p>
          <a:endParaRPr lang="en-US"/>
        </a:p>
      </dgm:t>
    </dgm:pt>
    <dgm:pt modelId="{25999E5F-5C3D-4B6F-AB3A-83C31BE25955}" type="pres">
      <dgm:prSet presAssocID="{B8100E52-FF38-46EA-A3B4-B1C0FDD60C8E}" presName="root" presStyleCnt="0">
        <dgm:presLayoutVars>
          <dgm:dir/>
          <dgm:resizeHandles val="exact"/>
        </dgm:presLayoutVars>
      </dgm:prSet>
      <dgm:spPr/>
    </dgm:pt>
    <dgm:pt modelId="{1E1192E8-485F-486E-A132-D92630CC7E1B}" type="pres">
      <dgm:prSet presAssocID="{99E0EF78-464B-4E9A-86ED-F2A5CCF2B09F}" presName="compNode" presStyleCnt="0"/>
      <dgm:spPr/>
    </dgm:pt>
    <dgm:pt modelId="{911F673C-7198-449F-9CE4-19FA108C3B20}" type="pres">
      <dgm:prSet presAssocID="{99E0EF78-464B-4E9A-86ED-F2A5CCF2B09F}" presName="bgRect" presStyleLbl="bgShp" presStyleIdx="0" presStyleCnt="5"/>
      <dgm:spPr/>
    </dgm:pt>
    <dgm:pt modelId="{A4564F13-CA82-47F5-AD66-603FEB3D1CDF}" type="pres">
      <dgm:prSet presAssocID="{99E0EF78-464B-4E9A-86ED-F2A5CCF2B09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FF2C141-3156-4E64-B8E4-B0C87F312B2B}" type="pres">
      <dgm:prSet presAssocID="{99E0EF78-464B-4E9A-86ED-F2A5CCF2B09F}" presName="spaceRect" presStyleCnt="0"/>
      <dgm:spPr/>
    </dgm:pt>
    <dgm:pt modelId="{3AD90DFF-383E-44F7-9BB2-B0861F231EDF}" type="pres">
      <dgm:prSet presAssocID="{99E0EF78-464B-4E9A-86ED-F2A5CCF2B09F}" presName="parTx" presStyleLbl="revTx" presStyleIdx="0" presStyleCnt="5">
        <dgm:presLayoutVars>
          <dgm:chMax val="0"/>
          <dgm:chPref val="0"/>
        </dgm:presLayoutVars>
      </dgm:prSet>
      <dgm:spPr/>
    </dgm:pt>
    <dgm:pt modelId="{E0C205D0-8ACD-41FC-86B3-3B7BC2A823FB}" type="pres">
      <dgm:prSet presAssocID="{46E0C0E7-F1BC-4B4A-80D1-B2C44C6C9D5C}" presName="sibTrans" presStyleCnt="0"/>
      <dgm:spPr/>
    </dgm:pt>
    <dgm:pt modelId="{72817269-3AF8-4AB2-B7F5-9C02C1496262}" type="pres">
      <dgm:prSet presAssocID="{273859F8-C387-4308-9F5E-FB2664C3455E}" presName="compNode" presStyleCnt="0"/>
      <dgm:spPr/>
    </dgm:pt>
    <dgm:pt modelId="{B58CDD71-5102-4D39-8071-E1EF5009A682}" type="pres">
      <dgm:prSet presAssocID="{273859F8-C387-4308-9F5E-FB2664C3455E}" presName="bgRect" presStyleLbl="bgShp" presStyleIdx="1" presStyleCnt="5"/>
      <dgm:spPr/>
    </dgm:pt>
    <dgm:pt modelId="{820B7B50-31E3-448C-B66E-373C1B8FDB4A}" type="pres">
      <dgm:prSet presAssocID="{273859F8-C387-4308-9F5E-FB2664C3455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684567EE-C438-410B-8EB6-7A83FDA59E90}" type="pres">
      <dgm:prSet presAssocID="{273859F8-C387-4308-9F5E-FB2664C3455E}" presName="spaceRect" presStyleCnt="0"/>
      <dgm:spPr/>
    </dgm:pt>
    <dgm:pt modelId="{4B384321-4385-4F57-96E4-57F40500C73F}" type="pres">
      <dgm:prSet presAssocID="{273859F8-C387-4308-9F5E-FB2664C3455E}" presName="parTx" presStyleLbl="revTx" presStyleIdx="1" presStyleCnt="5">
        <dgm:presLayoutVars>
          <dgm:chMax val="0"/>
          <dgm:chPref val="0"/>
        </dgm:presLayoutVars>
      </dgm:prSet>
      <dgm:spPr/>
    </dgm:pt>
    <dgm:pt modelId="{25A24987-004B-42AD-A6A6-06DF74A2D6D5}" type="pres">
      <dgm:prSet presAssocID="{C67D0777-ABBE-4AFD-AAFF-CAD86BA8D5C2}" presName="sibTrans" presStyleCnt="0"/>
      <dgm:spPr/>
    </dgm:pt>
    <dgm:pt modelId="{DBF1145F-A9BA-42B6-9E02-3676C2BB9DFC}" type="pres">
      <dgm:prSet presAssocID="{AF724C9C-383E-4F17-A5A7-F35E8DDA57CA}" presName="compNode" presStyleCnt="0"/>
      <dgm:spPr/>
    </dgm:pt>
    <dgm:pt modelId="{B5FD1110-56BD-4BC6-A5CF-13B07EABB90F}" type="pres">
      <dgm:prSet presAssocID="{AF724C9C-383E-4F17-A5A7-F35E8DDA57CA}" presName="bgRect" presStyleLbl="bgShp" presStyleIdx="2" presStyleCnt="5"/>
      <dgm:spPr/>
    </dgm:pt>
    <dgm:pt modelId="{6C29B0F0-81E8-41DE-B938-C9142A61EB64}" type="pres">
      <dgm:prSet presAssocID="{AF724C9C-383E-4F17-A5A7-F35E8DDA57C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A196D7C4-763A-4719-9258-1AEDB39BDB12}" type="pres">
      <dgm:prSet presAssocID="{AF724C9C-383E-4F17-A5A7-F35E8DDA57CA}" presName="spaceRect" presStyleCnt="0"/>
      <dgm:spPr/>
    </dgm:pt>
    <dgm:pt modelId="{118C6421-CF21-405A-9738-1D39741633C1}" type="pres">
      <dgm:prSet presAssocID="{AF724C9C-383E-4F17-A5A7-F35E8DDA57CA}" presName="parTx" presStyleLbl="revTx" presStyleIdx="2" presStyleCnt="5">
        <dgm:presLayoutVars>
          <dgm:chMax val="0"/>
          <dgm:chPref val="0"/>
        </dgm:presLayoutVars>
      </dgm:prSet>
      <dgm:spPr/>
    </dgm:pt>
    <dgm:pt modelId="{22F7D705-86C4-4BA1-8C38-44994829D14E}" type="pres">
      <dgm:prSet presAssocID="{82B2EBBD-FA53-4049-8720-D99575D50DD0}" presName="sibTrans" presStyleCnt="0"/>
      <dgm:spPr/>
    </dgm:pt>
    <dgm:pt modelId="{3BF9CB97-B848-44AB-9100-EB1DCC71DF00}" type="pres">
      <dgm:prSet presAssocID="{9AE212A9-4DB8-401F-B1BB-5B27EDAAB54A}" presName="compNode" presStyleCnt="0"/>
      <dgm:spPr/>
    </dgm:pt>
    <dgm:pt modelId="{88A2DE63-9364-4D75-8D2B-72FB5CD1DE26}" type="pres">
      <dgm:prSet presAssocID="{9AE212A9-4DB8-401F-B1BB-5B27EDAAB54A}" presName="bgRect" presStyleLbl="bgShp" presStyleIdx="3" presStyleCnt="5"/>
      <dgm:spPr/>
    </dgm:pt>
    <dgm:pt modelId="{CBF29ECB-DE90-4126-B4FD-5B040BA55F86}" type="pres">
      <dgm:prSet presAssocID="{9AE212A9-4DB8-401F-B1BB-5B27EDAAB54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4BED68F0-08A3-4F6F-810A-EBB7D4130AEB}" type="pres">
      <dgm:prSet presAssocID="{9AE212A9-4DB8-401F-B1BB-5B27EDAAB54A}" presName="spaceRect" presStyleCnt="0"/>
      <dgm:spPr/>
    </dgm:pt>
    <dgm:pt modelId="{BA71FE91-0839-4B59-8701-19FB8DEECF93}" type="pres">
      <dgm:prSet presAssocID="{9AE212A9-4DB8-401F-B1BB-5B27EDAAB54A}" presName="parTx" presStyleLbl="revTx" presStyleIdx="3" presStyleCnt="5">
        <dgm:presLayoutVars>
          <dgm:chMax val="0"/>
          <dgm:chPref val="0"/>
        </dgm:presLayoutVars>
      </dgm:prSet>
      <dgm:spPr/>
    </dgm:pt>
    <dgm:pt modelId="{B15E3461-083F-4F92-9B5E-CB029CD36E92}" type="pres">
      <dgm:prSet presAssocID="{9AD7F2B3-959C-4506-9C4F-57FFDB8EF4F5}" presName="sibTrans" presStyleCnt="0"/>
      <dgm:spPr/>
    </dgm:pt>
    <dgm:pt modelId="{98C470B3-1B89-4AD3-95BC-E9F46583FF22}" type="pres">
      <dgm:prSet presAssocID="{7919C031-F35C-4DC9-BBED-B7A6906D8D42}" presName="compNode" presStyleCnt="0"/>
      <dgm:spPr/>
    </dgm:pt>
    <dgm:pt modelId="{D2E31539-FDE9-4797-93F9-0C75EFFEEB68}" type="pres">
      <dgm:prSet presAssocID="{7919C031-F35C-4DC9-BBED-B7A6906D8D42}" presName="bgRect" presStyleLbl="bgShp" presStyleIdx="4" presStyleCnt="5"/>
      <dgm:spPr/>
    </dgm:pt>
    <dgm:pt modelId="{77B29E61-C311-4D79-AC3A-DFBD5924C667}" type="pres">
      <dgm:prSet presAssocID="{7919C031-F35C-4DC9-BBED-B7A6906D8D4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
        </a:ext>
      </dgm:extLst>
    </dgm:pt>
    <dgm:pt modelId="{E8540EB5-C062-4081-832A-AFEA0174CC0F}" type="pres">
      <dgm:prSet presAssocID="{7919C031-F35C-4DC9-BBED-B7A6906D8D42}" presName="spaceRect" presStyleCnt="0"/>
      <dgm:spPr/>
    </dgm:pt>
    <dgm:pt modelId="{BF887FDB-C725-461E-9E16-BEA5D77DBC4D}" type="pres">
      <dgm:prSet presAssocID="{7919C031-F35C-4DC9-BBED-B7A6906D8D42}" presName="parTx" presStyleLbl="revTx" presStyleIdx="4" presStyleCnt="5">
        <dgm:presLayoutVars>
          <dgm:chMax val="0"/>
          <dgm:chPref val="0"/>
        </dgm:presLayoutVars>
      </dgm:prSet>
      <dgm:spPr/>
    </dgm:pt>
  </dgm:ptLst>
  <dgm:cxnLst>
    <dgm:cxn modelId="{41D13B43-8ED6-440F-BE15-9944239D45AB}" type="presOf" srcId="{99E0EF78-464B-4E9A-86ED-F2A5CCF2B09F}" destId="{3AD90DFF-383E-44F7-9BB2-B0861F231EDF}" srcOrd="0" destOrd="0" presId="urn:microsoft.com/office/officeart/2018/2/layout/IconVerticalSolidList"/>
    <dgm:cxn modelId="{31DC5A77-3EDC-40A3-ADDB-D471AD64F2AE}" type="presOf" srcId="{B8100E52-FF38-46EA-A3B4-B1C0FDD60C8E}" destId="{25999E5F-5C3D-4B6F-AB3A-83C31BE25955}" srcOrd="0" destOrd="0" presId="urn:microsoft.com/office/officeart/2018/2/layout/IconVerticalSolidList"/>
    <dgm:cxn modelId="{8ACC8A77-3CE5-4708-8908-9D6D0A30C49B}" srcId="{B8100E52-FF38-46EA-A3B4-B1C0FDD60C8E}" destId="{7919C031-F35C-4DC9-BBED-B7A6906D8D42}" srcOrd="4" destOrd="0" parTransId="{53C30A1E-BF9E-4BD1-AC01-E0BCD529E2CA}" sibTransId="{80648CD7-11A0-49C8-8992-EAA873F03009}"/>
    <dgm:cxn modelId="{D57C465A-EE09-424D-8F92-50EE32B9B7F1}" srcId="{B8100E52-FF38-46EA-A3B4-B1C0FDD60C8E}" destId="{273859F8-C387-4308-9F5E-FB2664C3455E}" srcOrd="1" destOrd="0" parTransId="{96E5F169-CC7E-4AAB-98DF-8CE4E2029495}" sibTransId="{C67D0777-ABBE-4AFD-AAFF-CAD86BA8D5C2}"/>
    <dgm:cxn modelId="{A4368084-F0B8-42A0-B30D-957258ABE2F1}" type="presOf" srcId="{7919C031-F35C-4DC9-BBED-B7A6906D8D42}" destId="{BF887FDB-C725-461E-9E16-BEA5D77DBC4D}" srcOrd="0" destOrd="0" presId="urn:microsoft.com/office/officeart/2018/2/layout/IconVerticalSolidList"/>
    <dgm:cxn modelId="{B53E4E87-AB20-4E6D-BF47-417F0266ABA6}" srcId="{B8100E52-FF38-46EA-A3B4-B1C0FDD60C8E}" destId="{9AE212A9-4DB8-401F-B1BB-5B27EDAAB54A}" srcOrd="3" destOrd="0" parTransId="{EE3D34FA-3C6D-49B3-9F27-1BF17245AF5F}" sibTransId="{9AD7F2B3-959C-4506-9C4F-57FFDB8EF4F5}"/>
    <dgm:cxn modelId="{95FA588F-909D-436E-87C5-D03DF239245A}" srcId="{B8100E52-FF38-46EA-A3B4-B1C0FDD60C8E}" destId="{AF724C9C-383E-4F17-A5A7-F35E8DDA57CA}" srcOrd="2" destOrd="0" parTransId="{F56F7750-42E3-4DF0-B30E-3FB2A71B245D}" sibTransId="{82B2EBBD-FA53-4049-8720-D99575D50DD0}"/>
    <dgm:cxn modelId="{FE70F5AE-FBD6-497D-9B06-D880E007DCDF}" srcId="{B8100E52-FF38-46EA-A3B4-B1C0FDD60C8E}" destId="{99E0EF78-464B-4E9A-86ED-F2A5CCF2B09F}" srcOrd="0" destOrd="0" parTransId="{C0776107-D9E7-4B7E-8294-A7482E73CA97}" sibTransId="{46E0C0E7-F1BC-4B4A-80D1-B2C44C6C9D5C}"/>
    <dgm:cxn modelId="{257D67DF-8BB7-4582-88D9-26E4D58A49F9}" type="presOf" srcId="{9AE212A9-4DB8-401F-B1BB-5B27EDAAB54A}" destId="{BA71FE91-0839-4B59-8701-19FB8DEECF93}" srcOrd="0" destOrd="0" presId="urn:microsoft.com/office/officeart/2018/2/layout/IconVerticalSolidList"/>
    <dgm:cxn modelId="{EF683FF5-D472-4523-B494-9D86685E9E63}" type="presOf" srcId="{273859F8-C387-4308-9F5E-FB2664C3455E}" destId="{4B384321-4385-4F57-96E4-57F40500C73F}" srcOrd="0" destOrd="0" presId="urn:microsoft.com/office/officeart/2018/2/layout/IconVerticalSolidList"/>
    <dgm:cxn modelId="{541EF7F6-C457-462C-9D3C-E9A0E43A0C2E}" type="presOf" srcId="{AF724C9C-383E-4F17-A5A7-F35E8DDA57CA}" destId="{118C6421-CF21-405A-9738-1D39741633C1}" srcOrd="0" destOrd="0" presId="urn:microsoft.com/office/officeart/2018/2/layout/IconVerticalSolidList"/>
    <dgm:cxn modelId="{EB35D4CB-F0B0-46A9-8FBA-82F94A898A42}" type="presParOf" srcId="{25999E5F-5C3D-4B6F-AB3A-83C31BE25955}" destId="{1E1192E8-485F-486E-A132-D92630CC7E1B}" srcOrd="0" destOrd="0" presId="urn:microsoft.com/office/officeart/2018/2/layout/IconVerticalSolidList"/>
    <dgm:cxn modelId="{07911BEE-49C5-485F-9169-29E24450B12C}" type="presParOf" srcId="{1E1192E8-485F-486E-A132-D92630CC7E1B}" destId="{911F673C-7198-449F-9CE4-19FA108C3B20}" srcOrd="0" destOrd="0" presId="urn:microsoft.com/office/officeart/2018/2/layout/IconVerticalSolidList"/>
    <dgm:cxn modelId="{A14B6168-02A4-4182-9134-42E230465DBF}" type="presParOf" srcId="{1E1192E8-485F-486E-A132-D92630CC7E1B}" destId="{A4564F13-CA82-47F5-AD66-603FEB3D1CDF}" srcOrd="1" destOrd="0" presId="urn:microsoft.com/office/officeart/2018/2/layout/IconVerticalSolidList"/>
    <dgm:cxn modelId="{1F446089-2993-4C54-B043-8DA370BF3D96}" type="presParOf" srcId="{1E1192E8-485F-486E-A132-D92630CC7E1B}" destId="{2FF2C141-3156-4E64-B8E4-B0C87F312B2B}" srcOrd="2" destOrd="0" presId="urn:microsoft.com/office/officeart/2018/2/layout/IconVerticalSolidList"/>
    <dgm:cxn modelId="{2940BECA-F57F-4DA4-9639-08DBCDB5D5D9}" type="presParOf" srcId="{1E1192E8-485F-486E-A132-D92630CC7E1B}" destId="{3AD90DFF-383E-44F7-9BB2-B0861F231EDF}" srcOrd="3" destOrd="0" presId="urn:microsoft.com/office/officeart/2018/2/layout/IconVerticalSolidList"/>
    <dgm:cxn modelId="{8857863B-C76E-4EC5-903F-6F7A3E5D39F5}" type="presParOf" srcId="{25999E5F-5C3D-4B6F-AB3A-83C31BE25955}" destId="{E0C205D0-8ACD-41FC-86B3-3B7BC2A823FB}" srcOrd="1" destOrd="0" presId="urn:microsoft.com/office/officeart/2018/2/layout/IconVerticalSolidList"/>
    <dgm:cxn modelId="{7E114FFC-B677-4850-81BC-42641D0EC4F9}" type="presParOf" srcId="{25999E5F-5C3D-4B6F-AB3A-83C31BE25955}" destId="{72817269-3AF8-4AB2-B7F5-9C02C1496262}" srcOrd="2" destOrd="0" presId="urn:microsoft.com/office/officeart/2018/2/layout/IconVerticalSolidList"/>
    <dgm:cxn modelId="{AE3F4C5E-CFF3-41DF-AB30-00D2E612590C}" type="presParOf" srcId="{72817269-3AF8-4AB2-B7F5-9C02C1496262}" destId="{B58CDD71-5102-4D39-8071-E1EF5009A682}" srcOrd="0" destOrd="0" presId="urn:microsoft.com/office/officeart/2018/2/layout/IconVerticalSolidList"/>
    <dgm:cxn modelId="{26E2D686-BAF5-4201-918A-6DA58799E1BA}" type="presParOf" srcId="{72817269-3AF8-4AB2-B7F5-9C02C1496262}" destId="{820B7B50-31E3-448C-B66E-373C1B8FDB4A}" srcOrd="1" destOrd="0" presId="urn:microsoft.com/office/officeart/2018/2/layout/IconVerticalSolidList"/>
    <dgm:cxn modelId="{2892CAC2-E5B0-4752-A2E8-B9E9E3280DAD}" type="presParOf" srcId="{72817269-3AF8-4AB2-B7F5-9C02C1496262}" destId="{684567EE-C438-410B-8EB6-7A83FDA59E90}" srcOrd="2" destOrd="0" presId="urn:microsoft.com/office/officeart/2018/2/layout/IconVerticalSolidList"/>
    <dgm:cxn modelId="{D8F7C0BB-C35A-4A23-81CF-973862A9FF80}" type="presParOf" srcId="{72817269-3AF8-4AB2-B7F5-9C02C1496262}" destId="{4B384321-4385-4F57-96E4-57F40500C73F}" srcOrd="3" destOrd="0" presId="urn:microsoft.com/office/officeart/2018/2/layout/IconVerticalSolidList"/>
    <dgm:cxn modelId="{1E7BC0EA-9F83-488B-A57E-D518956B3CC9}" type="presParOf" srcId="{25999E5F-5C3D-4B6F-AB3A-83C31BE25955}" destId="{25A24987-004B-42AD-A6A6-06DF74A2D6D5}" srcOrd="3" destOrd="0" presId="urn:microsoft.com/office/officeart/2018/2/layout/IconVerticalSolidList"/>
    <dgm:cxn modelId="{BEFB8A0D-BAB3-440C-98D0-C49B592341ED}" type="presParOf" srcId="{25999E5F-5C3D-4B6F-AB3A-83C31BE25955}" destId="{DBF1145F-A9BA-42B6-9E02-3676C2BB9DFC}" srcOrd="4" destOrd="0" presId="urn:microsoft.com/office/officeart/2018/2/layout/IconVerticalSolidList"/>
    <dgm:cxn modelId="{11EDF1D1-DDC6-495E-8E8E-7297A50DCBEE}" type="presParOf" srcId="{DBF1145F-A9BA-42B6-9E02-3676C2BB9DFC}" destId="{B5FD1110-56BD-4BC6-A5CF-13B07EABB90F}" srcOrd="0" destOrd="0" presId="urn:microsoft.com/office/officeart/2018/2/layout/IconVerticalSolidList"/>
    <dgm:cxn modelId="{5784E9EE-5C2C-4BFE-8D63-BB8852BCDAB1}" type="presParOf" srcId="{DBF1145F-A9BA-42B6-9E02-3676C2BB9DFC}" destId="{6C29B0F0-81E8-41DE-B938-C9142A61EB64}" srcOrd="1" destOrd="0" presId="urn:microsoft.com/office/officeart/2018/2/layout/IconVerticalSolidList"/>
    <dgm:cxn modelId="{CBFD8A91-024E-4613-8F5D-905A6066FCF6}" type="presParOf" srcId="{DBF1145F-A9BA-42B6-9E02-3676C2BB9DFC}" destId="{A196D7C4-763A-4719-9258-1AEDB39BDB12}" srcOrd="2" destOrd="0" presId="urn:microsoft.com/office/officeart/2018/2/layout/IconVerticalSolidList"/>
    <dgm:cxn modelId="{94D22AC6-A4A0-4CAE-AEA4-6E9208FD2C50}" type="presParOf" srcId="{DBF1145F-A9BA-42B6-9E02-3676C2BB9DFC}" destId="{118C6421-CF21-405A-9738-1D39741633C1}" srcOrd="3" destOrd="0" presId="urn:microsoft.com/office/officeart/2018/2/layout/IconVerticalSolidList"/>
    <dgm:cxn modelId="{FFB220CE-8E59-45C6-9CA7-FEA93B724550}" type="presParOf" srcId="{25999E5F-5C3D-4B6F-AB3A-83C31BE25955}" destId="{22F7D705-86C4-4BA1-8C38-44994829D14E}" srcOrd="5" destOrd="0" presId="urn:microsoft.com/office/officeart/2018/2/layout/IconVerticalSolidList"/>
    <dgm:cxn modelId="{C5E4D5D6-2504-42E1-B5D7-3C7BE44C26A7}" type="presParOf" srcId="{25999E5F-5C3D-4B6F-AB3A-83C31BE25955}" destId="{3BF9CB97-B848-44AB-9100-EB1DCC71DF00}" srcOrd="6" destOrd="0" presId="urn:microsoft.com/office/officeart/2018/2/layout/IconVerticalSolidList"/>
    <dgm:cxn modelId="{CBF39425-B09F-4096-986D-24084C3D7F83}" type="presParOf" srcId="{3BF9CB97-B848-44AB-9100-EB1DCC71DF00}" destId="{88A2DE63-9364-4D75-8D2B-72FB5CD1DE26}" srcOrd="0" destOrd="0" presId="urn:microsoft.com/office/officeart/2018/2/layout/IconVerticalSolidList"/>
    <dgm:cxn modelId="{9C915C46-56C0-4A8D-8BF3-0339CCBF5218}" type="presParOf" srcId="{3BF9CB97-B848-44AB-9100-EB1DCC71DF00}" destId="{CBF29ECB-DE90-4126-B4FD-5B040BA55F86}" srcOrd="1" destOrd="0" presId="urn:microsoft.com/office/officeart/2018/2/layout/IconVerticalSolidList"/>
    <dgm:cxn modelId="{ACE4B5A1-05C0-44D5-87FE-66C9CFC756B3}" type="presParOf" srcId="{3BF9CB97-B848-44AB-9100-EB1DCC71DF00}" destId="{4BED68F0-08A3-4F6F-810A-EBB7D4130AEB}" srcOrd="2" destOrd="0" presId="urn:microsoft.com/office/officeart/2018/2/layout/IconVerticalSolidList"/>
    <dgm:cxn modelId="{6E5A2E10-E20E-4FF7-84E6-A43C8979A2EF}" type="presParOf" srcId="{3BF9CB97-B848-44AB-9100-EB1DCC71DF00}" destId="{BA71FE91-0839-4B59-8701-19FB8DEECF93}" srcOrd="3" destOrd="0" presId="urn:microsoft.com/office/officeart/2018/2/layout/IconVerticalSolidList"/>
    <dgm:cxn modelId="{13121504-ED31-482F-93EE-47C64DAE7B39}" type="presParOf" srcId="{25999E5F-5C3D-4B6F-AB3A-83C31BE25955}" destId="{B15E3461-083F-4F92-9B5E-CB029CD36E92}" srcOrd="7" destOrd="0" presId="urn:microsoft.com/office/officeart/2018/2/layout/IconVerticalSolidList"/>
    <dgm:cxn modelId="{416D836C-A49F-4166-B5A2-C895B8A2126E}" type="presParOf" srcId="{25999E5F-5C3D-4B6F-AB3A-83C31BE25955}" destId="{98C470B3-1B89-4AD3-95BC-E9F46583FF22}" srcOrd="8" destOrd="0" presId="urn:microsoft.com/office/officeart/2018/2/layout/IconVerticalSolidList"/>
    <dgm:cxn modelId="{0165EFB7-5ADE-41F7-8372-DC4988FDD5E5}" type="presParOf" srcId="{98C470B3-1B89-4AD3-95BC-E9F46583FF22}" destId="{D2E31539-FDE9-4797-93F9-0C75EFFEEB68}" srcOrd="0" destOrd="0" presId="urn:microsoft.com/office/officeart/2018/2/layout/IconVerticalSolidList"/>
    <dgm:cxn modelId="{708C03BE-360C-4CC6-BB32-B0C007DD8E70}" type="presParOf" srcId="{98C470B3-1B89-4AD3-95BC-E9F46583FF22}" destId="{77B29E61-C311-4D79-AC3A-DFBD5924C667}" srcOrd="1" destOrd="0" presId="urn:microsoft.com/office/officeart/2018/2/layout/IconVerticalSolidList"/>
    <dgm:cxn modelId="{B5F0DD52-A7F2-4254-80D4-47E21CE42E2E}" type="presParOf" srcId="{98C470B3-1B89-4AD3-95BC-E9F46583FF22}" destId="{E8540EB5-C062-4081-832A-AFEA0174CC0F}" srcOrd="2" destOrd="0" presId="urn:microsoft.com/office/officeart/2018/2/layout/IconVerticalSolidList"/>
    <dgm:cxn modelId="{18EAEE88-34C0-42FA-A68D-88DDCEDB72BB}" type="presParOf" srcId="{98C470B3-1B89-4AD3-95BC-E9F46583FF22}" destId="{BF887FDB-C725-461E-9E16-BEA5D77DBC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F673C-7198-449F-9CE4-19FA108C3B20}">
      <dsp:nvSpPr>
        <dsp:cNvPr id="0" name=""/>
        <dsp:cNvSpPr/>
      </dsp:nvSpPr>
      <dsp:spPr>
        <a:xfrm>
          <a:off x="0" y="3843"/>
          <a:ext cx="6024561" cy="8186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564F13-CA82-47F5-AD66-603FEB3D1CDF}">
      <dsp:nvSpPr>
        <dsp:cNvPr id="0" name=""/>
        <dsp:cNvSpPr/>
      </dsp:nvSpPr>
      <dsp:spPr>
        <a:xfrm>
          <a:off x="247645" y="188042"/>
          <a:ext cx="450264" cy="4502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D90DFF-383E-44F7-9BB2-B0861F231EDF}">
      <dsp:nvSpPr>
        <dsp:cNvPr id="0" name=""/>
        <dsp:cNvSpPr/>
      </dsp:nvSpPr>
      <dsp:spPr>
        <a:xfrm>
          <a:off x="945555" y="3843"/>
          <a:ext cx="5079005" cy="818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42" tIns="86642" rIns="86642" bIns="86642" numCol="1" spcCol="1270" anchor="ctr" anchorCtr="0">
          <a:noAutofit/>
        </a:bodyPr>
        <a:lstStyle/>
        <a:p>
          <a:pPr marL="0" lvl="0" indent="0" algn="l" defTabSz="666750">
            <a:lnSpc>
              <a:spcPct val="90000"/>
            </a:lnSpc>
            <a:spcBef>
              <a:spcPct val="0"/>
            </a:spcBef>
            <a:spcAft>
              <a:spcPct val="35000"/>
            </a:spcAft>
            <a:buNone/>
          </a:pPr>
          <a:r>
            <a:rPr lang="en-US" sz="1500" kern="1200"/>
            <a:t>Data was provided in 3 separate files , had to be merged based on ISBN and User ID before starting analysis.</a:t>
          </a:r>
        </a:p>
      </dsp:txBody>
      <dsp:txXfrm>
        <a:off x="945555" y="3843"/>
        <a:ext cx="5079005" cy="818662"/>
      </dsp:txXfrm>
    </dsp:sp>
    <dsp:sp modelId="{B58CDD71-5102-4D39-8071-E1EF5009A682}">
      <dsp:nvSpPr>
        <dsp:cNvPr id="0" name=""/>
        <dsp:cNvSpPr/>
      </dsp:nvSpPr>
      <dsp:spPr>
        <a:xfrm>
          <a:off x="0" y="1027171"/>
          <a:ext cx="6024561" cy="8186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0B7B50-31E3-448C-B66E-373C1B8FDB4A}">
      <dsp:nvSpPr>
        <dsp:cNvPr id="0" name=""/>
        <dsp:cNvSpPr/>
      </dsp:nvSpPr>
      <dsp:spPr>
        <a:xfrm>
          <a:off x="247645" y="1211370"/>
          <a:ext cx="450264" cy="4502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384321-4385-4F57-96E4-57F40500C73F}">
      <dsp:nvSpPr>
        <dsp:cNvPr id="0" name=""/>
        <dsp:cNvSpPr/>
      </dsp:nvSpPr>
      <dsp:spPr>
        <a:xfrm>
          <a:off x="945555" y="1027171"/>
          <a:ext cx="5079005" cy="818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42" tIns="86642" rIns="86642" bIns="86642" numCol="1" spcCol="1270" anchor="ctr" anchorCtr="0">
          <a:noAutofit/>
        </a:bodyPr>
        <a:lstStyle/>
        <a:p>
          <a:pPr marL="0" lvl="0" indent="0" algn="l" defTabSz="666750">
            <a:lnSpc>
              <a:spcPct val="90000"/>
            </a:lnSpc>
            <a:spcBef>
              <a:spcPct val="0"/>
            </a:spcBef>
            <a:spcAft>
              <a:spcPct val="35000"/>
            </a:spcAft>
            <a:buNone/>
          </a:pPr>
          <a:r>
            <a:rPr lang="en-US" sz="1500" kern="1200"/>
            <a:t>Many null values in the age column of users .</a:t>
          </a:r>
        </a:p>
      </dsp:txBody>
      <dsp:txXfrm>
        <a:off x="945555" y="1027171"/>
        <a:ext cx="5079005" cy="818662"/>
      </dsp:txXfrm>
    </dsp:sp>
    <dsp:sp modelId="{B5FD1110-56BD-4BC6-A5CF-13B07EABB90F}">
      <dsp:nvSpPr>
        <dsp:cNvPr id="0" name=""/>
        <dsp:cNvSpPr/>
      </dsp:nvSpPr>
      <dsp:spPr>
        <a:xfrm>
          <a:off x="0" y="2050499"/>
          <a:ext cx="6024561" cy="8186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29B0F0-81E8-41DE-B938-C9142A61EB64}">
      <dsp:nvSpPr>
        <dsp:cNvPr id="0" name=""/>
        <dsp:cNvSpPr/>
      </dsp:nvSpPr>
      <dsp:spPr>
        <a:xfrm>
          <a:off x="247645" y="2234698"/>
          <a:ext cx="450264" cy="4502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8C6421-CF21-405A-9738-1D39741633C1}">
      <dsp:nvSpPr>
        <dsp:cNvPr id="0" name=""/>
        <dsp:cNvSpPr/>
      </dsp:nvSpPr>
      <dsp:spPr>
        <a:xfrm>
          <a:off x="945555" y="2050499"/>
          <a:ext cx="5079005" cy="818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42" tIns="86642" rIns="86642" bIns="86642" numCol="1" spcCol="1270" anchor="ctr" anchorCtr="0">
          <a:noAutofit/>
        </a:bodyPr>
        <a:lstStyle/>
        <a:p>
          <a:pPr marL="0" lvl="0" indent="0" algn="l" defTabSz="666750">
            <a:lnSpc>
              <a:spcPct val="90000"/>
            </a:lnSpc>
            <a:spcBef>
              <a:spcPct val="0"/>
            </a:spcBef>
            <a:spcAft>
              <a:spcPct val="35000"/>
            </a:spcAft>
            <a:buNone/>
          </a:pPr>
          <a:r>
            <a:rPr lang="en-US" sz="1500" kern="1200"/>
            <a:t>Data contained random errors, like some publisher names were entered into Year of Publication column , and there were also 0s entered for Year of publication.</a:t>
          </a:r>
        </a:p>
      </dsp:txBody>
      <dsp:txXfrm>
        <a:off x="945555" y="2050499"/>
        <a:ext cx="5079005" cy="818662"/>
      </dsp:txXfrm>
    </dsp:sp>
    <dsp:sp modelId="{88A2DE63-9364-4D75-8D2B-72FB5CD1DE26}">
      <dsp:nvSpPr>
        <dsp:cNvPr id="0" name=""/>
        <dsp:cNvSpPr/>
      </dsp:nvSpPr>
      <dsp:spPr>
        <a:xfrm>
          <a:off x="0" y="3073827"/>
          <a:ext cx="6024561" cy="8186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F29ECB-DE90-4126-B4FD-5B040BA55F86}">
      <dsp:nvSpPr>
        <dsp:cNvPr id="0" name=""/>
        <dsp:cNvSpPr/>
      </dsp:nvSpPr>
      <dsp:spPr>
        <a:xfrm>
          <a:off x="247645" y="3258026"/>
          <a:ext cx="450264" cy="4502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71FE91-0839-4B59-8701-19FB8DEECF93}">
      <dsp:nvSpPr>
        <dsp:cNvPr id="0" name=""/>
        <dsp:cNvSpPr/>
      </dsp:nvSpPr>
      <dsp:spPr>
        <a:xfrm>
          <a:off x="945555" y="3073827"/>
          <a:ext cx="5079005" cy="818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42" tIns="86642" rIns="86642" bIns="86642" numCol="1" spcCol="1270" anchor="ctr" anchorCtr="0">
          <a:noAutofit/>
        </a:bodyPr>
        <a:lstStyle/>
        <a:p>
          <a:pPr marL="0" lvl="0" indent="0" algn="l" defTabSz="666750">
            <a:lnSpc>
              <a:spcPct val="90000"/>
            </a:lnSpc>
            <a:spcBef>
              <a:spcPct val="0"/>
            </a:spcBef>
            <a:spcAft>
              <a:spcPct val="35000"/>
            </a:spcAft>
            <a:buNone/>
          </a:pPr>
          <a:r>
            <a:rPr lang="en-US" sz="1500" kern="1200"/>
            <a:t>Location information was written as a long list of strings, was broken up into different columns containing city , state and country information for cleaner analysis.</a:t>
          </a:r>
        </a:p>
      </dsp:txBody>
      <dsp:txXfrm>
        <a:off x="945555" y="3073827"/>
        <a:ext cx="5079005" cy="818662"/>
      </dsp:txXfrm>
    </dsp:sp>
    <dsp:sp modelId="{D2E31539-FDE9-4797-93F9-0C75EFFEEB68}">
      <dsp:nvSpPr>
        <dsp:cNvPr id="0" name=""/>
        <dsp:cNvSpPr/>
      </dsp:nvSpPr>
      <dsp:spPr>
        <a:xfrm>
          <a:off x="0" y="4097156"/>
          <a:ext cx="6024561" cy="8186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29E61-C311-4D79-AC3A-DFBD5924C667}">
      <dsp:nvSpPr>
        <dsp:cNvPr id="0" name=""/>
        <dsp:cNvSpPr/>
      </dsp:nvSpPr>
      <dsp:spPr>
        <a:xfrm>
          <a:off x="247645" y="4281355"/>
          <a:ext cx="450264" cy="4502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887FDB-C725-461E-9E16-BEA5D77DBC4D}">
      <dsp:nvSpPr>
        <dsp:cNvPr id="0" name=""/>
        <dsp:cNvSpPr/>
      </dsp:nvSpPr>
      <dsp:spPr>
        <a:xfrm>
          <a:off x="945555" y="4097156"/>
          <a:ext cx="5079005" cy="818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42" tIns="86642" rIns="86642" bIns="86642" numCol="1" spcCol="1270" anchor="ctr" anchorCtr="0">
          <a:noAutofit/>
        </a:bodyPr>
        <a:lstStyle/>
        <a:p>
          <a:pPr marL="0" lvl="0" indent="0" algn="l" defTabSz="666750">
            <a:lnSpc>
              <a:spcPct val="90000"/>
            </a:lnSpc>
            <a:spcBef>
              <a:spcPct val="0"/>
            </a:spcBef>
            <a:spcAft>
              <a:spcPct val="35000"/>
            </a:spcAft>
            <a:buNone/>
          </a:pPr>
          <a:r>
            <a:rPr lang="en-US" sz="1500" kern="1200"/>
            <a:t>Each file included lot of duplicated rows , All duplicates were removed before starting.</a:t>
          </a:r>
        </a:p>
      </dsp:txBody>
      <dsp:txXfrm>
        <a:off x="945555" y="4097156"/>
        <a:ext cx="5079005" cy="8186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1/4/2024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104757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1/4/2024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967003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1/4/2024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907021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1/4/2024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48270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1/4/2024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66706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1/4/2024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441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1/4/2024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96708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1/4/2024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3644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1/4/2024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025659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1/4/2024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4723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1/4/2024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59897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1/4/2024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86818258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2856439-F4E3-D54F-9416-42ABDCE1D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smoke background">
            <a:extLst>
              <a:ext uri="{FF2B5EF4-FFF2-40B4-BE49-F238E27FC236}">
                <a16:creationId xmlns:a16="http://schemas.microsoft.com/office/drawing/2014/main" id="{F5D440EB-9D93-08D3-A4E1-40DCD2BE29D3}"/>
              </a:ext>
            </a:extLst>
          </p:cNvPr>
          <p:cNvPicPr>
            <a:picLocks noChangeAspect="1"/>
          </p:cNvPicPr>
          <p:nvPr/>
        </p:nvPicPr>
        <p:blipFill rotWithShape="1">
          <a:blip r:embed="rId2"/>
          <a:srcRect t="6492" b="8922"/>
          <a:stretch/>
        </p:blipFill>
        <p:spPr>
          <a:xfrm>
            <a:off x="21" y="11"/>
            <a:ext cx="12191979" cy="6857989"/>
          </a:xfrm>
          <a:prstGeom prst="rect">
            <a:avLst/>
          </a:prstGeom>
        </p:spPr>
      </p:pic>
      <p:sp>
        <p:nvSpPr>
          <p:cNvPr id="20" name="Rectangle 19">
            <a:extLst>
              <a:ext uri="{FF2B5EF4-FFF2-40B4-BE49-F238E27FC236}">
                <a16:creationId xmlns:a16="http://schemas.microsoft.com/office/drawing/2014/main" id="{C364144C-8BB1-450F-812B-D7D09A795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485"/>
            <a:ext cx="12192000" cy="4604516"/>
          </a:xfrm>
          <a:prstGeom prst="rect">
            <a:avLst/>
          </a:prstGeom>
          <a:gradFill>
            <a:gsLst>
              <a:gs pos="7000">
                <a:srgbClr val="000000">
                  <a:alpha val="0"/>
                </a:srgbClr>
              </a:gs>
              <a:gs pos="56000">
                <a:srgbClr val="000000">
                  <a:alpha val="56000"/>
                </a:srgbClr>
              </a:gs>
              <a:gs pos="100000">
                <a:srgbClr val="000000">
                  <a:alpha val="63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AE09F-0E55-A5FC-38E1-3892C775F566}"/>
              </a:ext>
            </a:extLst>
          </p:cNvPr>
          <p:cNvSpPr>
            <a:spLocks noGrp="1"/>
          </p:cNvSpPr>
          <p:nvPr>
            <p:ph type="ctrTitle"/>
          </p:nvPr>
        </p:nvSpPr>
        <p:spPr>
          <a:xfrm>
            <a:off x="2101755" y="2253484"/>
            <a:ext cx="7983941" cy="2571001"/>
          </a:xfrm>
        </p:spPr>
        <p:txBody>
          <a:bodyPr>
            <a:normAutofit/>
          </a:bodyPr>
          <a:lstStyle/>
          <a:p>
            <a:pPr algn="ctr"/>
            <a:r>
              <a:rPr lang="en-IN" b="1">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Book Recommendation system</a:t>
            </a:r>
            <a:endParaRPr lang="en-IN" b="1">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F049054-3816-11A5-5863-FB1A748F77B2}"/>
              </a:ext>
            </a:extLst>
          </p:cNvPr>
          <p:cNvSpPr>
            <a:spLocks noGrp="1"/>
          </p:cNvSpPr>
          <p:nvPr>
            <p:ph type="subTitle" idx="1"/>
          </p:nvPr>
        </p:nvSpPr>
        <p:spPr>
          <a:xfrm>
            <a:off x="2320119" y="5015553"/>
            <a:ext cx="7533565" cy="889948"/>
          </a:xfrm>
        </p:spPr>
        <p:txBody>
          <a:bodyPr anchor="ctr">
            <a:normAutofit/>
          </a:bodyPr>
          <a:lstStyle/>
          <a:p>
            <a:pPr algn="ctr"/>
            <a:r>
              <a:rPr lang="en-US" b="1" i="0">
                <a:solidFill>
                  <a:srgbClr val="FFFFFF"/>
                </a:solidFill>
                <a:effectLst/>
                <a:latin typeface="Times New Roman" panose="02020603050405020304" pitchFamily="18" charset="0"/>
                <a:cs typeface="Times New Roman" panose="02020603050405020304" pitchFamily="18" charset="0"/>
              </a:rPr>
              <a:t>Build a Recommendation With Collaborative Filtering</a:t>
            </a:r>
          </a:p>
          <a:p>
            <a:pPr algn="ctr"/>
            <a:endParaRPr lang="en-IN">
              <a:solidFill>
                <a:srgbClr val="FFFFFF"/>
              </a:solidFill>
            </a:endParaRPr>
          </a:p>
        </p:txBody>
      </p:sp>
    </p:spTree>
    <p:extLst>
      <p:ext uri="{BB962C8B-B14F-4D97-AF65-F5344CB8AC3E}">
        <p14:creationId xmlns:p14="http://schemas.microsoft.com/office/powerpoint/2010/main" val="145854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1" name="Freeform: Shape 1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6" name="Rectangle 15">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D2201D0F-4C63-3E40-A79E-55DC0A1D5823}"/>
              </a:ext>
            </a:extLst>
          </p:cNvPr>
          <p:cNvSpPr txBox="1"/>
          <p:nvPr/>
        </p:nvSpPr>
        <p:spPr>
          <a:xfrm>
            <a:off x="0" y="67975"/>
            <a:ext cx="4014345" cy="584775"/>
          </a:xfrm>
          <a:prstGeom prst="rect">
            <a:avLst/>
          </a:prstGeom>
          <a:noFill/>
        </p:spPr>
        <p:txBody>
          <a:bodyPr wrap="square" rtlCol="0">
            <a:spAutoFit/>
          </a:bodyPr>
          <a:lstStyle/>
          <a:p>
            <a:r>
              <a:rPr lang="en-US" sz="3200" b="1" u="sng"/>
              <a:t>Data</a:t>
            </a:r>
            <a:r>
              <a:rPr lang="en-US" sz="3200"/>
              <a:t> </a:t>
            </a:r>
            <a:r>
              <a:rPr lang="en-US" sz="3200" b="1" u="sng"/>
              <a:t>Exploration</a:t>
            </a:r>
            <a:r>
              <a:rPr lang="en-US" sz="3200"/>
              <a:t> </a:t>
            </a:r>
            <a:r>
              <a:rPr lang="en-US"/>
              <a:t>:</a:t>
            </a:r>
            <a:endParaRPr lang="en-IN" dirty="0"/>
          </a:p>
        </p:txBody>
      </p:sp>
      <p:pic>
        <p:nvPicPr>
          <p:cNvPr id="15" name="Picture 10">
            <a:extLst>
              <a:ext uri="{FF2B5EF4-FFF2-40B4-BE49-F238E27FC236}">
                <a16:creationId xmlns:a16="http://schemas.microsoft.com/office/drawing/2014/main" id="{1D652A4B-511B-8639-ACA7-1EEE0A5A1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58" y="1907348"/>
            <a:ext cx="3784628" cy="40767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BCAA9BCC-A24A-1901-924F-86236033C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4938" y="1907348"/>
            <a:ext cx="3712423" cy="40767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a:extLst>
              <a:ext uri="{FF2B5EF4-FFF2-40B4-BE49-F238E27FC236}">
                <a16:creationId xmlns:a16="http://schemas.microsoft.com/office/drawing/2014/main" id="{A00DA903-7ACE-1164-3818-7FC7D754D0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2813" y="1907348"/>
            <a:ext cx="3992731" cy="403812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666933E3-06EC-D726-8EC5-D30918A0B518}"/>
              </a:ext>
            </a:extLst>
          </p:cNvPr>
          <p:cNvSpPr txBox="1"/>
          <p:nvPr/>
        </p:nvSpPr>
        <p:spPr>
          <a:xfrm>
            <a:off x="1237598" y="1001510"/>
            <a:ext cx="1239385" cy="707886"/>
          </a:xfrm>
          <a:prstGeom prst="rect">
            <a:avLst/>
          </a:prstGeom>
          <a:noFill/>
        </p:spPr>
        <p:txBody>
          <a:bodyPr wrap="square" rtlCol="0">
            <a:spAutoFit/>
          </a:bodyPr>
          <a:lstStyle/>
          <a:p>
            <a:r>
              <a:rPr lang="en-US" sz="4000" dirty="0"/>
              <a:t>User</a:t>
            </a:r>
            <a:endParaRPr lang="en-IN" sz="4000" dirty="0"/>
          </a:p>
        </p:txBody>
      </p:sp>
      <p:sp>
        <p:nvSpPr>
          <p:cNvPr id="39" name="TextBox 38">
            <a:extLst>
              <a:ext uri="{FF2B5EF4-FFF2-40B4-BE49-F238E27FC236}">
                <a16:creationId xmlns:a16="http://schemas.microsoft.com/office/drawing/2014/main" id="{5BDAAF58-8842-5F61-6119-DAEE6A217087}"/>
              </a:ext>
            </a:extLst>
          </p:cNvPr>
          <p:cNvSpPr txBox="1"/>
          <p:nvPr/>
        </p:nvSpPr>
        <p:spPr>
          <a:xfrm>
            <a:off x="9707994" y="948892"/>
            <a:ext cx="1443178" cy="707886"/>
          </a:xfrm>
          <a:prstGeom prst="rect">
            <a:avLst/>
          </a:prstGeom>
          <a:noFill/>
        </p:spPr>
        <p:txBody>
          <a:bodyPr wrap="square" rtlCol="0">
            <a:spAutoFit/>
          </a:bodyPr>
          <a:lstStyle/>
          <a:p>
            <a:r>
              <a:rPr lang="en-US" sz="4000" dirty="0"/>
              <a:t>Books</a:t>
            </a:r>
            <a:endParaRPr lang="en-IN" sz="4000" dirty="0"/>
          </a:p>
        </p:txBody>
      </p:sp>
      <p:sp>
        <p:nvSpPr>
          <p:cNvPr id="40" name="TextBox 39">
            <a:extLst>
              <a:ext uri="{FF2B5EF4-FFF2-40B4-BE49-F238E27FC236}">
                <a16:creationId xmlns:a16="http://schemas.microsoft.com/office/drawing/2014/main" id="{900D37A4-8091-D6FA-B0DC-BD9628847ACE}"/>
              </a:ext>
            </a:extLst>
          </p:cNvPr>
          <p:cNvSpPr txBox="1"/>
          <p:nvPr/>
        </p:nvSpPr>
        <p:spPr>
          <a:xfrm>
            <a:off x="5183176" y="960093"/>
            <a:ext cx="1821875" cy="707886"/>
          </a:xfrm>
          <a:prstGeom prst="rect">
            <a:avLst/>
          </a:prstGeom>
          <a:noFill/>
        </p:spPr>
        <p:txBody>
          <a:bodyPr wrap="square" rtlCol="0">
            <a:spAutoFit/>
          </a:bodyPr>
          <a:lstStyle/>
          <a:p>
            <a:r>
              <a:rPr lang="en-US" sz="4000" dirty="0"/>
              <a:t>Rating</a:t>
            </a:r>
            <a:endParaRPr lang="en-IN" sz="4000" dirty="0"/>
          </a:p>
        </p:txBody>
      </p:sp>
    </p:spTree>
    <p:extLst>
      <p:ext uri="{BB962C8B-B14F-4D97-AF65-F5344CB8AC3E}">
        <p14:creationId xmlns:p14="http://schemas.microsoft.com/office/powerpoint/2010/main" val="2620358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1" name="Freeform: Shape 1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6" name="Rectangle 15">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B87103-F813-6F83-AA65-A19B0836F716}"/>
              </a:ext>
            </a:extLst>
          </p:cNvPr>
          <p:cNvSpPr>
            <a:spLocks noGrp="1"/>
          </p:cNvSpPr>
          <p:nvPr>
            <p:ph type="title"/>
          </p:nvPr>
        </p:nvSpPr>
        <p:spPr>
          <a:xfrm>
            <a:off x="1439394" y="2766068"/>
            <a:ext cx="3149221" cy="659538"/>
          </a:xfrm>
        </p:spPr>
        <p:txBody>
          <a:bodyPr vert="horz" lIns="91440" tIns="45720" rIns="91440" bIns="45720" rtlCol="0" anchor="b">
            <a:normAutofit fontScale="90000"/>
          </a:bodyPr>
          <a:lstStyle/>
          <a:p>
            <a:pPr algn="ctr"/>
            <a:r>
              <a:rPr lang="en-US" dirty="0"/>
              <a:t>Average Rating</a:t>
            </a:r>
          </a:p>
        </p:txBody>
      </p:sp>
      <p:sp>
        <p:nvSpPr>
          <p:cNvPr id="20" name="Freeform: Shape 19">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D2201D0F-4C63-3E40-A79E-55DC0A1D5823}"/>
              </a:ext>
            </a:extLst>
          </p:cNvPr>
          <p:cNvSpPr txBox="1"/>
          <p:nvPr/>
        </p:nvSpPr>
        <p:spPr>
          <a:xfrm>
            <a:off x="0" y="67975"/>
            <a:ext cx="4014345" cy="584775"/>
          </a:xfrm>
          <a:prstGeom prst="rect">
            <a:avLst/>
          </a:prstGeom>
          <a:noFill/>
        </p:spPr>
        <p:txBody>
          <a:bodyPr wrap="square" rtlCol="0">
            <a:spAutoFit/>
          </a:bodyPr>
          <a:lstStyle/>
          <a:p>
            <a:r>
              <a:rPr lang="en-US" sz="3200" b="1" u="sng" dirty="0"/>
              <a:t>Data</a:t>
            </a:r>
            <a:r>
              <a:rPr lang="en-US" sz="3200" dirty="0"/>
              <a:t> </a:t>
            </a:r>
            <a:r>
              <a:rPr lang="en-US" sz="3200" b="1" u="sng" dirty="0"/>
              <a:t>Exploration</a:t>
            </a:r>
            <a:r>
              <a:rPr lang="en-US" sz="3200" dirty="0"/>
              <a:t> </a:t>
            </a:r>
            <a:r>
              <a:rPr lang="en-US" dirty="0"/>
              <a:t>:</a:t>
            </a:r>
            <a:endParaRPr lang="en-IN" dirty="0"/>
          </a:p>
        </p:txBody>
      </p:sp>
      <p:pic>
        <p:nvPicPr>
          <p:cNvPr id="7" name="Picture 2">
            <a:extLst>
              <a:ext uri="{FF2B5EF4-FFF2-40B4-BE49-F238E27FC236}">
                <a16:creationId xmlns:a16="http://schemas.microsoft.com/office/drawing/2014/main" id="{4CFA33C5-2B2C-0B36-FA33-5FFC428D2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4090" y="277792"/>
            <a:ext cx="6663110" cy="641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27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838DF6-B910-4CC3-8C59-93A8CF4B3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A64BD-0206-931A-D65E-B08008ED9705}"/>
              </a:ext>
            </a:extLst>
          </p:cNvPr>
          <p:cNvSpPr>
            <a:spLocks noGrp="1"/>
          </p:cNvSpPr>
          <p:nvPr>
            <p:ph type="title"/>
          </p:nvPr>
        </p:nvSpPr>
        <p:spPr>
          <a:xfrm>
            <a:off x="153568" y="-277351"/>
            <a:ext cx="6362699" cy="1508760"/>
          </a:xfrm>
        </p:spPr>
        <p:txBody>
          <a:bodyPr anchor="ctr">
            <a:normAutofit/>
          </a:bodyPr>
          <a:lstStyle/>
          <a:p>
            <a:r>
              <a:rPr lang="en-US" sz="3600" dirty="0"/>
              <a:t>Recommendation Systems </a:t>
            </a:r>
            <a:endParaRPr lang="en-IN" sz="3600" dirty="0"/>
          </a:p>
        </p:txBody>
      </p:sp>
      <p:sp>
        <p:nvSpPr>
          <p:cNvPr id="10" name="Freeform: Shape 9">
            <a:extLst>
              <a:ext uri="{FF2B5EF4-FFF2-40B4-BE49-F238E27FC236}">
                <a16:creationId xmlns:a16="http://schemas.microsoft.com/office/drawing/2014/main" id="{D0C570C4-C039-4ABC-A94C-9B909566F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9556" y="1731566"/>
            <a:ext cx="3152219" cy="426514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5">
            <a:extLst>
              <a:ext uri="{FF2B5EF4-FFF2-40B4-BE49-F238E27FC236}">
                <a16:creationId xmlns:a16="http://schemas.microsoft.com/office/drawing/2014/main" id="{03205C94-90CF-44CA-9474-067CC29E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1697" y="1802117"/>
            <a:ext cx="3047936" cy="4124044"/>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F69D65A-F0AB-40CB-A73B-68EE91581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0241" y="1"/>
            <a:ext cx="2361759" cy="2533369"/>
          </a:xfrm>
          <a:custGeom>
            <a:avLst/>
            <a:gdLst>
              <a:gd name="connsiteX0" fmla="*/ 0 w 2361759"/>
              <a:gd name="connsiteY0" fmla="*/ 0 h 2533369"/>
              <a:gd name="connsiteX1" fmla="*/ 2361759 w 2361759"/>
              <a:gd name="connsiteY1" fmla="*/ 0 h 2533369"/>
              <a:gd name="connsiteX2" fmla="*/ 2361759 w 2361759"/>
              <a:gd name="connsiteY2" fmla="*/ 2075848 h 2533369"/>
              <a:gd name="connsiteX3" fmla="*/ 2246942 w 2361759"/>
              <a:gd name="connsiteY3" fmla="*/ 2122494 h 2533369"/>
              <a:gd name="connsiteX4" fmla="*/ 1716965 w 2361759"/>
              <a:gd name="connsiteY4" fmla="*/ 2412138 h 2533369"/>
              <a:gd name="connsiteX5" fmla="*/ 1573526 w 2361759"/>
              <a:gd name="connsiteY5" fmla="*/ 2533369 h 2533369"/>
              <a:gd name="connsiteX6" fmla="*/ 1435253 w 2361759"/>
              <a:gd name="connsiteY6" fmla="*/ 2412138 h 2533369"/>
              <a:gd name="connsiteX7" fmla="*/ 411684 w 2361759"/>
              <a:gd name="connsiteY7" fmla="*/ 1903667 h 2533369"/>
              <a:gd name="connsiteX8" fmla="*/ 0 w 2361759"/>
              <a:gd name="connsiteY8" fmla="*/ 1025333 h 2533369"/>
              <a:gd name="connsiteX9" fmla="*/ 0 w 2361759"/>
              <a:gd name="connsiteY9" fmla="*/ 801304 h 2533369"/>
              <a:gd name="connsiteX10" fmla="*/ 0 w 2361759"/>
              <a:gd name="connsiteY10" fmla="*/ 507485 h 2533369"/>
              <a:gd name="connsiteX11" fmla="*/ 0 w 2361759"/>
              <a:gd name="connsiteY11" fmla="*/ 294108 h 2533369"/>
              <a:gd name="connsiteX0" fmla="*/ 2361759 w 2453199"/>
              <a:gd name="connsiteY0" fmla="*/ 0 h 2533369"/>
              <a:gd name="connsiteX1" fmla="*/ 2361759 w 2453199"/>
              <a:gd name="connsiteY1" fmla="*/ 2075848 h 2533369"/>
              <a:gd name="connsiteX2" fmla="*/ 2246942 w 2453199"/>
              <a:gd name="connsiteY2" fmla="*/ 2122494 h 2533369"/>
              <a:gd name="connsiteX3" fmla="*/ 1716965 w 2453199"/>
              <a:gd name="connsiteY3" fmla="*/ 2412138 h 2533369"/>
              <a:gd name="connsiteX4" fmla="*/ 1573526 w 2453199"/>
              <a:gd name="connsiteY4" fmla="*/ 2533369 h 2533369"/>
              <a:gd name="connsiteX5" fmla="*/ 1435253 w 2453199"/>
              <a:gd name="connsiteY5" fmla="*/ 2412138 h 2533369"/>
              <a:gd name="connsiteX6" fmla="*/ 411684 w 2453199"/>
              <a:gd name="connsiteY6" fmla="*/ 1903667 h 2533369"/>
              <a:gd name="connsiteX7" fmla="*/ 0 w 2453199"/>
              <a:gd name="connsiteY7" fmla="*/ 1025333 h 2533369"/>
              <a:gd name="connsiteX8" fmla="*/ 0 w 2453199"/>
              <a:gd name="connsiteY8" fmla="*/ 801304 h 2533369"/>
              <a:gd name="connsiteX9" fmla="*/ 0 w 2453199"/>
              <a:gd name="connsiteY9" fmla="*/ 507485 h 2533369"/>
              <a:gd name="connsiteX10" fmla="*/ 0 w 2453199"/>
              <a:gd name="connsiteY10" fmla="*/ 294108 h 2533369"/>
              <a:gd name="connsiteX11" fmla="*/ 0 w 2453199"/>
              <a:gd name="connsiteY11" fmla="*/ 0 h 2533369"/>
              <a:gd name="connsiteX12" fmla="*/ 2453199 w 2453199"/>
              <a:gd name="connsiteY12" fmla="*/ 91440 h 2533369"/>
              <a:gd name="connsiteX0" fmla="*/ 2361759 w 2361759"/>
              <a:gd name="connsiteY0" fmla="*/ 0 h 2533369"/>
              <a:gd name="connsiteX1" fmla="*/ 2361759 w 2361759"/>
              <a:gd name="connsiteY1" fmla="*/ 2075848 h 2533369"/>
              <a:gd name="connsiteX2" fmla="*/ 2246942 w 2361759"/>
              <a:gd name="connsiteY2" fmla="*/ 2122494 h 2533369"/>
              <a:gd name="connsiteX3" fmla="*/ 1716965 w 2361759"/>
              <a:gd name="connsiteY3" fmla="*/ 2412138 h 2533369"/>
              <a:gd name="connsiteX4" fmla="*/ 1573526 w 2361759"/>
              <a:gd name="connsiteY4" fmla="*/ 2533369 h 2533369"/>
              <a:gd name="connsiteX5" fmla="*/ 1435253 w 2361759"/>
              <a:gd name="connsiteY5" fmla="*/ 2412138 h 2533369"/>
              <a:gd name="connsiteX6" fmla="*/ 411684 w 2361759"/>
              <a:gd name="connsiteY6" fmla="*/ 1903667 h 2533369"/>
              <a:gd name="connsiteX7" fmla="*/ 0 w 2361759"/>
              <a:gd name="connsiteY7" fmla="*/ 1025333 h 2533369"/>
              <a:gd name="connsiteX8" fmla="*/ 0 w 2361759"/>
              <a:gd name="connsiteY8" fmla="*/ 801304 h 2533369"/>
              <a:gd name="connsiteX9" fmla="*/ 0 w 2361759"/>
              <a:gd name="connsiteY9" fmla="*/ 507485 h 2533369"/>
              <a:gd name="connsiteX10" fmla="*/ 0 w 2361759"/>
              <a:gd name="connsiteY10" fmla="*/ 294108 h 2533369"/>
              <a:gd name="connsiteX11" fmla="*/ 0 w 2361759"/>
              <a:gd name="connsiteY11" fmla="*/ 0 h 2533369"/>
              <a:gd name="connsiteX0" fmla="*/ 2361759 w 2361759"/>
              <a:gd name="connsiteY0" fmla="*/ 2075848 h 2533369"/>
              <a:gd name="connsiteX1" fmla="*/ 2246942 w 2361759"/>
              <a:gd name="connsiteY1" fmla="*/ 2122494 h 2533369"/>
              <a:gd name="connsiteX2" fmla="*/ 1716965 w 2361759"/>
              <a:gd name="connsiteY2" fmla="*/ 2412138 h 2533369"/>
              <a:gd name="connsiteX3" fmla="*/ 1573526 w 2361759"/>
              <a:gd name="connsiteY3" fmla="*/ 2533369 h 2533369"/>
              <a:gd name="connsiteX4" fmla="*/ 1435253 w 2361759"/>
              <a:gd name="connsiteY4" fmla="*/ 2412138 h 2533369"/>
              <a:gd name="connsiteX5" fmla="*/ 411684 w 2361759"/>
              <a:gd name="connsiteY5" fmla="*/ 1903667 h 2533369"/>
              <a:gd name="connsiteX6" fmla="*/ 0 w 2361759"/>
              <a:gd name="connsiteY6" fmla="*/ 1025333 h 2533369"/>
              <a:gd name="connsiteX7" fmla="*/ 0 w 2361759"/>
              <a:gd name="connsiteY7" fmla="*/ 801304 h 2533369"/>
              <a:gd name="connsiteX8" fmla="*/ 0 w 2361759"/>
              <a:gd name="connsiteY8" fmla="*/ 507485 h 2533369"/>
              <a:gd name="connsiteX9" fmla="*/ 0 w 2361759"/>
              <a:gd name="connsiteY9" fmla="*/ 294108 h 2533369"/>
              <a:gd name="connsiteX10" fmla="*/ 0 w 2361759"/>
              <a:gd name="connsiteY10" fmla="*/ 0 h 253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1759" h="2533369">
                <a:moveTo>
                  <a:pt x="2361759" y="2075848"/>
                </a:moveTo>
                <a:lnTo>
                  <a:pt x="2246942" y="2122494"/>
                </a:lnTo>
                <a:cubicBezTo>
                  <a:pt x="2070701" y="2195176"/>
                  <a:pt x="1888395" y="2279660"/>
                  <a:pt x="1716965" y="2412138"/>
                </a:cubicBezTo>
                <a:lnTo>
                  <a:pt x="1573526" y="2533369"/>
                </a:lnTo>
                <a:lnTo>
                  <a:pt x="1435253" y="2412138"/>
                </a:lnTo>
                <a:cubicBezTo>
                  <a:pt x="1092391" y="2147183"/>
                  <a:pt x="706031" y="2074201"/>
                  <a:pt x="411684" y="1903667"/>
                </a:cubicBezTo>
                <a:cubicBezTo>
                  <a:pt x="128650" y="1705759"/>
                  <a:pt x="0" y="1478790"/>
                  <a:pt x="0" y="1025333"/>
                </a:cubicBezTo>
                <a:lnTo>
                  <a:pt x="0" y="801304"/>
                </a:lnTo>
                <a:lnTo>
                  <a:pt x="0" y="507485"/>
                </a:lnTo>
                <a:lnTo>
                  <a:pt x="0" y="294108"/>
                </a:lnTo>
                <a:lnTo>
                  <a:pt x="0" y="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7">
            <a:extLst>
              <a:ext uri="{FF2B5EF4-FFF2-40B4-BE49-F238E27FC236}">
                <a16:creationId xmlns:a16="http://schemas.microsoft.com/office/drawing/2014/main" id="{4E58FDAC-7EEA-9B4F-86D0-DB79766DD7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2382" y="0"/>
            <a:ext cx="2309618" cy="2462818"/>
          </a:xfrm>
          <a:custGeom>
            <a:avLst/>
            <a:gdLst>
              <a:gd name="connsiteX0" fmla="*/ 0 w 2309618"/>
              <a:gd name="connsiteY0" fmla="*/ 0 h 2462818"/>
              <a:gd name="connsiteX1" fmla="*/ 2309618 w 2309618"/>
              <a:gd name="connsiteY1" fmla="*/ 0 h 2462818"/>
              <a:gd name="connsiteX2" fmla="*/ 2309618 w 2309618"/>
              <a:gd name="connsiteY2" fmla="*/ 2009873 h 2462818"/>
              <a:gd name="connsiteX3" fmla="*/ 2172607 w 2309618"/>
              <a:gd name="connsiteY3" fmla="*/ 2065536 h 2462818"/>
              <a:gd name="connsiteX4" fmla="*/ 1660163 w 2309618"/>
              <a:gd name="connsiteY4" fmla="*/ 2345598 h 2462818"/>
              <a:gd name="connsiteX5" fmla="*/ 1521470 w 2309618"/>
              <a:gd name="connsiteY5" fmla="*/ 2462818 h 2462818"/>
              <a:gd name="connsiteX6" fmla="*/ 1387771 w 2309618"/>
              <a:gd name="connsiteY6" fmla="*/ 2345598 h 2462818"/>
              <a:gd name="connsiteX7" fmla="*/ 398065 w 2309618"/>
              <a:gd name="connsiteY7" fmla="*/ 1853948 h 2462818"/>
              <a:gd name="connsiteX8" fmla="*/ 0 w 2309618"/>
              <a:gd name="connsiteY8" fmla="*/ 1004672 h 2462818"/>
              <a:gd name="connsiteX9" fmla="*/ 0 w 2309618"/>
              <a:gd name="connsiteY9" fmla="*/ 788054 h 2462818"/>
              <a:gd name="connsiteX10" fmla="*/ 0 w 2309618"/>
              <a:gd name="connsiteY10" fmla="*/ 503955 h 2462818"/>
              <a:gd name="connsiteX11" fmla="*/ 0 w 2309618"/>
              <a:gd name="connsiteY11" fmla="*/ 297637 h 2462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09618" h="2462818">
                <a:moveTo>
                  <a:pt x="0" y="0"/>
                </a:moveTo>
                <a:lnTo>
                  <a:pt x="2309618" y="0"/>
                </a:lnTo>
                <a:lnTo>
                  <a:pt x="2309618" y="2009873"/>
                </a:lnTo>
                <a:lnTo>
                  <a:pt x="2172607" y="2065536"/>
                </a:lnTo>
                <a:cubicBezTo>
                  <a:pt x="2002197" y="2135813"/>
                  <a:pt x="1825922" y="2217503"/>
                  <a:pt x="1660163" y="2345598"/>
                </a:cubicBezTo>
                <a:lnTo>
                  <a:pt x="1521470" y="2462818"/>
                </a:lnTo>
                <a:lnTo>
                  <a:pt x="1387771" y="2345598"/>
                </a:lnTo>
                <a:cubicBezTo>
                  <a:pt x="1056252" y="2089408"/>
                  <a:pt x="682674" y="2018840"/>
                  <a:pt x="398065" y="1853948"/>
                </a:cubicBezTo>
                <a:cubicBezTo>
                  <a:pt x="124394" y="1662588"/>
                  <a:pt x="0" y="1443127"/>
                  <a:pt x="0" y="1004672"/>
                </a:cubicBezTo>
                <a:lnTo>
                  <a:pt x="0" y="788054"/>
                </a:lnTo>
                <a:lnTo>
                  <a:pt x="0" y="503955"/>
                </a:lnTo>
                <a:lnTo>
                  <a:pt x="0" y="297637"/>
                </a:ln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7E9A4CD-ADA3-4EFC-ACCD-3DBFF12F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0241" y="5189445"/>
            <a:ext cx="2361759" cy="1671750"/>
          </a:xfrm>
          <a:custGeom>
            <a:avLst/>
            <a:gdLst>
              <a:gd name="connsiteX0" fmla="*/ 1578693 w 2361759"/>
              <a:gd name="connsiteY0" fmla="*/ 0 h 1671750"/>
              <a:gd name="connsiteX1" fmla="*/ 1716967 w 2361759"/>
              <a:gd name="connsiteY1" fmla="*/ 121231 h 1671750"/>
              <a:gd name="connsiteX2" fmla="*/ 2246944 w 2361759"/>
              <a:gd name="connsiteY2" fmla="*/ 410875 h 1671750"/>
              <a:gd name="connsiteX3" fmla="*/ 2361759 w 2361759"/>
              <a:gd name="connsiteY3" fmla="*/ 457521 h 1671750"/>
              <a:gd name="connsiteX4" fmla="*/ 2361759 w 2361759"/>
              <a:gd name="connsiteY4" fmla="*/ 1671750 h 1671750"/>
              <a:gd name="connsiteX5" fmla="*/ 0 w 2361759"/>
              <a:gd name="connsiteY5" fmla="*/ 1671750 h 1671750"/>
              <a:gd name="connsiteX6" fmla="*/ 0 w 2361759"/>
              <a:gd name="connsiteY6" fmla="*/ 1642389 h 1671750"/>
              <a:gd name="connsiteX7" fmla="*/ 0 w 2361759"/>
              <a:gd name="connsiteY7" fmla="*/ 1508036 h 1671750"/>
              <a:gd name="connsiteX8" fmla="*/ 411685 w 2361759"/>
              <a:gd name="connsiteY8" fmla="*/ 629703 h 1671750"/>
              <a:gd name="connsiteX9" fmla="*/ 1435254 w 2361759"/>
              <a:gd name="connsiteY9" fmla="*/ 121231 h 1671750"/>
              <a:gd name="connsiteX0" fmla="*/ 2361759 w 2453199"/>
              <a:gd name="connsiteY0" fmla="*/ 1671750 h 1763190"/>
              <a:gd name="connsiteX1" fmla="*/ 0 w 2453199"/>
              <a:gd name="connsiteY1" fmla="*/ 1671750 h 1763190"/>
              <a:gd name="connsiteX2" fmla="*/ 0 w 2453199"/>
              <a:gd name="connsiteY2" fmla="*/ 1642389 h 1763190"/>
              <a:gd name="connsiteX3" fmla="*/ 0 w 2453199"/>
              <a:gd name="connsiteY3" fmla="*/ 1508036 h 1763190"/>
              <a:gd name="connsiteX4" fmla="*/ 411685 w 2453199"/>
              <a:gd name="connsiteY4" fmla="*/ 629703 h 1763190"/>
              <a:gd name="connsiteX5" fmla="*/ 1435254 w 2453199"/>
              <a:gd name="connsiteY5" fmla="*/ 121231 h 1763190"/>
              <a:gd name="connsiteX6" fmla="*/ 1578693 w 2453199"/>
              <a:gd name="connsiteY6" fmla="*/ 0 h 1763190"/>
              <a:gd name="connsiteX7" fmla="*/ 1716967 w 2453199"/>
              <a:gd name="connsiteY7" fmla="*/ 121231 h 1763190"/>
              <a:gd name="connsiteX8" fmla="*/ 2246944 w 2453199"/>
              <a:gd name="connsiteY8" fmla="*/ 410875 h 1763190"/>
              <a:gd name="connsiteX9" fmla="*/ 2361759 w 2453199"/>
              <a:gd name="connsiteY9" fmla="*/ 457521 h 1763190"/>
              <a:gd name="connsiteX10" fmla="*/ 2453199 w 2453199"/>
              <a:gd name="connsiteY10" fmla="*/ 1763190 h 1763190"/>
              <a:gd name="connsiteX0" fmla="*/ 2361759 w 2361759"/>
              <a:gd name="connsiteY0" fmla="*/ 1671750 h 1671750"/>
              <a:gd name="connsiteX1" fmla="*/ 0 w 2361759"/>
              <a:gd name="connsiteY1" fmla="*/ 1671750 h 1671750"/>
              <a:gd name="connsiteX2" fmla="*/ 0 w 2361759"/>
              <a:gd name="connsiteY2" fmla="*/ 1642389 h 1671750"/>
              <a:gd name="connsiteX3" fmla="*/ 0 w 2361759"/>
              <a:gd name="connsiteY3" fmla="*/ 1508036 h 1671750"/>
              <a:gd name="connsiteX4" fmla="*/ 411685 w 2361759"/>
              <a:gd name="connsiteY4" fmla="*/ 629703 h 1671750"/>
              <a:gd name="connsiteX5" fmla="*/ 1435254 w 2361759"/>
              <a:gd name="connsiteY5" fmla="*/ 121231 h 1671750"/>
              <a:gd name="connsiteX6" fmla="*/ 1578693 w 2361759"/>
              <a:gd name="connsiteY6" fmla="*/ 0 h 1671750"/>
              <a:gd name="connsiteX7" fmla="*/ 1716967 w 2361759"/>
              <a:gd name="connsiteY7" fmla="*/ 121231 h 1671750"/>
              <a:gd name="connsiteX8" fmla="*/ 2246944 w 2361759"/>
              <a:gd name="connsiteY8" fmla="*/ 410875 h 1671750"/>
              <a:gd name="connsiteX9" fmla="*/ 2361759 w 2361759"/>
              <a:gd name="connsiteY9" fmla="*/ 457521 h 1671750"/>
              <a:gd name="connsiteX0" fmla="*/ 0 w 2361759"/>
              <a:gd name="connsiteY0" fmla="*/ 1671750 h 1671750"/>
              <a:gd name="connsiteX1" fmla="*/ 0 w 2361759"/>
              <a:gd name="connsiteY1" fmla="*/ 1642389 h 1671750"/>
              <a:gd name="connsiteX2" fmla="*/ 0 w 2361759"/>
              <a:gd name="connsiteY2" fmla="*/ 1508036 h 1671750"/>
              <a:gd name="connsiteX3" fmla="*/ 411685 w 2361759"/>
              <a:gd name="connsiteY3" fmla="*/ 629703 h 1671750"/>
              <a:gd name="connsiteX4" fmla="*/ 1435254 w 2361759"/>
              <a:gd name="connsiteY4" fmla="*/ 121231 h 1671750"/>
              <a:gd name="connsiteX5" fmla="*/ 1578693 w 2361759"/>
              <a:gd name="connsiteY5" fmla="*/ 0 h 1671750"/>
              <a:gd name="connsiteX6" fmla="*/ 1716967 w 2361759"/>
              <a:gd name="connsiteY6" fmla="*/ 121231 h 1671750"/>
              <a:gd name="connsiteX7" fmla="*/ 2246944 w 2361759"/>
              <a:gd name="connsiteY7" fmla="*/ 410875 h 1671750"/>
              <a:gd name="connsiteX8" fmla="*/ 2361759 w 2361759"/>
              <a:gd name="connsiteY8" fmla="*/ 457521 h 16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1759" h="1671750">
                <a:moveTo>
                  <a:pt x="0" y="1671750"/>
                </a:moveTo>
                <a:lnTo>
                  <a:pt x="0" y="1642389"/>
                </a:lnTo>
                <a:lnTo>
                  <a:pt x="0" y="1508036"/>
                </a:lnTo>
                <a:cubicBezTo>
                  <a:pt x="0" y="1054580"/>
                  <a:pt x="128651" y="827611"/>
                  <a:pt x="411685" y="629703"/>
                </a:cubicBezTo>
                <a:cubicBezTo>
                  <a:pt x="706033" y="459168"/>
                  <a:pt x="1092393" y="386187"/>
                  <a:pt x="1435254" y="121231"/>
                </a:cubicBezTo>
                <a:lnTo>
                  <a:pt x="1578693" y="0"/>
                </a:lnTo>
                <a:lnTo>
                  <a:pt x="1716967" y="121231"/>
                </a:lnTo>
                <a:cubicBezTo>
                  <a:pt x="1888398" y="253709"/>
                  <a:pt x="2070703" y="338193"/>
                  <a:pt x="2246944" y="410875"/>
                </a:cubicBezTo>
                <a:lnTo>
                  <a:pt x="2361759" y="457521"/>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8">
            <a:extLst>
              <a:ext uri="{FF2B5EF4-FFF2-40B4-BE49-F238E27FC236}">
                <a16:creationId xmlns:a16="http://schemas.microsoft.com/office/drawing/2014/main" id="{322C37C5-D704-A041-B664-9AB74769E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2382" y="5259996"/>
            <a:ext cx="2309618" cy="1598004"/>
          </a:xfrm>
          <a:custGeom>
            <a:avLst/>
            <a:gdLst>
              <a:gd name="connsiteX0" fmla="*/ 1526466 w 2309618"/>
              <a:gd name="connsiteY0" fmla="*/ 0 h 1598004"/>
              <a:gd name="connsiteX1" fmla="*/ 1660166 w 2309618"/>
              <a:gd name="connsiteY1" fmla="*/ 117220 h 1598004"/>
              <a:gd name="connsiteX2" fmla="*/ 2172609 w 2309618"/>
              <a:gd name="connsiteY2" fmla="*/ 397282 h 1598004"/>
              <a:gd name="connsiteX3" fmla="*/ 2309618 w 2309618"/>
              <a:gd name="connsiteY3" fmla="*/ 452945 h 1598004"/>
              <a:gd name="connsiteX4" fmla="*/ 2309618 w 2309618"/>
              <a:gd name="connsiteY4" fmla="*/ 1598004 h 1598004"/>
              <a:gd name="connsiteX5" fmla="*/ 0 w 2309618"/>
              <a:gd name="connsiteY5" fmla="*/ 1598004 h 1598004"/>
              <a:gd name="connsiteX6" fmla="*/ 0 w 2309618"/>
              <a:gd name="connsiteY6" fmla="*/ 1588054 h 1598004"/>
              <a:gd name="connsiteX7" fmla="*/ 0 w 2309618"/>
              <a:gd name="connsiteY7" fmla="*/ 1458146 h 1598004"/>
              <a:gd name="connsiteX8" fmla="*/ 398066 w 2309618"/>
              <a:gd name="connsiteY8" fmla="*/ 608871 h 1598004"/>
              <a:gd name="connsiteX9" fmla="*/ 1387773 w 2309618"/>
              <a:gd name="connsiteY9" fmla="*/ 117220 h 159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09618" h="1598004">
                <a:moveTo>
                  <a:pt x="1526466" y="0"/>
                </a:moveTo>
                <a:lnTo>
                  <a:pt x="1660166" y="117220"/>
                </a:lnTo>
                <a:cubicBezTo>
                  <a:pt x="1825925" y="245316"/>
                  <a:pt x="2002199" y="327005"/>
                  <a:pt x="2172609" y="397282"/>
                </a:cubicBezTo>
                <a:lnTo>
                  <a:pt x="2309618" y="452945"/>
                </a:lnTo>
                <a:lnTo>
                  <a:pt x="2309618" y="1598004"/>
                </a:lnTo>
                <a:lnTo>
                  <a:pt x="0" y="1598004"/>
                </a:lnTo>
                <a:lnTo>
                  <a:pt x="0" y="1588054"/>
                </a:lnTo>
                <a:lnTo>
                  <a:pt x="0" y="1458146"/>
                </a:lnTo>
                <a:cubicBezTo>
                  <a:pt x="0" y="1019692"/>
                  <a:pt x="124395" y="800231"/>
                  <a:pt x="398066" y="608871"/>
                </a:cubicBezTo>
                <a:cubicBezTo>
                  <a:pt x="682676" y="443978"/>
                  <a:pt x="1056254" y="373411"/>
                  <a:pt x="1387773" y="117220"/>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E9A7DF49-0E4D-57E3-D7D8-30B7DEFCAE01}"/>
              </a:ext>
            </a:extLst>
          </p:cNvPr>
          <p:cNvSpPr txBox="1"/>
          <p:nvPr/>
        </p:nvSpPr>
        <p:spPr>
          <a:xfrm>
            <a:off x="765122" y="931839"/>
            <a:ext cx="11004383" cy="5632311"/>
          </a:xfrm>
          <a:prstGeom prst="rect">
            <a:avLst/>
          </a:prstGeom>
          <a:noFill/>
        </p:spPr>
        <p:txBody>
          <a:bodyPr wrap="square" rtlCol="0">
            <a:spAutoFit/>
          </a:bodyPr>
          <a:lstStyle/>
          <a:p>
            <a:r>
              <a:rPr lang="en-US" sz="2400" dirty="0"/>
              <a:t>It is an algorithm that suggests relevant items to users. </a:t>
            </a:r>
            <a:r>
              <a:rPr lang="en-US" sz="2400" dirty="0" err="1"/>
              <a:t>Eg</a:t>
            </a:r>
            <a:r>
              <a:rPr lang="en-US" sz="2400" dirty="0"/>
              <a:t>: In the case of Netflix which movie to watch, In the case of e-commerce which product to buy, or In the case of kindle which book to read, etc.</a:t>
            </a:r>
          </a:p>
          <a:p>
            <a:endParaRPr lang="en-US" sz="2400" u="sng" dirty="0"/>
          </a:p>
          <a:p>
            <a:r>
              <a:rPr lang="en-US" sz="2400" u="sng" dirty="0"/>
              <a:t>Use-Cases Of Recommendation System :</a:t>
            </a:r>
          </a:p>
          <a:p>
            <a:r>
              <a:rPr lang="en-US" sz="2400" dirty="0"/>
              <a:t>There are many use-cases of it. Some are</a:t>
            </a:r>
          </a:p>
          <a:p>
            <a:pPr marL="285750" indent="-285750">
              <a:buFont typeface="Wingdings" panose="05000000000000000000" pitchFamily="2" charset="2"/>
              <a:buChar char="Ø"/>
            </a:pPr>
            <a:r>
              <a:rPr lang="en-US" sz="2400" dirty="0"/>
              <a:t>Personalized Content: Helps to Improve the on-site experience by creating dynamic recommendations</a:t>
            </a:r>
          </a:p>
          <a:p>
            <a:r>
              <a:rPr lang="en-US" sz="2400" dirty="0"/>
              <a:t>for different kinds of audiences like Netflix does.</a:t>
            </a:r>
          </a:p>
          <a:p>
            <a:pPr marL="285750" indent="-285750">
              <a:buFont typeface="Wingdings" panose="05000000000000000000" pitchFamily="2" charset="2"/>
              <a:buChar char="Ø"/>
            </a:pPr>
            <a:r>
              <a:rPr lang="en-US" sz="2400" dirty="0"/>
              <a:t>Better Product search experience: Helps to categories the product based on their features. </a:t>
            </a:r>
            <a:r>
              <a:rPr lang="en-US" sz="2400" dirty="0" err="1"/>
              <a:t>Eg</a:t>
            </a:r>
            <a:r>
              <a:rPr lang="en-US" sz="2400" dirty="0"/>
              <a:t>: Material, Season, etc.</a:t>
            </a:r>
          </a:p>
          <a:p>
            <a:endParaRPr lang="en-US" sz="2400" dirty="0"/>
          </a:p>
          <a:p>
            <a:r>
              <a:rPr lang="en-US" sz="2400" dirty="0"/>
              <a:t>TYPES OF RECOMMENDATION SYSTEM :</a:t>
            </a:r>
          </a:p>
          <a:p>
            <a:r>
              <a:rPr lang="en-US" sz="2400" dirty="0"/>
              <a:t>1) Popularity Based Filtering</a:t>
            </a:r>
          </a:p>
          <a:p>
            <a:r>
              <a:rPr lang="en-US" sz="2400" dirty="0"/>
              <a:t>2) Collaborative Based Filtering</a:t>
            </a:r>
            <a:endParaRPr lang="en-IN" sz="2400" dirty="0"/>
          </a:p>
        </p:txBody>
      </p:sp>
    </p:spTree>
    <p:extLst>
      <p:ext uri="{BB962C8B-B14F-4D97-AF65-F5344CB8AC3E}">
        <p14:creationId xmlns:p14="http://schemas.microsoft.com/office/powerpoint/2010/main" val="33472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427A54-EF22-85D1-5176-8D88F95777D5}"/>
              </a:ext>
            </a:extLst>
          </p:cNvPr>
          <p:cNvSpPr txBox="1"/>
          <p:nvPr/>
        </p:nvSpPr>
        <p:spPr>
          <a:xfrm>
            <a:off x="377952" y="329184"/>
            <a:ext cx="5583936" cy="984885"/>
          </a:xfrm>
          <a:prstGeom prst="rect">
            <a:avLst/>
          </a:prstGeom>
          <a:noFill/>
        </p:spPr>
        <p:txBody>
          <a:bodyPr wrap="square" rtlCol="0">
            <a:spAutoFit/>
          </a:bodyPr>
          <a:lstStyle/>
          <a:p>
            <a:r>
              <a:rPr lang="en-US" sz="4000" dirty="0"/>
              <a:t> </a:t>
            </a:r>
            <a:r>
              <a:rPr lang="en-US" sz="4000" dirty="0">
                <a:latin typeface="+mj-lt"/>
              </a:rPr>
              <a:t>Popularity Based Filtering</a:t>
            </a:r>
          </a:p>
          <a:p>
            <a:endParaRPr lang="en-IN" dirty="0"/>
          </a:p>
        </p:txBody>
      </p:sp>
      <p:sp>
        <p:nvSpPr>
          <p:cNvPr id="6" name="TextBox 5">
            <a:extLst>
              <a:ext uri="{FF2B5EF4-FFF2-40B4-BE49-F238E27FC236}">
                <a16:creationId xmlns:a16="http://schemas.microsoft.com/office/drawing/2014/main" id="{A2748699-95C0-1669-995B-1BD1635C6624}"/>
              </a:ext>
            </a:extLst>
          </p:cNvPr>
          <p:cNvSpPr txBox="1"/>
          <p:nvPr/>
        </p:nvSpPr>
        <p:spPr>
          <a:xfrm>
            <a:off x="182880" y="1126030"/>
            <a:ext cx="11180064" cy="147732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Merged the 'books' and 'ratings' datasets based on the ISBN. Calculated the number of ratings and average ratings for each book. Filtered out books with fewer than 250 ratings. Dropped unnecessary columns from the '</a:t>
            </a:r>
            <a:r>
              <a:rPr lang="en-US" sz="2400" dirty="0" err="1"/>
              <a:t>merged_df</a:t>
            </a:r>
            <a:r>
              <a:rPr lang="en-US" sz="2400" dirty="0"/>
              <a:t>' dataset.</a:t>
            </a:r>
          </a:p>
          <a:p>
            <a:pPr marL="285750" indent="-285750">
              <a:buFont typeface="Wingdings" panose="05000000000000000000" pitchFamily="2" charset="2"/>
              <a:buChar char="Ø"/>
            </a:pPr>
            <a:endParaRPr lang="en-IN" dirty="0"/>
          </a:p>
        </p:txBody>
      </p:sp>
      <p:pic>
        <p:nvPicPr>
          <p:cNvPr id="8" name="Picture 7">
            <a:extLst>
              <a:ext uri="{FF2B5EF4-FFF2-40B4-BE49-F238E27FC236}">
                <a16:creationId xmlns:a16="http://schemas.microsoft.com/office/drawing/2014/main" id="{0E93BB80-A63C-06DF-4A96-DCDFB4B31D8B}"/>
              </a:ext>
            </a:extLst>
          </p:cNvPr>
          <p:cNvPicPr>
            <a:picLocks noChangeAspect="1"/>
          </p:cNvPicPr>
          <p:nvPr/>
        </p:nvPicPr>
        <p:blipFill>
          <a:blip r:embed="rId2"/>
          <a:stretch>
            <a:fillRect/>
          </a:stretch>
        </p:blipFill>
        <p:spPr>
          <a:xfrm>
            <a:off x="548640" y="2415318"/>
            <a:ext cx="11180064" cy="1193514"/>
          </a:xfrm>
          <a:prstGeom prst="rect">
            <a:avLst/>
          </a:prstGeom>
        </p:spPr>
      </p:pic>
      <p:sp>
        <p:nvSpPr>
          <p:cNvPr id="9" name="TextBox 8">
            <a:extLst>
              <a:ext uri="{FF2B5EF4-FFF2-40B4-BE49-F238E27FC236}">
                <a16:creationId xmlns:a16="http://schemas.microsoft.com/office/drawing/2014/main" id="{E0BDB69F-8CDA-B5EC-2F34-975E840746BD}"/>
              </a:ext>
            </a:extLst>
          </p:cNvPr>
          <p:cNvSpPr txBox="1"/>
          <p:nvPr/>
        </p:nvSpPr>
        <p:spPr>
          <a:xfrm>
            <a:off x="182880" y="3707980"/>
            <a:ext cx="11350752" cy="304698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Cleaned '</a:t>
            </a:r>
            <a:r>
              <a:rPr lang="en-US" sz="2400" dirty="0" err="1"/>
              <a:t>merged_df</a:t>
            </a:r>
            <a:r>
              <a:rPr lang="en-US" sz="2400" dirty="0"/>
              <a:t>' by removing rows with missing values in 'age', 'country', and '</a:t>
            </a:r>
            <a:r>
              <a:rPr lang="en-US" sz="2400" dirty="0" err="1"/>
              <a:t>age_group'.Grouped</a:t>
            </a:r>
            <a:r>
              <a:rPr lang="en-US" sz="2400" dirty="0"/>
              <a:t> '</a:t>
            </a:r>
            <a:r>
              <a:rPr lang="en-US" sz="2400" dirty="0" err="1"/>
              <a:t>merged_df</a:t>
            </a:r>
            <a:r>
              <a:rPr lang="en-US" sz="2400" dirty="0"/>
              <a:t>' by book title, calculating the count and average ratings.</a:t>
            </a:r>
          </a:p>
          <a:p>
            <a:pPr marL="285750" indent="-285750">
              <a:buFont typeface="Wingdings" panose="05000000000000000000" pitchFamily="2" charset="2"/>
              <a:buChar char="Ø"/>
            </a:pPr>
            <a:r>
              <a:rPr lang="en-US" sz="2400" dirty="0"/>
              <a:t>Created a '</a:t>
            </a:r>
            <a:r>
              <a:rPr lang="en-US" sz="2400" dirty="0" err="1"/>
              <a:t>popular_df</a:t>
            </a:r>
            <a:r>
              <a:rPr lang="en-US" sz="2400" dirty="0"/>
              <a:t>' </a:t>
            </a:r>
            <a:r>
              <a:rPr lang="en-US" sz="2400" dirty="0" err="1"/>
              <a:t>dataframe</a:t>
            </a:r>
            <a:r>
              <a:rPr lang="en-US" sz="2400" dirty="0"/>
              <a:t> containing information about popular </a:t>
            </a:r>
            <a:r>
              <a:rPr lang="en-US" sz="2400" dirty="0" err="1"/>
              <a:t>books.Implemented</a:t>
            </a:r>
            <a:r>
              <a:rPr lang="en-US" sz="2400" dirty="0"/>
              <a:t> a function '</a:t>
            </a:r>
            <a:r>
              <a:rPr lang="en-US" sz="2400" dirty="0" err="1"/>
              <a:t>popularity_recommendation</a:t>
            </a:r>
            <a:r>
              <a:rPr lang="en-US" sz="2400" dirty="0"/>
              <a:t>' that takes a </a:t>
            </a:r>
            <a:r>
              <a:rPr lang="en-US" sz="2400" dirty="0" err="1"/>
              <a:t>user_id</a:t>
            </a:r>
            <a:r>
              <a:rPr lang="en-US" sz="2400" dirty="0"/>
              <a:t> as input and suggests popular books based on the user's country and age </a:t>
            </a:r>
            <a:r>
              <a:rPr lang="en-US" sz="2400" dirty="0" err="1"/>
              <a:t>group.Allowed</a:t>
            </a:r>
            <a:r>
              <a:rPr lang="en-US" sz="2400" dirty="0"/>
              <a:t> user input to get recommendations for a specific </a:t>
            </a:r>
            <a:r>
              <a:rPr lang="en-US" sz="2400" dirty="0" err="1"/>
              <a:t>user_id</a:t>
            </a:r>
            <a:r>
              <a:rPr lang="en-US" sz="2400" dirty="0"/>
              <a:t>.</a:t>
            </a:r>
          </a:p>
          <a:p>
            <a:pPr marL="285750" indent="-285750">
              <a:buFont typeface="Wingdings" panose="05000000000000000000" pitchFamily="2" charset="2"/>
              <a:buChar char="Ø"/>
            </a:pPr>
            <a:r>
              <a:rPr lang="en-US" sz="2400" dirty="0"/>
              <a:t>Provided top 5 book recommendations for a user based on average </a:t>
            </a:r>
            <a:r>
              <a:rPr lang="en-US" sz="2400" dirty="0" err="1"/>
              <a:t>ratings.Displayed</a:t>
            </a:r>
            <a:r>
              <a:rPr lang="en-US" sz="2400" dirty="0"/>
              <a:t> book titles, authors, and image URLs for user recommendations.</a:t>
            </a:r>
            <a:endParaRPr lang="en-IN" sz="2400" dirty="0"/>
          </a:p>
        </p:txBody>
      </p:sp>
    </p:spTree>
    <p:extLst>
      <p:ext uri="{BB962C8B-B14F-4D97-AF65-F5344CB8AC3E}">
        <p14:creationId xmlns:p14="http://schemas.microsoft.com/office/powerpoint/2010/main" val="2056478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6A95-EEBA-28A4-9D7B-C8AE3ABA3EA8}"/>
              </a:ext>
            </a:extLst>
          </p:cNvPr>
          <p:cNvSpPr>
            <a:spLocks noGrp="1"/>
          </p:cNvSpPr>
          <p:nvPr>
            <p:ph type="title"/>
          </p:nvPr>
        </p:nvSpPr>
        <p:spPr>
          <a:xfrm>
            <a:off x="637869" y="0"/>
            <a:ext cx="9076329" cy="1064277"/>
          </a:xfrm>
        </p:spPr>
        <p:txBody>
          <a:bodyPr/>
          <a:lstStyle/>
          <a:p>
            <a:r>
              <a:rPr lang="en-US" dirty="0"/>
              <a:t>Collaborative Filtering </a:t>
            </a:r>
            <a:endParaRPr lang="en-IN" dirty="0"/>
          </a:p>
        </p:txBody>
      </p:sp>
      <p:sp>
        <p:nvSpPr>
          <p:cNvPr id="3" name="Content Placeholder 2">
            <a:extLst>
              <a:ext uri="{FF2B5EF4-FFF2-40B4-BE49-F238E27FC236}">
                <a16:creationId xmlns:a16="http://schemas.microsoft.com/office/drawing/2014/main" id="{9661A38D-76EA-1C08-611D-29A041CA9D5E}"/>
              </a:ext>
            </a:extLst>
          </p:cNvPr>
          <p:cNvSpPr>
            <a:spLocks noGrp="1"/>
          </p:cNvSpPr>
          <p:nvPr>
            <p:ph idx="1"/>
          </p:nvPr>
        </p:nvSpPr>
        <p:spPr>
          <a:xfrm>
            <a:off x="186766" y="857742"/>
            <a:ext cx="10989904" cy="4642856"/>
          </a:xfrm>
        </p:spPr>
        <p:txBody>
          <a:bodyPr>
            <a:normAutofit/>
          </a:bodyPr>
          <a:lstStyle/>
          <a:p>
            <a:pPr>
              <a:buFont typeface="Wingdings" panose="05000000000000000000" pitchFamily="2" charset="2"/>
              <a:buChar char="Ø"/>
            </a:pPr>
            <a:r>
              <a:rPr lang="en-US" dirty="0"/>
              <a:t>Utilized the Surprise library to implement a Collaborative Filtering model . The model is trained on the 'trainset' and tested on the '</a:t>
            </a:r>
            <a:r>
              <a:rPr lang="en-US" dirty="0" err="1"/>
              <a:t>testset</a:t>
            </a:r>
            <a:r>
              <a:rPr lang="en-US" dirty="0"/>
              <a:t>' split from the dataset.</a:t>
            </a:r>
          </a:p>
          <a:p>
            <a:pPr>
              <a:buFont typeface="Wingdings" panose="05000000000000000000" pitchFamily="2" charset="2"/>
              <a:buChar char="Ø"/>
            </a:pPr>
            <a:r>
              <a:rPr lang="en-US" dirty="0"/>
              <a:t>Created a function ‘get recommendations' to generate book recommendations for a given user </a:t>
            </a:r>
          </a:p>
          <a:p>
            <a:pPr>
              <a:buFont typeface="Wingdings" panose="05000000000000000000" pitchFamily="2" charset="2"/>
              <a:buChar char="Ø"/>
            </a:pPr>
            <a:r>
              <a:rPr lang="en-US" dirty="0"/>
              <a:t>The function considers the unrated books for a user and predicts their ratings using the trained model.</a:t>
            </a:r>
          </a:p>
          <a:p>
            <a:pPr>
              <a:buFont typeface="Wingdings" panose="05000000000000000000" pitchFamily="2" charset="2"/>
              <a:buChar char="Ø"/>
            </a:pPr>
            <a:r>
              <a:rPr lang="en-US" dirty="0"/>
              <a:t>Users can input their </a:t>
            </a:r>
            <a:r>
              <a:rPr lang="en-US" dirty="0" err="1"/>
              <a:t>user_id</a:t>
            </a:r>
            <a:r>
              <a:rPr lang="en-US" dirty="0"/>
              <a:t> and specify the number of book recommendations they want.</a:t>
            </a:r>
          </a:p>
          <a:p>
            <a:pPr>
              <a:buFont typeface="Wingdings" panose="05000000000000000000" pitchFamily="2" charset="2"/>
              <a:buChar char="Ø"/>
            </a:pPr>
            <a:r>
              <a:rPr lang="en-US" dirty="0"/>
              <a:t>The model provides top-n book recommendations based on predicted ratings for the specified user . The recommendations are unique, excluding books already rated by the user.</a:t>
            </a:r>
          </a:p>
        </p:txBody>
      </p:sp>
      <p:pic>
        <p:nvPicPr>
          <p:cNvPr id="5" name="Picture 4">
            <a:extLst>
              <a:ext uri="{FF2B5EF4-FFF2-40B4-BE49-F238E27FC236}">
                <a16:creationId xmlns:a16="http://schemas.microsoft.com/office/drawing/2014/main" id="{99B3A463-25F4-C7C0-6149-327900E6ECCE}"/>
              </a:ext>
            </a:extLst>
          </p:cNvPr>
          <p:cNvPicPr>
            <a:picLocks noChangeAspect="1"/>
          </p:cNvPicPr>
          <p:nvPr/>
        </p:nvPicPr>
        <p:blipFill>
          <a:blip r:embed="rId2"/>
          <a:stretch>
            <a:fillRect/>
          </a:stretch>
        </p:blipFill>
        <p:spPr>
          <a:xfrm>
            <a:off x="186766" y="3785950"/>
            <a:ext cx="11818468" cy="2931842"/>
          </a:xfrm>
          <a:prstGeom prst="rect">
            <a:avLst/>
          </a:prstGeom>
        </p:spPr>
      </p:pic>
    </p:spTree>
    <p:extLst>
      <p:ext uri="{BB962C8B-B14F-4D97-AF65-F5344CB8AC3E}">
        <p14:creationId xmlns:p14="http://schemas.microsoft.com/office/powerpoint/2010/main" val="346109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BCF0A7-879B-94A3-F3F0-656204F49F27}"/>
              </a:ext>
            </a:extLst>
          </p:cNvPr>
          <p:cNvSpPr txBox="1"/>
          <p:nvPr/>
        </p:nvSpPr>
        <p:spPr>
          <a:xfrm>
            <a:off x="428263" y="300942"/>
            <a:ext cx="6007261" cy="523220"/>
          </a:xfrm>
          <a:prstGeom prst="rect">
            <a:avLst/>
          </a:prstGeom>
          <a:noFill/>
        </p:spPr>
        <p:txBody>
          <a:bodyPr wrap="square" rtlCol="0">
            <a:spAutoFit/>
          </a:bodyPr>
          <a:lstStyle/>
          <a:p>
            <a:r>
              <a:rPr lang="en-US" sz="2800" u="sng" dirty="0"/>
              <a:t>User – Based Collaborative Filtering :</a:t>
            </a:r>
            <a:endParaRPr lang="en-IN" sz="2800" u="sng" dirty="0"/>
          </a:p>
        </p:txBody>
      </p:sp>
      <p:sp>
        <p:nvSpPr>
          <p:cNvPr id="8" name="TextBox 7">
            <a:extLst>
              <a:ext uri="{FF2B5EF4-FFF2-40B4-BE49-F238E27FC236}">
                <a16:creationId xmlns:a16="http://schemas.microsoft.com/office/drawing/2014/main" id="{A1E8FC05-1F52-30EE-0EC8-B5C8A03C5E9B}"/>
              </a:ext>
            </a:extLst>
          </p:cNvPr>
          <p:cNvSpPr txBox="1"/>
          <p:nvPr/>
        </p:nvSpPr>
        <p:spPr>
          <a:xfrm>
            <a:off x="636608" y="1273215"/>
            <a:ext cx="8148577" cy="4832092"/>
          </a:xfrm>
          <a:prstGeom prst="rect">
            <a:avLst/>
          </a:prstGeom>
          <a:noFill/>
        </p:spPr>
        <p:txBody>
          <a:bodyPr wrap="square" rtlCol="0">
            <a:spAutoFit/>
          </a:bodyPr>
          <a:lstStyle/>
          <a:p>
            <a:r>
              <a:rPr lang="en-US" sz="2800" dirty="0"/>
              <a:t>This technique used to predict the items that a user might like based on ratings given to that item by the other users who have similar tastes</a:t>
            </a:r>
          </a:p>
          <a:p>
            <a:endParaRPr lang="en-US" sz="2800" dirty="0"/>
          </a:p>
          <a:p>
            <a:pPr marL="285750" indent="-285750">
              <a:buFont typeface="Wingdings" panose="05000000000000000000" pitchFamily="2" charset="2"/>
              <a:buChar char="Ø"/>
            </a:pPr>
            <a:r>
              <a:rPr lang="en-US" sz="2800" dirty="0"/>
              <a:t>The performance of the recommendations will keep improving as the size of the neighborhood grows.</a:t>
            </a:r>
          </a:p>
          <a:p>
            <a:pPr marL="285750" indent="-285750">
              <a:buFont typeface="Wingdings" panose="05000000000000000000" pitchFamily="2" charset="2"/>
              <a:buChar char="Ø"/>
            </a:pPr>
            <a:r>
              <a:rPr lang="en-US" sz="2800" dirty="0"/>
              <a:t>It requires only user ratings to make recommendations, which is independent from user demographic features.</a:t>
            </a:r>
          </a:p>
          <a:p>
            <a:pPr marL="285750" indent="-285750">
              <a:buFont typeface="Wingdings" panose="05000000000000000000" pitchFamily="2" charset="2"/>
              <a:buChar char="Ø"/>
            </a:pPr>
            <a:r>
              <a:rPr lang="en-US" sz="2800" dirty="0"/>
              <a:t>It tends to generate more diverse results because users have varied tastes</a:t>
            </a:r>
            <a:endParaRPr lang="en-IN" sz="2800" dirty="0"/>
          </a:p>
        </p:txBody>
      </p:sp>
    </p:spTree>
    <p:extLst>
      <p:ext uri="{BB962C8B-B14F-4D97-AF65-F5344CB8AC3E}">
        <p14:creationId xmlns:p14="http://schemas.microsoft.com/office/powerpoint/2010/main" val="1894015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C8FCAF-4CF6-D00B-DE27-167593CC8923}"/>
              </a:ext>
            </a:extLst>
          </p:cNvPr>
          <p:cNvSpPr txBox="1"/>
          <p:nvPr/>
        </p:nvSpPr>
        <p:spPr>
          <a:xfrm>
            <a:off x="486138" y="279512"/>
            <a:ext cx="3761772" cy="1261884"/>
          </a:xfrm>
          <a:prstGeom prst="rect">
            <a:avLst/>
          </a:prstGeom>
          <a:noFill/>
        </p:spPr>
        <p:txBody>
          <a:bodyPr wrap="square" rtlCol="0">
            <a:spAutoFit/>
          </a:bodyPr>
          <a:lstStyle/>
          <a:p>
            <a:r>
              <a:rPr lang="en-US" sz="4000" dirty="0"/>
              <a:t>Deployment </a:t>
            </a:r>
          </a:p>
          <a:p>
            <a:endParaRPr lang="en-IN" sz="3600" dirty="0"/>
          </a:p>
        </p:txBody>
      </p:sp>
      <p:sp>
        <p:nvSpPr>
          <p:cNvPr id="6" name="TextBox 5">
            <a:extLst>
              <a:ext uri="{FF2B5EF4-FFF2-40B4-BE49-F238E27FC236}">
                <a16:creationId xmlns:a16="http://schemas.microsoft.com/office/drawing/2014/main" id="{4DD3995A-42FC-1FA7-E2A5-EA46D569000A}"/>
              </a:ext>
            </a:extLst>
          </p:cNvPr>
          <p:cNvSpPr txBox="1"/>
          <p:nvPr/>
        </p:nvSpPr>
        <p:spPr>
          <a:xfrm>
            <a:off x="613458" y="1171828"/>
            <a:ext cx="10440365" cy="5686172"/>
          </a:xfrm>
          <a:prstGeom prst="rect">
            <a:avLst/>
          </a:prstGeom>
          <a:noFill/>
        </p:spPr>
        <p:txBody>
          <a:bodyPr wrap="square" rtlCol="0">
            <a:spAutoFit/>
          </a:bodyPr>
          <a:lstStyle/>
          <a:p>
            <a:pPr marL="457200" lvl="0" indent="-457200" algn="l" rtl="0">
              <a:lnSpc>
                <a:spcPct val="100000"/>
              </a:lnSpc>
              <a:spcBef>
                <a:spcPts val="0"/>
              </a:spcBef>
              <a:spcAft>
                <a:spcPts val="0"/>
              </a:spcAft>
              <a:buSzPts val="2000"/>
              <a:buFont typeface="Wingdings" panose="05000000000000000000" pitchFamily="2" charset="2"/>
              <a:buChar char="Ø"/>
            </a:pPr>
            <a:r>
              <a:rPr lang="en-US" sz="2800" dirty="0"/>
              <a:t>Integration of Machine Learning Model into an existing production environment where the user can enter the input to generate output &amp; later it can used in making business decisions.</a:t>
            </a:r>
          </a:p>
          <a:p>
            <a:pPr marL="457200" lvl="0" indent="-457200" algn="l" rtl="0">
              <a:lnSpc>
                <a:spcPct val="100000"/>
              </a:lnSpc>
              <a:spcBef>
                <a:spcPts val="0"/>
              </a:spcBef>
              <a:spcAft>
                <a:spcPts val="0"/>
              </a:spcAft>
              <a:buSzPts val="2000"/>
              <a:buFont typeface="Wingdings" panose="05000000000000000000" pitchFamily="2" charset="2"/>
              <a:buChar char="Ø"/>
            </a:pPr>
            <a:r>
              <a:rPr lang="en-US" sz="2800" dirty="0"/>
              <a:t>In Python , we can achieve the same by using different frameworks </a:t>
            </a:r>
          </a:p>
          <a:p>
            <a:pPr marL="0" lvl="0" indent="0" algn="l" rtl="0">
              <a:lnSpc>
                <a:spcPct val="100000"/>
              </a:lnSpc>
              <a:spcBef>
                <a:spcPts val="900"/>
              </a:spcBef>
              <a:spcAft>
                <a:spcPts val="0"/>
              </a:spcAft>
              <a:buSzPts val="2000"/>
              <a:buNone/>
            </a:pPr>
            <a:r>
              <a:rPr lang="en-US" sz="2800" dirty="0"/>
              <a:t>     Django</a:t>
            </a:r>
          </a:p>
          <a:p>
            <a:pPr marL="0" lvl="0" indent="0" algn="l" rtl="0">
              <a:lnSpc>
                <a:spcPct val="100000"/>
              </a:lnSpc>
              <a:spcBef>
                <a:spcPts val="900"/>
              </a:spcBef>
              <a:spcAft>
                <a:spcPts val="0"/>
              </a:spcAft>
              <a:buSzPts val="2000"/>
              <a:buNone/>
            </a:pPr>
            <a:r>
              <a:rPr lang="en-US" sz="2800" dirty="0"/>
              <a:t>     Flask</a:t>
            </a:r>
          </a:p>
          <a:p>
            <a:pPr marL="0" lvl="0" indent="0" algn="l" rtl="0">
              <a:lnSpc>
                <a:spcPct val="100000"/>
              </a:lnSpc>
              <a:spcBef>
                <a:spcPts val="900"/>
              </a:spcBef>
              <a:spcAft>
                <a:spcPts val="0"/>
              </a:spcAft>
              <a:buSzPts val="2000"/>
              <a:buNone/>
            </a:pPr>
            <a:r>
              <a:rPr lang="en-US" sz="2800" dirty="0"/>
              <a:t>     </a:t>
            </a:r>
            <a:r>
              <a:rPr lang="en-US" sz="2800" dirty="0" err="1"/>
              <a:t>Streamlit</a:t>
            </a:r>
            <a:endParaRPr lang="en-US" sz="2800" dirty="0"/>
          </a:p>
          <a:p>
            <a:pPr marL="457200" lvl="0" indent="-457200" algn="l" rtl="0">
              <a:lnSpc>
                <a:spcPct val="100000"/>
              </a:lnSpc>
              <a:spcBef>
                <a:spcPts val="900"/>
              </a:spcBef>
              <a:spcAft>
                <a:spcPts val="0"/>
              </a:spcAft>
              <a:buSzPts val="2000"/>
              <a:buFont typeface="Wingdings" panose="05000000000000000000" pitchFamily="2" charset="2"/>
              <a:buChar char="Ø"/>
            </a:pPr>
            <a:r>
              <a:rPr lang="en-US" sz="2800" dirty="0"/>
              <a:t>We used </a:t>
            </a:r>
            <a:r>
              <a:rPr lang="en-US" sz="2800" dirty="0" err="1"/>
              <a:t>streamlit</a:t>
            </a:r>
            <a:r>
              <a:rPr lang="en-US" sz="2800" dirty="0"/>
              <a:t> for deployment.</a:t>
            </a:r>
          </a:p>
          <a:p>
            <a:pPr marL="457200" lvl="0" indent="-457200" algn="l" rtl="0">
              <a:lnSpc>
                <a:spcPct val="100000"/>
              </a:lnSpc>
              <a:spcBef>
                <a:spcPts val="900"/>
              </a:spcBef>
              <a:spcAft>
                <a:spcPts val="0"/>
              </a:spcAft>
              <a:buSzPts val="2000"/>
              <a:buFont typeface="Wingdings" panose="05000000000000000000" pitchFamily="2" charset="2"/>
              <a:buChar char="Ø"/>
            </a:pPr>
            <a:r>
              <a:rPr lang="en-US" sz="2800" b="0" i="0" dirty="0" err="1">
                <a:solidFill>
                  <a:srgbClr val="374151"/>
                </a:solidFill>
                <a:effectLst/>
              </a:rPr>
              <a:t>Streamlit</a:t>
            </a:r>
            <a:r>
              <a:rPr lang="en-US" sz="2800" b="0" i="0" dirty="0">
                <a:solidFill>
                  <a:srgbClr val="374151"/>
                </a:solidFill>
                <a:effectLst/>
              </a:rPr>
              <a:t> is a Python library that makes it easy to create web applications for data science and machine learning projects with minimal effort.</a:t>
            </a:r>
            <a:endParaRPr lang="en-US" sz="2800" dirty="0"/>
          </a:p>
          <a:p>
            <a:endParaRPr lang="en-IN" dirty="0"/>
          </a:p>
        </p:txBody>
      </p:sp>
    </p:spTree>
    <p:extLst>
      <p:ext uri="{BB962C8B-B14F-4D97-AF65-F5344CB8AC3E}">
        <p14:creationId xmlns:p14="http://schemas.microsoft.com/office/powerpoint/2010/main" val="3673137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09351C-0F99-671A-2300-77D6C915B83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50536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50F500-AB6A-CC4B-08AA-F2DAC4AB6006}"/>
              </a:ext>
            </a:extLst>
          </p:cNvPr>
          <p:cNvSpPr txBox="1"/>
          <p:nvPr/>
        </p:nvSpPr>
        <p:spPr>
          <a:xfrm>
            <a:off x="439838" y="405115"/>
            <a:ext cx="3067291" cy="707886"/>
          </a:xfrm>
          <a:prstGeom prst="rect">
            <a:avLst/>
          </a:prstGeom>
          <a:noFill/>
        </p:spPr>
        <p:txBody>
          <a:bodyPr wrap="square" rtlCol="0">
            <a:spAutoFit/>
          </a:bodyPr>
          <a:lstStyle/>
          <a:p>
            <a:r>
              <a:rPr lang="en-US" sz="4000" dirty="0"/>
              <a:t>Conclusion</a:t>
            </a:r>
            <a:r>
              <a:rPr lang="en-US" sz="3200" dirty="0"/>
              <a:t> </a:t>
            </a:r>
            <a:endParaRPr lang="en-IN" sz="3200" dirty="0"/>
          </a:p>
        </p:txBody>
      </p:sp>
      <p:sp>
        <p:nvSpPr>
          <p:cNvPr id="5" name="TextBox 4">
            <a:extLst>
              <a:ext uri="{FF2B5EF4-FFF2-40B4-BE49-F238E27FC236}">
                <a16:creationId xmlns:a16="http://schemas.microsoft.com/office/drawing/2014/main" id="{C1ABE01B-E7A7-AF0E-5331-30AE81A15B7D}"/>
              </a:ext>
            </a:extLst>
          </p:cNvPr>
          <p:cNvSpPr txBox="1"/>
          <p:nvPr/>
        </p:nvSpPr>
        <p:spPr>
          <a:xfrm>
            <a:off x="821803" y="1343794"/>
            <a:ext cx="9734308" cy="5109091"/>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Help </a:t>
            </a:r>
            <a:r>
              <a:rPr lang="en-US" sz="2800" dirty="0" err="1"/>
              <a:t>goodreaders</a:t>
            </a:r>
            <a:r>
              <a:rPr lang="en-US" sz="2800" dirty="0"/>
              <a:t> to provide an improved customer experience and gain a competitive advantage.</a:t>
            </a:r>
          </a:p>
          <a:p>
            <a:pPr marL="285750" indent="-285750">
              <a:buFont typeface="Wingdings" panose="05000000000000000000" pitchFamily="2" charset="2"/>
              <a:buChar char="Ø"/>
            </a:pPr>
            <a:r>
              <a:rPr lang="en-US" sz="2800" b="0" i="0" dirty="0">
                <a:solidFill>
                  <a:srgbClr val="13343B"/>
                </a:solidFill>
                <a:effectLst/>
              </a:rPr>
              <a:t>Exploratory Data Analysis (EDA) and visualizations helped us gain insights into the distribution of user ages, the popularity of books, and the relationships between users and books.</a:t>
            </a:r>
          </a:p>
          <a:p>
            <a:pPr marL="285750" indent="-285750">
              <a:buFont typeface="Wingdings" panose="05000000000000000000" pitchFamily="2" charset="2"/>
              <a:buChar char="Ø"/>
            </a:pPr>
            <a:r>
              <a:rPr lang="en-US" sz="2800" b="0" i="0" dirty="0">
                <a:solidFill>
                  <a:srgbClr val="13343B"/>
                </a:solidFill>
                <a:effectLst/>
              </a:rPr>
              <a:t>Data preprocessing, feature engineering, and model evaluation were emphasized as important steps in building a successful book recommendation system.</a:t>
            </a:r>
          </a:p>
          <a:p>
            <a:pPr marL="285750" indent="-285750">
              <a:buFont typeface="Wingdings" panose="05000000000000000000" pitchFamily="2" charset="2"/>
              <a:buChar char="Ø"/>
            </a:pPr>
            <a:r>
              <a:rPr lang="en-US" sz="2800" b="0" i="0" dirty="0">
                <a:solidFill>
                  <a:srgbClr val="13343B"/>
                </a:solidFill>
                <a:effectLst/>
              </a:rPr>
              <a:t>The project provided valuable experience in working with real-world datasets, handling missing values, and building recommendation systems using various techniques.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192918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B62860E-78E8-0547-8CD6-A19C1482F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2AE100A-0F39-6827-CD42-2E6A53DA2D2A}"/>
              </a:ext>
            </a:extLst>
          </p:cNvPr>
          <p:cNvSpPr txBox="1"/>
          <p:nvPr/>
        </p:nvSpPr>
        <p:spPr>
          <a:xfrm>
            <a:off x="952500" y="1205038"/>
            <a:ext cx="5143500" cy="2541335"/>
          </a:xfrm>
          <a:prstGeom prst="rect">
            <a:avLst/>
          </a:prstGeom>
        </p:spPr>
        <p:txBody>
          <a:bodyPr vert="horz" lIns="91440" tIns="45720" rIns="91440" bIns="45720" rtlCol="0" anchor="b">
            <a:normAutofit/>
          </a:bodyPr>
          <a:lstStyle/>
          <a:p>
            <a:pPr algn="ctr">
              <a:spcBef>
                <a:spcPct val="0"/>
              </a:spcBef>
              <a:spcAft>
                <a:spcPts val="600"/>
              </a:spcAft>
            </a:pPr>
            <a:r>
              <a:rPr lang="en-US" sz="4400">
                <a:solidFill>
                  <a:schemeClr val="tx2"/>
                </a:solidFill>
                <a:latin typeface="+mj-lt"/>
                <a:ea typeface="+mj-ea"/>
                <a:cs typeface="+mj-cs"/>
              </a:rPr>
              <a:t>Thank You !!!</a:t>
            </a:r>
          </a:p>
        </p:txBody>
      </p:sp>
      <p:pic>
        <p:nvPicPr>
          <p:cNvPr id="21" name="Graphic 20" descr="Handshake">
            <a:extLst>
              <a:ext uri="{FF2B5EF4-FFF2-40B4-BE49-F238E27FC236}">
                <a16:creationId xmlns:a16="http://schemas.microsoft.com/office/drawing/2014/main" id="{74C88468-B0D3-B6AB-577C-7D9589A913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7339" y="1820333"/>
            <a:ext cx="3217333" cy="3217333"/>
          </a:xfrm>
          <a:prstGeom prst="rect">
            <a:avLst/>
          </a:prstGeom>
        </p:spPr>
      </p:pic>
      <p:sp>
        <p:nvSpPr>
          <p:cNvPr id="22" name="Freeform: Shape 21">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8834"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9892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7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3" name="Freeform: Shape 12">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39" name="Rectangle 38">
            <a:extLst>
              <a:ext uri="{FF2B5EF4-FFF2-40B4-BE49-F238E27FC236}">
                <a16:creationId xmlns:a16="http://schemas.microsoft.com/office/drawing/2014/main" id="{5F95AEC6-B7A8-F44A-B40A-890929044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9BC159D-2F18-9F3E-BD77-38A5E3DB0F12}"/>
              </a:ext>
            </a:extLst>
          </p:cNvPr>
          <p:cNvSpPr txBox="1"/>
          <p:nvPr/>
        </p:nvSpPr>
        <p:spPr>
          <a:xfrm>
            <a:off x="773565" y="952500"/>
            <a:ext cx="4305267" cy="768856"/>
          </a:xfrm>
          <a:prstGeom prst="rect">
            <a:avLst/>
          </a:prstGeom>
        </p:spPr>
        <p:txBody>
          <a:bodyPr vert="horz" lIns="91440" tIns="45720" rIns="91440" bIns="45720" rtlCol="0" anchor="b">
            <a:normAutofit/>
          </a:bodyPr>
          <a:lstStyle/>
          <a:p>
            <a:pPr>
              <a:spcBef>
                <a:spcPct val="0"/>
              </a:spcBef>
              <a:spcAft>
                <a:spcPts val="600"/>
              </a:spcAft>
            </a:pPr>
            <a:r>
              <a:rPr lang="en-US" sz="4000" kern="1200" dirty="0">
                <a:solidFill>
                  <a:schemeClr val="tx2"/>
                </a:solidFill>
                <a:latin typeface="+mj-lt"/>
                <a:ea typeface="+mj-ea"/>
                <a:cs typeface="+mj-cs"/>
              </a:rPr>
              <a:t>GROUP  3</a:t>
            </a:r>
          </a:p>
        </p:txBody>
      </p:sp>
      <p:pic>
        <p:nvPicPr>
          <p:cNvPr id="40" name="Picture 39">
            <a:extLst>
              <a:ext uri="{FF2B5EF4-FFF2-40B4-BE49-F238E27FC236}">
                <a16:creationId xmlns:a16="http://schemas.microsoft.com/office/drawing/2014/main" id="{FFC337A7-F801-37BA-0E5D-511CB9CA4268}"/>
              </a:ext>
            </a:extLst>
          </p:cNvPr>
          <p:cNvPicPr>
            <a:picLocks noChangeAspect="1"/>
          </p:cNvPicPr>
          <p:nvPr/>
        </p:nvPicPr>
        <p:blipFill rotWithShape="1">
          <a:blip r:embed="rId2"/>
          <a:srcRect l="14196" r="19290" b="3"/>
          <a:stretch/>
        </p:blipFill>
        <p:spPr>
          <a:xfrm>
            <a:off x="4571981" y="882579"/>
            <a:ext cx="3047936" cy="4124044"/>
          </a:xfrm>
          <a:custGeom>
            <a:avLst/>
            <a:gdLst/>
            <a:ahLst/>
            <a:cxnLst/>
            <a:rect l="l" t="t" r="r" b="b"/>
            <a:pathLst>
              <a:path w="3047936" h="4124044">
                <a:moveTo>
                  <a:pt x="1526466" y="0"/>
                </a:moveTo>
                <a:lnTo>
                  <a:pt x="1660166" y="117220"/>
                </a:lnTo>
                <a:cubicBezTo>
                  <a:pt x="1991684" y="373410"/>
                  <a:pt x="2365262" y="443978"/>
                  <a:pt x="2649871" y="608871"/>
                </a:cubicBezTo>
                <a:cubicBezTo>
                  <a:pt x="2923543" y="800231"/>
                  <a:pt x="3047936" y="1019692"/>
                  <a:pt x="3047936" y="1458146"/>
                </a:cubicBezTo>
                <a:lnTo>
                  <a:pt x="3047936" y="1588054"/>
                </a:lnTo>
                <a:lnTo>
                  <a:pt x="3047936" y="1958864"/>
                </a:lnTo>
                <a:lnTo>
                  <a:pt x="3047936" y="2165181"/>
                </a:lnTo>
                <a:lnTo>
                  <a:pt x="3047936" y="2449280"/>
                </a:lnTo>
                <a:lnTo>
                  <a:pt x="3047936" y="2665898"/>
                </a:lnTo>
                <a:cubicBezTo>
                  <a:pt x="3047936" y="3104353"/>
                  <a:pt x="2923541" y="3323814"/>
                  <a:pt x="2649871" y="3515174"/>
                </a:cubicBezTo>
                <a:cubicBezTo>
                  <a:pt x="2365260" y="3680066"/>
                  <a:pt x="1991682" y="3750634"/>
                  <a:pt x="1660164" y="4006824"/>
                </a:cubicBezTo>
                <a:lnTo>
                  <a:pt x="1521470" y="4124044"/>
                </a:lnTo>
                <a:lnTo>
                  <a:pt x="1387771" y="4006824"/>
                </a:lnTo>
                <a:cubicBezTo>
                  <a:pt x="1056252" y="3750634"/>
                  <a:pt x="682674" y="3680066"/>
                  <a:pt x="398065" y="3515174"/>
                </a:cubicBezTo>
                <a:cubicBezTo>
                  <a:pt x="124394" y="3323814"/>
                  <a:pt x="0" y="3104353"/>
                  <a:pt x="0" y="2665898"/>
                </a:cubicBezTo>
                <a:lnTo>
                  <a:pt x="0" y="2449280"/>
                </a:lnTo>
                <a:lnTo>
                  <a:pt x="0" y="2165181"/>
                </a:lnTo>
                <a:lnTo>
                  <a:pt x="0" y="1958864"/>
                </a:lnTo>
                <a:lnTo>
                  <a:pt x="0" y="1588054"/>
                </a:lnTo>
                <a:lnTo>
                  <a:pt x="0" y="1458146"/>
                </a:lnTo>
                <a:cubicBezTo>
                  <a:pt x="0" y="1019692"/>
                  <a:pt x="124395" y="800231"/>
                  <a:pt x="398066" y="608871"/>
                </a:cubicBezTo>
                <a:cubicBezTo>
                  <a:pt x="682676" y="443978"/>
                  <a:pt x="1056254" y="373410"/>
                  <a:pt x="1387773" y="117220"/>
                </a:cubicBezTo>
                <a:close/>
              </a:path>
            </a:pathLst>
          </a:custGeom>
        </p:spPr>
      </p:pic>
      <p:sp>
        <p:nvSpPr>
          <p:cNvPr id="4" name="TextBox 3">
            <a:extLst>
              <a:ext uri="{FF2B5EF4-FFF2-40B4-BE49-F238E27FC236}">
                <a16:creationId xmlns:a16="http://schemas.microsoft.com/office/drawing/2014/main" id="{7F56BCCC-2A78-37BE-60FC-7AC1C7E96093}"/>
              </a:ext>
            </a:extLst>
          </p:cNvPr>
          <p:cNvSpPr txBox="1"/>
          <p:nvPr/>
        </p:nvSpPr>
        <p:spPr>
          <a:xfrm>
            <a:off x="8122257" y="972737"/>
            <a:ext cx="3296077" cy="3317409"/>
          </a:xfrm>
          <a:prstGeom prst="rect">
            <a:avLst/>
          </a:prstGeom>
        </p:spPr>
        <p:txBody>
          <a:bodyPr vert="horz" lIns="91440" tIns="45720" rIns="91440" bIns="45720" rtlCol="0">
            <a:normAutofit/>
          </a:bodyPr>
          <a:lstStyle/>
          <a:p>
            <a:pPr marL="0" indent="0">
              <a:spcAft>
                <a:spcPts val="600"/>
              </a:spcAft>
              <a:buNone/>
            </a:pPr>
            <a:r>
              <a:rPr lang="en-US" b="1" u="sng" dirty="0">
                <a:solidFill>
                  <a:schemeClr val="tx2"/>
                </a:solidFill>
              </a:rPr>
              <a:t>TEAM MEMBERS </a:t>
            </a:r>
          </a:p>
          <a:p>
            <a:pPr marL="0" indent="0">
              <a:spcAft>
                <a:spcPts val="600"/>
              </a:spcAft>
              <a:buNone/>
            </a:pPr>
            <a:r>
              <a:rPr lang="en-US" dirty="0">
                <a:solidFill>
                  <a:schemeClr val="tx2"/>
                </a:solidFill>
              </a:rPr>
              <a:t>Ms. </a:t>
            </a:r>
            <a:r>
              <a:rPr lang="en-US" dirty="0" err="1">
                <a:solidFill>
                  <a:schemeClr val="tx2"/>
                </a:solidFill>
              </a:rPr>
              <a:t>Olety</a:t>
            </a:r>
            <a:r>
              <a:rPr lang="en-US" dirty="0">
                <a:solidFill>
                  <a:schemeClr val="tx2"/>
                </a:solidFill>
              </a:rPr>
              <a:t> Venkata Satya Sai </a:t>
            </a:r>
            <a:r>
              <a:rPr lang="en-US" dirty="0" err="1">
                <a:solidFill>
                  <a:schemeClr val="tx2"/>
                </a:solidFill>
              </a:rPr>
              <a:t>Srija</a:t>
            </a:r>
            <a:endParaRPr lang="en-US" dirty="0">
              <a:solidFill>
                <a:schemeClr val="tx2"/>
              </a:solidFill>
            </a:endParaRPr>
          </a:p>
          <a:p>
            <a:pPr>
              <a:spcAft>
                <a:spcPts val="600"/>
              </a:spcAft>
            </a:pPr>
            <a:r>
              <a:rPr lang="en-US" dirty="0">
                <a:solidFill>
                  <a:schemeClr val="tx2"/>
                </a:solidFill>
              </a:rPr>
              <a:t>Mr. </a:t>
            </a:r>
            <a:r>
              <a:rPr lang="en-US" dirty="0" err="1">
                <a:solidFill>
                  <a:schemeClr val="tx2"/>
                </a:solidFill>
              </a:rPr>
              <a:t>Madhavarapu</a:t>
            </a:r>
            <a:r>
              <a:rPr lang="en-US" dirty="0">
                <a:solidFill>
                  <a:schemeClr val="tx2"/>
                </a:solidFill>
              </a:rPr>
              <a:t> Siva Sai Ratan</a:t>
            </a:r>
          </a:p>
          <a:p>
            <a:pPr marL="0" indent="0">
              <a:spcAft>
                <a:spcPts val="600"/>
              </a:spcAft>
              <a:buNone/>
            </a:pPr>
            <a:r>
              <a:rPr lang="en-US" dirty="0">
                <a:solidFill>
                  <a:schemeClr val="tx2"/>
                </a:solidFill>
              </a:rPr>
              <a:t>Mr. Shaik Subhani</a:t>
            </a:r>
          </a:p>
          <a:p>
            <a:pPr marL="0" indent="0">
              <a:spcAft>
                <a:spcPts val="600"/>
              </a:spcAft>
              <a:buNone/>
            </a:pPr>
            <a:r>
              <a:rPr lang="en-US" dirty="0">
                <a:solidFill>
                  <a:schemeClr val="tx2"/>
                </a:solidFill>
              </a:rPr>
              <a:t>Ms. </a:t>
            </a:r>
            <a:r>
              <a:rPr lang="en-US" dirty="0" err="1">
                <a:solidFill>
                  <a:schemeClr val="tx2"/>
                </a:solidFill>
              </a:rPr>
              <a:t>Kanthi</a:t>
            </a:r>
            <a:r>
              <a:rPr lang="en-US" dirty="0">
                <a:solidFill>
                  <a:schemeClr val="tx2"/>
                </a:solidFill>
              </a:rPr>
              <a:t> Sameera Pantula</a:t>
            </a:r>
          </a:p>
          <a:p>
            <a:pPr marL="0" indent="0">
              <a:spcAft>
                <a:spcPts val="600"/>
              </a:spcAft>
              <a:buNone/>
            </a:pPr>
            <a:r>
              <a:rPr lang="en-US" dirty="0">
                <a:solidFill>
                  <a:schemeClr val="tx2"/>
                </a:solidFill>
              </a:rPr>
              <a:t>Ms. </a:t>
            </a:r>
            <a:r>
              <a:rPr lang="en-US" dirty="0" err="1">
                <a:solidFill>
                  <a:schemeClr val="tx2"/>
                </a:solidFill>
              </a:rPr>
              <a:t>Biravelly</a:t>
            </a:r>
            <a:r>
              <a:rPr lang="en-US" dirty="0">
                <a:solidFill>
                  <a:schemeClr val="tx2"/>
                </a:solidFill>
              </a:rPr>
              <a:t> </a:t>
            </a:r>
            <a:r>
              <a:rPr lang="en-US" dirty="0" err="1">
                <a:solidFill>
                  <a:schemeClr val="tx2"/>
                </a:solidFill>
              </a:rPr>
              <a:t>Ravali</a:t>
            </a:r>
            <a:endParaRPr lang="en-US" dirty="0">
              <a:solidFill>
                <a:schemeClr val="tx2"/>
              </a:solidFill>
            </a:endParaRPr>
          </a:p>
          <a:p>
            <a:pPr>
              <a:spcAft>
                <a:spcPts val="600"/>
              </a:spcAft>
            </a:pPr>
            <a:r>
              <a:rPr lang="en-US" dirty="0">
                <a:solidFill>
                  <a:schemeClr val="tx2"/>
                </a:solidFill>
              </a:rPr>
              <a:t>Mr. Bharath </a:t>
            </a:r>
            <a:r>
              <a:rPr lang="en-US" dirty="0" err="1">
                <a:solidFill>
                  <a:schemeClr val="tx2"/>
                </a:solidFill>
              </a:rPr>
              <a:t>Thorlikonda</a:t>
            </a:r>
            <a:endParaRPr lang="en-US" dirty="0">
              <a:solidFill>
                <a:schemeClr val="tx2"/>
              </a:solidFill>
            </a:endParaRPr>
          </a:p>
          <a:p>
            <a:pPr marL="0" indent="0">
              <a:spcAft>
                <a:spcPts val="600"/>
              </a:spcAft>
              <a:buNone/>
            </a:pPr>
            <a:endParaRPr lang="en-US" dirty="0">
              <a:solidFill>
                <a:schemeClr val="tx2"/>
              </a:solidFill>
            </a:endParaRPr>
          </a:p>
          <a:p>
            <a:pPr>
              <a:spcAft>
                <a:spcPts val="600"/>
              </a:spcAft>
            </a:pPr>
            <a:endParaRPr lang="en-US" dirty="0">
              <a:solidFill>
                <a:schemeClr val="tx2"/>
              </a:solidFill>
            </a:endParaRPr>
          </a:p>
        </p:txBody>
      </p:sp>
      <p:sp>
        <p:nvSpPr>
          <p:cNvPr id="41" name="Freeform: Shape 40">
            <a:extLst>
              <a:ext uri="{FF2B5EF4-FFF2-40B4-BE49-F238E27FC236}">
                <a16:creationId xmlns:a16="http://schemas.microsoft.com/office/drawing/2014/main" id="{D5E6BB54-547C-4D11-9A22-E41E8A2D0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840" y="812030"/>
            <a:ext cx="3152219" cy="426514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BB3F47B4-9900-4077-A824-A31E4CA9C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0525" y="4269911"/>
            <a:ext cx="3152219" cy="2588089"/>
          </a:xfrm>
          <a:custGeom>
            <a:avLst/>
            <a:gdLst>
              <a:gd name="connsiteX0" fmla="*/ 1573526 w 3152219"/>
              <a:gd name="connsiteY0" fmla="*/ 0 h 2588089"/>
              <a:gd name="connsiteX1" fmla="*/ 1716965 w 3152219"/>
              <a:gd name="connsiteY1" fmla="*/ 121231 h 2588089"/>
              <a:gd name="connsiteX2" fmla="*/ 2740534 w 3152219"/>
              <a:gd name="connsiteY2" fmla="*/ 629702 h 2588089"/>
              <a:gd name="connsiteX3" fmla="*/ 3152219 w 3152219"/>
              <a:gd name="connsiteY3" fmla="*/ 1508036 h 2588089"/>
              <a:gd name="connsiteX4" fmla="*/ 3152219 w 3152219"/>
              <a:gd name="connsiteY4" fmla="*/ 2588089 h 2588089"/>
              <a:gd name="connsiteX5" fmla="*/ 0 w 3152219"/>
              <a:gd name="connsiteY5" fmla="*/ 2588089 h 2588089"/>
              <a:gd name="connsiteX6" fmla="*/ 0 w 3152219"/>
              <a:gd name="connsiteY6" fmla="*/ 1508036 h 2588089"/>
              <a:gd name="connsiteX7" fmla="*/ 411685 w 3152219"/>
              <a:gd name="connsiteY7" fmla="*/ 629702 h 2588089"/>
              <a:gd name="connsiteX8" fmla="*/ 1435253 w 3152219"/>
              <a:gd name="connsiteY8" fmla="*/ 121231 h 2588089"/>
              <a:gd name="connsiteX0" fmla="*/ 3152219 w 3243659"/>
              <a:gd name="connsiteY0" fmla="*/ 2588089 h 2679529"/>
              <a:gd name="connsiteX1" fmla="*/ 0 w 3243659"/>
              <a:gd name="connsiteY1" fmla="*/ 2588089 h 2679529"/>
              <a:gd name="connsiteX2" fmla="*/ 0 w 3243659"/>
              <a:gd name="connsiteY2" fmla="*/ 1508036 h 2679529"/>
              <a:gd name="connsiteX3" fmla="*/ 411685 w 3243659"/>
              <a:gd name="connsiteY3" fmla="*/ 629702 h 2679529"/>
              <a:gd name="connsiteX4" fmla="*/ 1435253 w 3243659"/>
              <a:gd name="connsiteY4" fmla="*/ 121231 h 2679529"/>
              <a:gd name="connsiteX5" fmla="*/ 1573526 w 3243659"/>
              <a:gd name="connsiteY5" fmla="*/ 0 h 2679529"/>
              <a:gd name="connsiteX6" fmla="*/ 1716965 w 3243659"/>
              <a:gd name="connsiteY6" fmla="*/ 121231 h 2679529"/>
              <a:gd name="connsiteX7" fmla="*/ 2740534 w 3243659"/>
              <a:gd name="connsiteY7" fmla="*/ 629702 h 2679529"/>
              <a:gd name="connsiteX8" fmla="*/ 3152219 w 3243659"/>
              <a:gd name="connsiteY8" fmla="*/ 1508036 h 2679529"/>
              <a:gd name="connsiteX9" fmla="*/ 3243659 w 3243659"/>
              <a:gd name="connsiteY9" fmla="*/ 2679529 h 2679529"/>
              <a:gd name="connsiteX0" fmla="*/ 0 w 3243659"/>
              <a:gd name="connsiteY0" fmla="*/ 2588089 h 2679529"/>
              <a:gd name="connsiteX1" fmla="*/ 0 w 3243659"/>
              <a:gd name="connsiteY1" fmla="*/ 1508036 h 2679529"/>
              <a:gd name="connsiteX2" fmla="*/ 411685 w 3243659"/>
              <a:gd name="connsiteY2" fmla="*/ 629702 h 2679529"/>
              <a:gd name="connsiteX3" fmla="*/ 1435253 w 3243659"/>
              <a:gd name="connsiteY3" fmla="*/ 121231 h 2679529"/>
              <a:gd name="connsiteX4" fmla="*/ 1573526 w 3243659"/>
              <a:gd name="connsiteY4" fmla="*/ 0 h 2679529"/>
              <a:gd name="connsiteX5" fmla="*/ 1716965 w 3243659"/>
              <a:gd name="connsiteY5" fmla="*/ 121231 h 2679529"/>
              <a:gd name="connsiteX6" fmla="*/ 2740534 w 3243659"/>
              <a:gd name="connsiteY6" fmla="*/ 629702 h 2679529"/>
              <a:gd name="connsiteX7" fmla="*/ 3152219 w 3243659"/>
              <a:gd name="connsiteY7" fmla="*/ 1508036 h 2679529"/>
              <a:gd name="connsiteX8" fmla="*/ 3243659 w 3243659"/>
              <a:gd name="connsiteY8" fmla="*/ 2679529 h 2679529"/>
              <a:gd name="connsiteX0" fmla="*/ 0 w 3152219"/>
              <a:gd name="connsiteY0" fmla="*/ 2588089 h 2588089"/>
              <a:gd name="connsiteX1" fmla="*/ 0 w 3152219"/>
              <a:gd name="connsiteY1" fmla="*/ 1508036 h 2588089"/>
              <a:gd name="connsiteX2" fmla="*/ 411685 w 3152219"/>
              <a:gd name="connsiteY2" fmla="*/ 629702 h 2588089"/>
              <a:gd name="connsiteX3" fmla="*/ 1435253 w 3152219"/>
              <a:gd name="connsiteY3" fmla="*/ 121231 h 2588089"/>
              <a:gd name="connsiteX4" fmla="*/ 1573526 w 3152219"/>
              <a:gd name="connsiteY4" fmla="*/ 0 h 2588089"/>
              <a:gd name="connsiteX5" fmla="*/ 1716965 w 3152219"/>
              <a:gd name="connsiteY5" fmla="*/ 121231 h 2588089"/>
              <a:gd name="connsiteX6" fmla="*/ 2740534 w 3152219"/>
              <a:gd name="connsiteY6" fmla="*/ 629702 h 2588089"/>
              <a:gd name="connsiteX7" fmla="*/ 3152219 w 3152219"/>
              <a:gd name="connsiteY7" fmla="*/ 1508036 h 2588089"/>
              <a:gd name="connsiteX8" fmla="*/ 3151451 w 3152219"/>
              <a:gd name="connsiteY8" fmla="*/ 2571953 h 258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219" h="2588089">
                <a:moveTo>
                  <a:pt x="0" y="2588089"/>
                </a:moveTo>
                <a:lnTo>
                  <a:pt x="0" y="1508036"/>
                </a:lnTo>
                <a:cubicBezTo>
                  <a:pt x="0" y="1054579"/>
                  <a:pt x="128650" y="827610"/>
                  <a:pt x="411685" y="629702"/>
                </a:cubicBezTo>
                <a:cubicBezTo>
                  <a:pt x="706031" y="459168"/>
                  <a:pt x="1092391" y="386186"/>
                  <a:pt x="1435253" y="121231"/>
                </a:cubicBezTo>
                <a:lnTo>
                  <a:pt x="1573526" y="0"/>
                </a:lnTo>
                <a:lnTo>
                  <a:pt x="1716965" y="121231"/>
                </a:lnTo>
                <a:cubicBezTo>
                  <a:pt x="2059826" y="386186"/>
                  <a:pt x="2446186" y="459168"/>
                  <a:pt x="2740534" y="629702"/>
                </a:cubicBezTo>
                <a:cubicBezTo>
                  <a:pt x="3023568" y="827610"/>
                  <a:pt x="3152219" y="1054579"/>
                  <a:pt x="3152219" y="1508036"/>
                </a:cubicBezTo>
                <a:cubicBezTo>
                  <a:pt x="3152219" y="1868054"/>
                  <a:pt x="3151451" y="2571953"/>
                  <a:pt x="3151451" y="2571953"/>
                </a:cubicBezTo>
              </a:path>
            </a:pathLst>
          </a:custGeom>
          <a:noFill/>
          <a:ln w="25400" cap="rnd">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9E5A89D0-BE3D-531C-3AE0-184C63E7145C}"/>
              </a:ext>
            </a:extLst>
          </p:cNvPr>
          <p:cNvSpPr txBox="1"/>
          <p:nvPr/>
        </p:nvSpPr>
        <p:spPr>
          <a:xfrm>
            <a:off x="773565" y="5382280"/>
            <a:ext cx="3229337" cy="523220"/>
          </a:xfrm>
          <a:prstGeom prst="rect">
            <a:avLst/>
          </a:prstGeom>
          <a:noFill/>
        </p:spPr>
        <p:txBody>
          <a:bodyPr wrap="square" rtlCol="0">
            <a:spAutoFit/>
          </a:bodyPr>
          <a:lstStyle/>
          <a:p>
            <a:pPr>
              <a:spcAft>
                <a:spcPts val="600"/>
              </a:spcAft>
            </a:pPr>
            <a:r>
              <a:rPr lang="en-US" sz="2800" dirty="0"/>
              <a:t>Mentor : Neha </a:t>
            </a:r>
            <a:endParaRPr lang="en-IN" sz="2800" dirty="0"/>
          </a:p>
        </p:txBody>
      </p:sp>
    </p:spTree>
    <p:extLst>
      <p:ext uri="{BB962C8B-B14F-4D97-AF65-F5344CB8AC3E}">
        <p14:creationId xmlns:p14="http://schemas.microsoft.com/office/powerpoint/2010/main" val="321899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986DD-2E66-095E-7D53-BF5268993219}"/>
              </a:ext>
            </a:extLst>
          </p:cNvPr>
          <p:cNvSpPr>
            <a:spLocks noGrp="1"/>
          </p:cNvSpPr>
          <p:nvPr>
            <p:ph type="title"/>
          </p:nvPr>
        </p:nvSpPr>
        <p:spPr>
          <a:xfrm>
            <a:off x="960120" y="960030"/>
            <a:ext cx="4470832" cy="1507398"/>
          </a:xfrm>
        </p:spPr>
        <p:txBody>
          <a:bodyPr anchor="ctr">
            <a:normAutofit/>
          </a:bodyPr>
          <a:lstStyle/>
          <a:p>
            <a:r>
              <a:rPr lang="en-IN" b="1">
                <a:effectLst/>
                <a:latin typeface="Times New Roman" panose="02020603050405020304" pitchFamily="18" charset="0"/>
                <a:ea typeface="Arial" panose="020B0604020202020204" pitchFamily="34" charset="0"/>
                <a:cs typeface="Times New Roman" panose="02020603050405020304" pitchFamily="18" charset="0"/>
              </a:rPr>
              <a:t>Business Objective:</a:t>
            </a:r>
            <a:br>
              <a:rPr lang="en-IN">
                <a:effectLst/>
                <a:latin typeface="Arial" panose="020B0604020202020204" pitchFamily="34" charset="0"/>
                <a:ea typeface="Arial" panose="020B0604020202020204" pitchFamily="34" charset="0"/>
              </a:rPr>
            </a:br>
            <a:endParaRPr lang="en-IN"/>
          </a:p>
        </p:txBody>
      </p:sp>
      <p:sp>
        <p:nvSpPr>
          <p:cNvPr id="3" name="Content Placeholder 2">
            <a:extLst>
              <a:ext uri="{FF2B5EF4-FFF2-40B4-BE49-F238E27FC236}">
                <a16:creationId xmlns:a16="http://schemas.microsoft.com/office/drawing/2014/main" id="{0FFFAF59-31FD-3A28-444B-6ABCCB2F5971}"/>
              </a:ext>
            </a:extLst>
          </p:cNvPr>
          <p:cNvSpPr>
            <a:spLocks noGrp="1"/>
          </p:cNvSpPr>
          <p:nvPr>
            <p:ph idx="1"/>
          </p:nvPr>
        </p:nvSpPr>
        <p:spPr>
          <a:xfrm>
            <a:off x="952501" y="2844800"/>
            <a:ext cx="4470831" cy="3053170"/>
          </a:xfrm>
        </p:spPr>
        <p:txBody>
          <a:bodyPr anchor="t">
            <a:normAutofit/>
          </a:bodyPr>
          <a:lstStyle/>
          <a:p>
            <a:pPr marL="0" indent="0">
              <a:buNone/>
            </a:pPr>
            <a:r>
              <a:rPr lang="en-IN" b="1">
                <a:effectLst/>
                <a:latin typeface="Times New Roman" panose="02020603050405020304" pitchFamily="18" charset="0"/>
                <a:ea typeface="Times New Roman" panose="02020603050405020304" pitchFamily="18" charset="0"/>
                <a:cs typeface="Times New Roman" panose="02020603050405020304" pitchFamily="18" charset="0"/>
              </a:rPr>
              <a:t>Generate the features from the dataset and use them to recommend the books accordingly to the users.</a:t>
            </a:r>
            <a:endParaRPr lang="en-IN">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cxnSp>
        <p:nvCxnSpPr>
          <p:cNvPr id="44" name="Straight Connector 43">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5" name="Graphic 44" descr="Books">
            <a:extLst>
              <a:ext uri="{FF2B5EF4-FFF2-40B4-BE49-F238E27FC236}">
                <a16:creationId xmlns:a16="http://schemas.microsoft.com/office/drawing/2014/main" id="{63C80D6B-248B-E956-7467-93695674FA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8669" y="1004724"/>
            <a:ext cx="4848551" cy="4848551"/>
          </a:xfrm>
          <a:prstGeom prst="rect">
            <a:avLst/>
          </a:prstGeom>
        </p:spPr>
      </p:pic>
    </p:spTree>
    <p:extLst>
      <p:ext uri="{BB962C8B-B14F-4D97-AF65-F5344CB8AC3E}">
        <p14:creationId xmlns:p14="http://schemas.microsoft.com/office/powerpoint/2010/main" val="397087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36E4F-DF87-5DAE-6C4E-AD12FF56DF30}"/>
              </a:ext>
            </a:extLst>
          </p:cNvPr>
          <p:cNvSpPr>
            <a:spLocks noGrp="1"/>
          </p:cNvSpPr>
          <p:nvPr>
            <p:ph type="title"/>
          </p:nvPr>
        </p:nvSpPr>
        <p:spPr>
          <a:xfrm>
            <a:off x="281816" y="160755"/>
            <a:ext cx="6612532" cy="1507398"/>
          </a:xfrm>
        </p:spPr>
        <p:txBody>
          <a:bodyPr anchor="ctr">
            <a:normAutofit/>
          </a:bodyPr>
          <a:lstStyle/>
          <a:p>
            <a:r>
              <a:rPr lang="en-US" dirty="0">
                <a:latin typeface="Times New Roman" panose="02020603050405020304" pitchFamily="18" charset="0"/>
                <a:cs typeface="Times New Roman" panose="02020603050405020304" pitchFamily="18" charset="0"/>
              </a:rPr>
              <a:t>Introduction &amp; Project Goal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3BFA6C-3A37-A7AC-89B3-5E2B617A84AB}"/>
              </a:ext>
            </a:extLst>
          </p:cNvPr>
          <p:cNvSpPr>
            <a:spLocks noGrp="1"/>
          </p:cNvSpPr>
          <p:nvPr>
            <p:ph idx="1"/>
          </p:nvPr>
        </p:nvSpPr>
        <p:spPr>
          <a:xfrm>
            <a:off x="952501" y="2844800"/>
            <a:ext cx="4470831" cy="3053170"/>
          </a:xfrm>
        </p:spPr>
        <p:txBody>
          <a:bodyPr anchor="t">
            <a:normAutofit/>
          </a:bodyPr>
          <a:lstStyle/>
          <a:p>
            <a:pPr marL="0" indent="0">
              <a:buNone/>
            </a:pPr>
            <a:r>
              <a:rPr lang="en-US" dirty="0">
                <a:latin typeface="Times New Roman" panose="02020603050405020304" pitchFamily="18" charset="0"/>
                <a:cs typeface="Times New Roman" panose="02020603050405020304" pitchFamily="18" charset="0"/>
              </a:rPr>
              <a:t>Exploring and Comparing different approaches to recommending the most relevant books to users based on their ratings with other books in the past based on other similar user’s interactions with books, and to recommend top 5 books based on the User ID as an input.</a:t>
            </a:r>
            <a:endParaRPr lang="en-IN"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7" name="Graphic 6" descr="Onboarding">
            <a:extLst>
              <a:ext uri="{FF2B5EF4-FFF2-40B4-BE49-F238E27FC236}">
                <a16:creationId xmlns:a16="http://schemas.microsoft.com/office/drawing/2014/main" id="{CA357321-56C8-84F4-4601-3E293F419A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8669" y="1004724"/>
            <a:ext cx="4848551" cy="4848551"/>
          </a:xfrm>
          <a:prstGeom prst="rect">
            <a:avLst/>
          </a:prstGeom>
        </p:spPr>
      </p:pic>
    </p:spTree>
    <p:extLst>
      <p:ext uri="{BB962C8B-B14F-4D97-AF65-F5344CB8AC3E}">
        <p14:creationId xmlns:p14="http://schemas.microsoft.com/office/powerpoint/2010/main" val="185496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FD7547-C1E5-BF35-E154-B951593E911D}"/>
              </a:ext>
            </a:extLst>
          </p:cNvPr>
          <p:cNvSpPr>
            <a:spLocks noGrp="1"/>
          </p:cNvSpPr>
          <p:nvPr>
            <p:ph type="title"/>
          </p:nvPr>
        </p:nvSpPr>
        <p:spPr>
          <a:xfrm>
            <a:off x="330231" y="-82752"/>
            <a:ext cx="4470832" cy="923164"/>
          </a:xfrm>
        </p:spPr>
        <p:txBody>
          <a:bodyPr anchor="ctr">
            <a:normAutofit/>
          </a:bodyPr>
          <a:lstStyle/>
          <a:p>
            <a:r>
              <a:rPr lang="en-US" dirty="0">
                <a:latin typeface="Times New Roman" panose="02020603050405020304" pitchFamily="18" charset="0"/>
                <a:cs typeface="Times New Roman" panose="02020603050405020304" pitchFamily="18" charset="0"/>
              </a:rPr>
              <a:t>Content :</a:t>
            </a:r>
            <a:endParaRPr lang="en-IN"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664A6ADD-2312-F0C6-2C4F-CCC94FCA996C}"/>
              </a:ext>
            </a:extLst>
          </p:cNvPr>
          <p:cNvSpPr>
            <a:spLocks noGrp="1" noChangeArrowheads="1"/>
          </p:cNvSpPr>
          <p:nvPr>
            <p:ph idx="1"/>
          </p:nvPr>
        </p:nvSpPr>
        <p:spPr bwMode="auto">
          <a:xfrm>
            <a:off x="854613" y="719091"/>
            <a:ext cx="5241387" cy="586813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600"/>
              </a:spcAft>
              <a:buClrTx/>
              <a:buSzTx/>
              <a:buNone/>
              <a:tabLst>
                <a:tab pos="457200" algn="l"/>
              </a:tabLst>
            </a:pPr>
            <a: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The Book-Crossing dataset comprises 3 files.</a:t>
            </a:r>
          </a:p>
          <a:p>
            <a:pPr marL="0" marR="0" lvl="0" indent="0" defTabSz="914400" rtl="0" eaLnBrk="0" fontAlgn="base" latinLnBrk="0" hangingPunct="0">
              <a:lnSpc>
                <a:spcPct val="100000"/>
              </a:lnSpc>
              <a:spcBef>
                <a:spcPct val="0"/>
              </a:spcBef>
              <a:spcAft>
                <a:spcPts val="600"/>
              </a:spcAft>
              <a:buClrTx/>
              <a:buSzTx/>
              <a:buNone/>
              <a:tabLst>
                <a:tab pos="457200" algn="l"/>
              </a:tabLst>
            </a:pPr>
            <a:endPar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ts val="600"/>
              </a:spcAft>
              <a:buClrTx/>
              <a:buSzTx/>
              <a:buFont typeface="Wingdings" panose="05000000000000000000" pitchFamily="2" charset="2"/>
              <a:buChar char="Ø"/>
              <a:tabLst>
                <a:tab pos="457200" algn="l"/>
              </a:tabLst>
            </a:pPr>
            <a: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Users </a:t>
            </a:r>
          </a:p>
          <a:p>
            <a:pPr marL="0" marR="0" lvl="0" indent="0" defTabSz="914400" rtl="0" eaLnBrk="0" fontAlgn="base" latinLnBrk="0" hangingPunct="0">
              <a:lnSpc>
                <a:spcPct val="100000"/>
              </a:lnSpc>
              <a:spcBef>
                <a:spcPct val="0"/>
              </a:spcBef>
              <a:spcAft>
                <a:spcPts val="600"/>
              </a:spcAft>
              <a:buClrTx/>
              <a:buSzTx/>
              <a:buNone/>
              <a:tabLst>
                <a:tab pos="457200" algn="l"/>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user id             unified identifier</a:t>
            </a:r>
          </a:p>
          <a:p>
            <a:pPr marL="0" marR="0" lvl="0" indent="0" defTabSz="914400" rtl="0" eaLnBrk="0" fontAlgn="base" latinLnBrk="0" hangingPunct="0">
              <a:lnSpc>
                <a:spcPct val="100000"/>
              </a:lnSpc>
              <a:spcBef>
                <a:spcPct val="0"/>
              </a:spcBef>
              <a:spcAft>
                <a:spcPts val="600"/>
              </a:spcAft>
              <a:buClrTx/>
              <a:buSzTx/>
              <a:buNone/>
              <a:tabLst>
                <a:tab pos="457200" algn="l"/>
              </a:tabLst>
            </a:pPr>
            <a: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location            </a:t>
            </a:r>
          </a:p>
          <a:p>
            <a:pPr marL="0" marR="0" lvl="0" indent="0" defTabSz="914400" rtl="0" eaLnBrk="0" fontAlgn="base" latinLnBrk="0" hangingPunct="0">
              <a:lnSpc>
                <a:spcPct val="100000"/>
              </a:lnSpc>
              <a:spcBef>
                <a:spcPct val="0"/>
              </a:spcBef>
              <a:spcAft>
                <a:spcPts val="600"/>
              </a:spcAft>
              <a:buClrTx/>
              <a:buSzTx/>
              <a:buNone/>
              <a:tabLst>
                <a:tab pos="457200" algn="l"/>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age                   </a:t>
            </a:r>
            <a:endPar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ts val="600"/>
              </a:spcAft>
              <a:buClrTx/>
              <a:buSzTx/>
              <a:buFont typeface="Wingdings" panose="05000000000000000000" pitchFamily="2" charset="2"/>
              <a:buChar char="Ø"/>
              <a:tabLst>
                <a:tab pos="457200" algn="l"/>
              </a:tabLst>
            </a:pPr>
            <a: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Books</a:t>
            </a:r>
          </a:p>
          <a:p>
            <a:pPr marL="0" marR="0" lvl="0" indent="0" defTabSz="914400" rtl="0" eaLnBrk="0" fontAlgn="base" latinLnBrk="0" hangingPunct="0">
              <a:lnSpc>
                <a:spcPct val="100000"/>
              </a:lnSpc>
              <a:spcBef>
                <a:spcPct val="0"/>
              </a:spcBef>
              <a:spcAft>
                <a:spcPts val="600"/>
              </a:spcAft>
              <a:buClrTx/>
              <a:buSzTx/>
              <a:buNone/>
              <a:tabLst>
                <a:tab pos="457200" algn="l"/>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ISBN                      </a:t>
            </a:r>
          </a:p>
          <a:p>
            <a:pPr marL="0" marR="0" lvl="0" indent="0" defTabSz="914400" rtl="0" eaLnBrk="0" fontAlgn="base" latinLnBrk="0" hangingPunct="0">
              <a:lnSpc>
                <a:spcPct val="100000"/>
              </a:lnSpc>
              <a:spcBef>
                <a:spcPct val="0"/>
              </a:spcBef>
              <a:spcAft>
                <a:spcPts val="600"/>
              </a:spcAft>
              <a:buClrTx/>
              <a:buSzTx/>
              <a:buNone/>
              <a:tabLst>
                <a:tab pos="457200" algn="l"/>
              </a:tabLst>
            </a:pPr>
            <a: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Book title</a:t>
            </a:r>
          </a:p>
          <a:p>
            <a:pPr marL="0" marR="0" lvl="0" indent="0" defTabSz="914400" rtl="0" eaLnBrk="0" fontAlgn="base" latinLnBrk="0" hangingPunct="0">
              <a:lnSpc>
                <a:spcPct val="100000"/>
              </a:lnSpc>
              <a:spcBef>
                <a:spcPct val="0"/>
              </a:spcBef>
              <a:spcAft>
                <a:spcPts val="600"/>
              </a:spcAft>
              <a:buClrTx/>
              <a:buSzTx/>
              <a:buNone/>
              <a:tabLst>
                <a:tab pos="457200" algn="l"/>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Year of publication</a:t>
            </a:r>
          </a:p>
          <a:p>
            <a:pPr marL="0" marR="0" lvl="0" indent="0" defTabSz="914400" rtl="0" eaLnBrk="0" fontAlgn="base" latinLnBrk="0" hangingPunct="0">
              <a:lnSpc>
                <a:spcPct val="100000"/>
              </a:lnSpc>
              <a:spcBef>
                <a:spcPct val="0"/>
              </a:spcBef>
              <a:spcAft>
                <a:spcPts val="600"/>
              </a:spcAft>
              <a:buClrTx/>
              <a:buSzTx/>
              <a:buNone/>
              <a:tabLst>
                <a:tab pos="457200" algn="l"/>
              </a:tabLst>
            </a:pPr>
            <a: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publisher</a:t>
            </a:r>
          </a:p>
          <a:p>
            <a:pPr marL="0" marR="0" lvl="0" indent="0" defTabSz="914400" rtl="0" eaLnBrk="0" fontAlgn="base" latinLnBrk="0" hangingPunct="0">
              <a:lnSpc>
                <a:spcPct val="100000"/>
              </a:lnSpc>
              <a:spcBef>
                <a:spcPct val="0"/>
              </a:spcBef>
              <a:spcAft>
                <a:spcPts val="600"/>
              </a:spcAft>
              <a:buClrTx/>
              <a:buSzTx/>
              <a:buNone/>
              <a:tabLst>
                <a:tab pos="457200" algn="l"/>
              </a:tabLst>
            </a:pPr>
            <a: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Image-URL-Small</a:t>
            </a:r>
          </a:p>
          <a:p>
            <a:pPr marL="0" indent="0">
              <a:lnSpc>
                <a:spcPct val="100000"/>
              </a:lnSpc>
              <a:spcAft>
                <a:spcPts val="600"/>
              </a:spcAft>
              <a:buSzTx/>
              <a:buNone/>
            </a:pPr>
            <a: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Image-URL-medium</a:t>
            </a:r>
          </a:p>
          <a:p>
            <a:pPr marL="0" indent="0">
              <a:lnSpc>
                <a:spcPct val="100000"/>
              </a:lnSpc>
              <a:spcAft>
                <a:spcPts val="600"/>
              </a:spcAft>
              <a:buSzTx/>
              <a:buNone/>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Image-URL-large </a:t>
            </a:r>
          </a:p>
          <a:p>
            <a:pPr marR="0" lvl="0" defTabSz="914400" rtl="0" eaLnBrk="0" fontAlgn="base" latinLnBrk="0" hangingPunct="0">
              <a:lnSpc>
                <a:spcPct val="100000"/>
              </a:lnSpc>
              <a:spcBef>
                <a:spcPct val="0"/>
              </a:spcBef>
              <a:spcAft>
                <a:spcPts val="600"/>
              </a:spcAft>
              <a:buClrTx/>
              <a:buSzTx/>
              <a:buFont typeface="Wingdings" panose="05000000000000000000" pitchFamily="2" charset="2"/>
              <a:buChar char="Ø"/>
              <a:tabLst>
                <a:tab pos="457200" algn="l"/>
              </a:tabLst>
            </a:pPr>
            <a: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Ratings</a:t>
            </a:r>
          </a:p>
          <a:p>
            <a:pPr marL="0" marR="0" lvl="0" indent="0" defTabSz="914400" rtl="0" eaLnBrk="0" fontAlgn="base" latinLnBrk="0" hangingPunct="0">
              <a:lnSpc>
                <a:spcPct val="100000"/>
              </a:lnSpc>
              <a:spcBef>
                <a:spcPct val="0"/>
              </a:spcBef>
              <a:spcAft>
                <a:spcPts val="600"/>
              </a:spcAft>
              <a:buClrTx/>
              <a:buSzTx/>
              <a:buNone/>
              <a:tabLst>
                <a:tab pos="457200" algn="l"/>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ts val="600"/>
              </a:spcAft>
              <a:buClrTx/>
              <a:buSzTx/>
              <a:buNone/>
              <a:tabLst>
                <a:tab pos="457200" algn="l"/>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Book ratings</a:t>
            </a:r>
            <a:b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cxnSp>
        <p:nvCxnSpPr>
          <p:cNvPr id="37" name="Straight Connector 36">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24" name="Graphic 23" descr="Open Source">
            <a:extLst>
              <a:ext uri="{FF2B5EF4-FFF2-40B4-BE49-F238E27FC236}">
                <a16:creationId xmlns:a16="http://schemas.microsoft.com/office/drawing/2014/main" id="{F591F1F8-D586-9FC6-215E-2E0874C0DE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8669" y="1004724"/>
            <a:ext cx="4848551" cy="4848551"/>
          </a:xfrm>
          <a:prstGeom prst="rect">
            <a:avLst/>
          </a:prstGeom>
        </p:spPr>
      </p:pic>
      <p:sp>
        <p:nvSpPr>
          <p:cNvPr id="11" name="Right Brace 10">
            <a:extLst>
              <a:ext uri="{FF2B5EF4-FFF2-40B4-BE49-F238E27FC236}">
                <a16:creationId xmlns:a16="http://schemas.microsoft.com/office/drawing/2014/main" id="{8A9E7D55-E8AB-488F-401A-35B8FECBF6C1}"/>
              </a:ext>
            </a:extLst>
          </p:cNvPr>
          <p:cNvSpPr/>
          <p:nvPr/>
        </p:nvSpPr>
        <p:spPr>
          <a:xfrm>
            <a:off x="2405849" y="1562470"/>
            <a:ext cx="159798" cy="23888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ln>
                <a:solidFill>
                  <a:schemeClr val="tx1"/>
                </a:solidFill>
              </a:ln>
              <a:solidFill>
                <a:schemeClr val="tx2"/>
              </a:solidFill>
            </a:endParaRPr>
          </a:p>
        </p:txBody>
      </p:sp>
      <p:sp>
        <p:nvSpPr>
          <p:cNvPr id="13" name="Right Brace 12">
            <a:extLst>
              <a:ext uri="{FF2B5EF4-FFF2-40B4-BE49-F238E27FC236}">
                <a16:creationId xmlns:a16="http://schemas.microsoft.com/office/drawing/2014/main" id="{F5A0B99E-1913-82B2-E802-F17ECB7C8139}"/>
              </a:ext>
            </a:extLst>
          </p:cNvPr>
          <p:cNvSpPr/>
          <p:nvPr/>
        </p:nvSpPr>
        <p:spPr>
          <a:xfrm>
            <a:off x="2405849" y="1975180"/>
            <a:ext cx="337351" cy="38392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ln w="0"/>
              <a:effectLst>
                <a:outerShdw blurRad="38100" dist="19050" dir="2700000" algn="tl" rotWithShape="0">
                  <a:schemeClr val="dk1">
                    <a:alpha val="40000"/>
                  </a:schemeClr>
                </a:outerShdw>
              </a:effectLst>
            </a:endParaRPr>
          </a:p>
        </p:txBody>
      </p:sp>
      <p:sp>
        <p:nvSpPr>
          <p:cNvPr id="21" name="TextBox 20">
            <a:extLst>
              <a:ext uri="{FF2B5EF4-FFF2-40B4-BE49-F238E27FC236}">
                <a16:creationId xmlns:a16="http://schemas.microsoft.com/office/drawing/2014/main" id="{32AE7092-A241-46DE-AF88-7907BB2B8C39}"/>
              </a:ext>
            </a:extLst>
          </p:cNvPr>
          <p:cNvSpPr txBox="1"/>
          <p:nvPr/>
        </p:nvSpPr>
        <p:spPr>
          <a:xfrm>
            <a:off x="2828414" y="2041864"/>
            <a:ext cx="180512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Demographic data</a:t>
            </a:r>
            <a:endParaRPr lang="en-IN" sz="1600" dirty="0">
              <a:latin typeface="Times New Roman" panose="02020603050405020304" pitchFamily="18" charset="0"/>
              <a:cs typeface="Times New Roman" panose="02020603050405020304" pitchFamily="18" charset="0"/>
            </a:endParaRPr>
          </a:p>
        </p:txBody>
      </p:sp>
      <p:sp>
        <p:nvSpPr>
          <p:cNvPr id="25" name="Right Brace 24">
            <a:extLst>
              <a:ext uri="{FF2B5EF4-FFF2-40B4-BE49-F238E27FC236}">
                <a16:creationId xmlns:a16="http://schemas.microsoft.com/office/drawing/2014/main" id="{832D42E4-5869-79E7-04E6-0EE13787F53B}"/>
              </a:ext>
            </a:extLst>
          </p:cNvPr>
          <p:cNvSpPr/>
          <p:nvPr/>
        </p:nvSpPr>
        <p:spPr>
          <a:xfrm>
            <a:off x="2494625" y="2801228"/>
            <a:ext cx="159798" cy="23888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ln>
                <a:solidFill>
                  <a:schemeClr val="tx1"/>
                </a:solidFill>
              </a:ln>
              <a:solidFill>
                <a:schemeClr val="tx2"/>
              </a:solidFill>
            </a:endParaRPr>
          </a:p>
        </p:txBody>
      </p:sp>
      <p:sp>
        <p:nvSpPr>
          <p:cNvPr id="27" name="TextBox 26">
            <a:extLst>
              <a:ext uri="{FF2B5EF4-FFF2-40B4-BE49-F238E27FC236}">
                <a16:creationId xmlns:a16="http://schemas.microsoft.com/office/drawing/2014/main" id="{3DDC01C8-9AE7-8B3F-6E3E-28C4F8B5EEDF}"/>
              </a:ext>
            </a:extLst>
          </p:cNvPr>
          <p:cNvSpPr txBox="1"/>
          <p:nvPr/>
        </p:nvSpPr>
        <p:spPr>
          <a:xfrm>
            <a:off x="3906176" y="3298408"/>
            <a:ext cx="218982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Content based information</a:t>
            </a:r>
            <a:endParaRPr lang="en-IN" sz="1600" dirty="0">
              <a:latin typeface="Times New Roman" panose="02020603050405020304" pitchFamily="18" charset="0"/>
              <a:cs typeface="Times New Roman" panose="02020603050405020304" pitchFamily="18" charset="0"/>
            </a:endParaRPr>
          </a:p>
        </p:txBody>
      </p:sp>
      <p:sp>
        <p:nvSpPr>
          <p:cNvPr id="28" name="Right Brace 27">
            <a:extLst>
              <a:ext uri="{FF2B5EF4-FFF2-40B4-BE49-F238E27FC236}">
                <a16:creationId xmlns:a16="http://schemas.microsoft.com/office/drawing/2014/main" id="{9EC38DC1-4E4C-0D33-AAA5-E8D54AAF8688}"/>
              </a:ext>
            </a:extLst>
          </p:cNvPr>
          <p:cNvSpPr/>
          <p:nvPr/>
        </p:nvSpPr>
        <p:spPr>
          <a:xfrm>
            <a:off x="3409025" y="3177050"/>
            <a:ext cx="363981" cy="83952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ln w="0"/>
              <a:effectLst>
                <a:outerShdw blurRad="38100" dist="19050" dir="2700000" algn="tl" rotWithShape="0">
                  <a:schemeClr val="dk1">
                    <a:alpha val="40000"/>
                  </a:schemeClr>
                </a:outerShdw>
              </a:effectLst>
            </a:endParaRPr>
          </a:p>
        </p:txBody>
      </p:sp>
      <p:sp>
        <p:nvSpPr>
          <p:cNvPr id="30" name="TextBox 29">
            <a:extLst>
              <a:ext uri="{FF2B5EF4-FFF2-40B4-BE49-F238E27FC236}">
                <a16:creationId xmlns:a16="http://schemas.microsoft.com/office/drawing/2014/main" id="{5174A1C9-299B-17F4-9F68-887C255CBBD5}"/>
              </a:ext>
            </a:extLst>
          </p:cNvPr>
          <p:cNvSpPr txBox="1"/>
          <p:nvPr/>
        </p:nvSpPr>
        <p:spPr>
          <a:xfrm>
            <a:off x="2743200" y="2730815"/>
            <a:ext cx="353946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International standard book number</a:t>
            </a:r>
            <a:endParaRPr lang="en-IN" sz="1600" dirty="0">
              <a:latin typeface="Times New Roman" panose="02020603050405020304" pitchFamily="18" charset="0"/>
              <a:cs typeface="Times New Roman" panose="02020603050405020304" pitchFamily="18" charset="0"/>
            </a:endParaRPr>
          </a:p>
        </p:txBody>
      </p:sp>
      <p:sp>
        <p:nvSpPr>
          <p:cNvPr id="32" name="Right Brace 31">
            <a:extLst>
              <a:ext uri="{FF2B5EF4-FFF2-40B4-BE49-F238E27FC236}">
                <a16:creationId xmlns:a16="http://schemas.microsoft.com/office/drawing/2014/main" id="{FD5FB47E-5978-3E76-A26C-FE57D51CF441}"/>
              </a:ext>
            </a:extLst>
          </p:cNvPr>
          <p:cNvSpPr/>
          <p:nvPr/>
        </p:nvSpPr>
        <p:spPr>
          <a:xfrm>
            <a:off x="3497803" y="4124253"/>
            <a:ext cx="497148" cy="98698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ln w="0"/>
              <a:effectLst>
                <a:outerShdw blurRad="38100" dist="19050" dir="2700000" algn="tl" rotWithShape="0">
                  <a:schemeClr val="dk1">
                    <a:alpha val="40000"/>
                  </a:schemeClr>
                </a:outerShdw>
              </a:effectLst>
            </a:endParaRPr>
          </a:p>
        </p:txBody>
      </p:sp>
      <p:sp>
        <p:nvSpPr>
          <p:cNvPr id="35" name="TextBox 34">
            <a:extLst>
              <a:ext uri="{FF2B5EF4-FFF2-40B4-BE49-F238E27FC236}">
                <a16:creationId xmlns:a16="http://schemas.microsoft.com/office/drawing/2014/main" id="{A8E62030-7B82-9C58-8C01-78796DA65D26}"/>
              </a:ext>
            </a:extLst>
          </p:cNvPr>
          <p:cNvSpPr txBox="1"/>
          <p:nvPr/>
        </p:nvSpPr>
        <p:spPr>
          <a:xfrm>
            <a:off x="4092836" y="4283725"/>
            <a:ext cx="218982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URL links to the cover pages</a:t>
            </a:r>
            <a:endParaRPr lang="en-IN" sz="1600" dirty="0">
              <a:latin typeface="Times New Roman" panose="02020603050405020304" pitchFamily="18" charset="0"/>
              <a:cs typeface="Times New Roman" panose="02020603050405020304" pitchFamily="18" charset="0"/>
            </a:endParaRPr>
          </a:p>
        </p:txBody>
      </p:sp>
      <p:sp>
        <p:nvSpPr>
          <p:cNvPr id="38" name="Right Brace 37">
            <a:extLst>
              <a:ext uri="{FF2B5EF4-FFF2-40B4-BE49-F238E27FC236}">
                <a16:creationId xmlns:a16="http://schemas.microsoft.com/office/drawing/2014/main" id="{55F13BF0-886E-D8CD-4DC9-1A122D9A6931}"/>
              </a:ext>
            </a:extLst>
          </p:cNvPr>
          <p:cNvSpPr/>
          <p:nvPr/>
        </p:nvSpPr>
        <p:spPr>
          <a:xfrm>
            <a:off x="2828414" y="5479533"/>
            <a:ext cx="497148" cy="98698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ln w="0"/>
              <a:effectLst>
                <a:outerShdw blurRad="38100" dist="19050" dir="2700000" algn="tl" rotWithShape="0">
                  <a:schemeClr val="dk1">
                    <a:alpha val="40000"/>
                  </a:schemeClr>
                </a:outerShdw>
              </a:effectLst>
            </a:endParaRPr>
          </a:p>
        </p:txBody>
      </p:sp>
      <p:sp>
        <p:nvSpPr>
          <p:cNvPr id="39" name="TextBox 38">
            <a:extLst>
              <a:ext uri="{FF2B5EF4-FFF2-40B4-BE49-F238E27FC236}">
                <a16:creationId xmlns:a16="http://schemas.microsoft.com/office/drawing/2014/main" id="{C5564F9A-1C25-9D99-D2D5-7337CC447566}"/>
              </a:ext>
            </a:extLst>
          </p:cNvPr>
          <p:cNvSpPr txBox="1"/>
          <p:nvPr/>
        </p:nvSpPr>
        <p:spPr>
          <a:xfrm>
            <a:off x="3325562" y="5479533"/>
            <a:ext cx="2189824"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 to 10 (Explicit rating)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0 no rating given (Implicit rating)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47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689397-4988-A82B-4B47-8BED5D405463}"/>
              </a:ext>
            </a:extLst>
          </p:cNvPr>
          <p:cNvSpPr>
            <a:spLocks noGrp="1"/>
          </p:cNvSpPr>
          <p:nvPr>
            <p:ph type="title"/>
          </p:nvPr>
        </p:nvSpPr>
        <p:spPr>
          <a:xfrm>
            <a:off x="952500" y="1581462"/>
            <a:ext cx="2776531" cy="3687580"/>
          </a:xfrm>
        </p:spPr>
        <p:txBody>
          <a:bodyPr>
            <a:normAutofit/>
          </a:bodyPr>
          <a:lstStyle/>
          <a:p>
            <a:pPr algn="ctr"/>
            <a:r>
              <a:rPr lang="en-US" dirty="0">
                <a:cs typeface="Times New Roman" panose="02020603050405020304" pitchFamily="18" charset="0"/>
              </a:rPr>
              <a:t>Observation </a:t>
            </a:r>
            <a:br>
              <a:rPr lang="en-US" dirty="0">
                <a:cs typeface="Times New Roman" panose="02020603050405020304" pitchFamily="18" charset="0"/>
              </a:rPr>
            </a:br>
            <a:r>
              <a:rPr lang="en-US" dirty="0">
                <a:cs typeface="Times New Roman" panose="02020603050405020304" pitchFamily="18" charset="0"/>
              </a:rPr>
              <a:t>from the data :</a:t>
            </a:r>
            <a:endParaRPr lang="en-IN" dirty="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a:extLst>
              <a:ext uri="{FF2B5EF4-FFF2-40B4-BE49-F238E27FC236}">
                <a16:creationId xmlns:a16="http://schemas.microsoft.com/office/drawing/2014/main" id="{789BC617-E1DC-B048-7A99-D1C039584E0D}"/>
              </a:ext>
            </a:extLst>
          </p:cNvPr>
          <p:cNvGraphicFramePr>
            <a:graphicFrameLocks noGrp="1"/>
          </p:cNvGraphicFramePr>
          <p:nvPr>
            <p:ph idx="1"/>
            <p:extLst>
              <p:ext uri="{D42A27DB-BD31-4B8C-83A1-F6EECF244321}">
                <p14:modId xmlns:p14="http://schemas.microsoft.com/office/powerpoint/2010/main" val="2604108905"/>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986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1" name="Freeform: Shape 1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6" name="Rectangle 15">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B87103-F813-6F83-AA65-A19B0836F716}"/>
              </a:ext>
            </a:extLst>
          </p:cNvPr>
          <p:cNvSpPr>
            <a:spLocks noGrp="1"/>
          </p:cNvSpPr>
          <p:nvPr>
            <p:ph type="title"/>
          </p:nvPr>
        </p:nvSpPr>
        <p:spPr>
          <a:xfrm>
            <a:off x="1473389" y="3240164"/>
            <a:ext cx="3149221" cy="659538"/>
          </a:xfrm>
        </p:spPr>
        <p:txBody>
          <a:bodyPr vert="horz" lIns="91440" tIns="45720" rIns="91440" bIns="45720" rtlCol="0" anchor="b">
            <a:normAutofit fontScale="90000"/>
          </a:bodyPr>
          <a:lstStyle/>
          <a:p>
            <a:pPr algn="ctr"/>
            <a:r>
              <a:rPr lang="en-US" dirty="0"/>
              <a:t>Histogram of Age</a:t>
            </a:r>
          </a:p>
        </p:txBody>
      </p:sp>
      <p:sp>
        <p:nvSpPr>
          <p:cNvPr id="20" name="Freeform: Shape 19">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D2201D0F-4C63-3E40-A79E-55DC0A1D5823}"/>
              </a:ext>
            </a:extLst>
          </p:cNvPr>
          <p:cNvSpPr txBox="1"/>
          <p:nvPr/>
        </p:nvSpPr>
        <p:spPr>
          <a:xfrm>
            <a:off x="0" y="67975"/>
            <a:ext cx="4014345" cy="584775"/>
          </a:xfrm>
          <a:prstGeom prst="rect">
            <a:avLst/>
          </a:prstGeom>
          <a:noFill/>
        </p:spPr>
        <p:txBody>
          <a:bodyPr wrap="square" rtlCol="0">
            <a:spAutoFit/>
          </a:bodyPr>
          <a:lstStyle/>
          <a:p>
            <a:r>
              <a:rPr lang="en-US" sz="3200" b="1" u="sng" dirty="0"/>
              <a:t>Data</a:t>
            </a:r>
            <a:r>
              <a:rPr lang="en-US" sz="3200" dirty="0"/>
              <a:t> </a:t>
            </a:r>
            <a:r>
              <a:rPr lang="en-US" sz="3200" b="1" u="sng" dirty="0"/>
              <a:t>Exploration</a:t>
            </a:r>
            <a:r>
              <a:rPr lang="en-US" sz="3200" dirty="0"/>
              <a:t> </a:t>
            </a:r>
            <a:r>
              <a:rPr lang="en-US" dirty="0"/>
              <a:t>:</a:t>
            </a:r>
            <a:endParaRPr lang="en-IN" dirty="0"/>
          </a:p>
        </p:txBody>
      </p:sp>
      <p:pic>
        <p:nvPicPr>
          <p:cNvPr id="9" name="Picture 2">
            <a:extLst>
              <a:ext uri="{FF2B5EF4-FFF2-40B4-BE49-F238E27FC236}">
                <a16:creationId xmlns:a16="http://schemas.microsoft.com/office/drawing/2014/main" id="{D8A454FC-5BB2-9E07-22BB-502BF98DA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4486" y="554009"/>
            <a:ext cx="5878285" cy="603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24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1" name="Freeform: Shape 1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6" name="Rectangle 15">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B87103-F813-6F83-AA65-A19B0836F716}"/>
              </a:ext>
            </a:extLst>
          </p:cNvPr>
          <p:cNvSpPr>
            <a:spLocks noGrp="1"/>
          </p:cNvSpPr>
          <p:nvPr>
            <p:ph type="title"/>
          </p:nvPr>
        </p:nvSpPr>
        <p:spPr>
          <a:xfrm>
            <a:off x="1473389" y="3331029"/>
            <a:ext cx="3149221" cy="659538"/>
          </a:xfrm>
        </p:spPr>
        <p:txBody>
          <a:bodyPr vert="horz" lIns="91440" tIns="45720" rIns="91440" bIns="45720" rtlCol="0" anchor="b">
            <a:normAutofit fontScale="90000"/>
          </a:bodyPr>
          <a:lstStyle/>
          <a:p>
            <a:pPr algn="ctr"/>
            <a:r>
              <a:rPr lang="en-US" dirty="0"/>
              <a:t>Top 10 most active user countries</a:t>
            </a:r>
          </a:p>
        </p:txBody>
      </p:sp>
      <p:sp>
        <p:nvSpPr>
          <p:cNvPr id="20" name="Freeform: Shape 19">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D2201D0F-4C63-3E40-A79E-55DC0A1D5823}"/>
              </a:ext>
            </a:extLst>
          </p:cNvPr>
          <p:cNvSpPr txBox="1"/>
          <p:nvPr/>
        </p:nvSpPr>
        <p:spPr>
          <a:xfrm>
            <a:off x="0" y="67975"/>
            <a:ext cx="4014345" cy="584775"/>
          </a:xfrm>
          <a:prstGeom prst="rect">
            <a:avLst/>
          </a:prstGeom>
          <a:noFill/>
        </p:spPr>
        <p:txBody>
          <a:bodyPr wrap="square" rtlCol="0">
            <a:spAutoFit/>
          </a:bodyPr>
          <a:lstStyle/>
          <a:p>
            <a:r>
              <a:rPr lang="en-US" sz="3200" b="1" u="sng" dirty="0"/>
              <a:t>Data</a:t>
            </a:r>
            <a:r>
              <a:rPr lang="en-US" sz="3200" dirty="0"/>
              <a:t> </a:t>
            </a:r>
            <a:r>
              <a:rPr lang="en-US" sz="3200" b="1" u="sng" dirty="0"/>
              <a:t>Exploration</a:t>
            </a:r>
            <a:r>
              <a:rPr lang="en-US" sz="3200" dirty="0"/>
              <a:t> </a:t>
            </a:r>
            <a:r>
              <a:rPr lang="en-US" dirty="0"/>
              <a:t>:</a:t>
            </a:r>
            <a:endParaRPr lang="en-IN" dirty="0"/>
          </a:p>
        </p:txBody>
      </p:sp>
      <p:pic>
        <p:nvPicPr>
          <p:cNvPr id="7" name="Picture 2">
            <a:extLst>
              <a:ext uri="{FF2B5EF4-FFF2-40B4-BE49-F238E27FC236}">
                <a16:creationId xmlns:a16="http://schemas.microsoft.com/office/drawing/2014/main" id="{1212A549-C039-4A43-B924-0DFF539E7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8029" y="370113"/>
            <a:ext cx="5725885" cy="621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040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1" name="Freeform: Shape 1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6" name="Rectangle 15">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0AE7C644-4621-0D7E-BC11-315C6FE20B84}"/>
              </a:ext>
            </a:extLst>
          </p:cNvPr>
          <p:cNvPicPr>
            <a:picLocks noGrp="1" noChangeAspect="1"/>
          </p:cNvPicPr>
          <p:nvPr>
            <p:ph idx="1"/>
          </p:nvPr>
        </p:nvPicPr>
        <p:blipFill>
          <a:blip r:embed="rId2"/>
          <a:stretch>
            <a:fillRect/>
          </a:stretch>
        </p:blipFill>
        <p:spPr>
          <a:xfrm>
            <a:off x="6177159" y="1585732"/>
            <a:ext cx="5367252" cy="4865178"/>
          </a:xfrm>
          <a:prstGeom prst="rect">
            <a:avLst/>
          </a:prstGeom>
        </p:spPr>
      </p:pic>
      <p:sp>
        <p:nvSpPr>
          <p:cNvPr id="6" name="TextBox 5">
            <a:extLst>
              <a:ext uri="{FF2B5EF4-FFF2-40B4-BE49-F238E27FC236}">
                <a16:creationId xmlns:a16="http://schemas.microsoft.com/office/drawing/2014/main" id="{D2201D0F-4C63-3E40-A79E-55DC0A1D5823}"/>
              </a:ext>
            </a:extLst>
          </p:cNvPr>
          <p:cNvSpPr txBox="1"/>
          <p:nvPr/>
        </p:nvSpPr>
        <p:spPr>
          <a:xfrm>
            <a:off x="0" y="67975"/>
            <a:ext cx="4014345" cy="584775"/>
          </a:xfrm>
          <a:prstGeom prst="rect">
            <a:avLst/>
          </a:prstGeom>
          <a:noFill/>
        </p:spPr>
        <p:txBody>
          <a:bodyPr wrap="square" rtlCol="0">
            <a:spAutoFit/>
          </a:bodyPr>
          <a:lstStyle/>
          <a:p>
            <a:r>
              <a:rPr lang="en-US" sz="3200" b="1" u="sng" dirty="0"/>
              <a:t>Data</a:t>
            </a:r>
            <a:r>
              <a:rPr lang="en-US" sz="3200" dirty="0"/>
              <a:t> </a:t>
            </a:r>
            <a:r>
              <a:rPr lang="en-US" sz="3200" b="1" u="sng" dirty="0"/>
              <a:t>Exploration</a:t>
            </a:r>
            <a:r>
              <a:rPr lang="en-US" sz="3200" dirty="0"/>
              <a:t> </a:t>
            </a:r>
            <a:r>
              <a:rPr lang="en-US" dirty="0"/>
              <a:t>:</a:t>
            </a:r>
            <a:endParaRPr lang="en-IN" dirty="0"/>
          </a:p>
        </p:txBody>
      </p:sp>
      <p:pic>
        <p:nvPicPr>
          <p:cNvPr id="9" name="Picture 8">
            <a:extLst>
              <a:ext uri="{FF2B5EF4-FFF2-40B4-BE49-F238E27FC236}">
                <a16:creationId xmlns:a16="http://schemas.microsoft.com/office/drawing/2014/main" id="{F335B6B5-241B-5BAC-96F6-93610CE3E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65" y="1585732"/>
            <a:ext cx="5534669" cy="486517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E3DB4E0-3E77-483A-5875-F0112AD12B28}"/>
              </a:ext>
            </a:extLst>
          </p:cNvPr>
          <p:cNvSpPr txBox="1"/>
          <p:nvPr/>
        </p:nvSpPr>
        <p:spPr>
          <a:xfrm>
            <a:off x="2007172" y="860841"/>
            <a:ext cx="2693973" cy="584775"/>
          </a:xfrm>
          <a:prstGeom prst="rect">
            <a:avLst/>
          </a:prstGeom>
          <a:noFill/>
        </p:spPr>
        <p:txBody>
          <a:bodyPr wrap="square" rtlCol="0">
            <a:spAutoFit/>
          </a:bodyPr>
          <a:lstStyle/>
          <a:p>
            <a:r>
              <a:rPr lang="en-US" sz="3200" dirty="0"/>
              <a:t>Top 10 authors</a:t>
            </a:r>
            <a:endParaRPr lang="en-IN" sz="3200" dirty="0"/>
          </a:p>
        </p:txBody>
      </p:sp>
      <p:sp>
        <p:nvSpPr>
          <p:cNvPr id="17" name="TextBox 16">
            <a:extLst>
              <a:ext uri="{FF2B5EF4-FFF2-40B4-BE49-F238E27FC236}">
                <a16:creationId xmlns:a16="http://schemas.microsoft.com/office/drawing/2014/main" id="{413E153C-A13B-FE21-ED3B-069FB0E22E1C}"/>
              </a:ext>
            </a:extLst>
          </p:cNvPr>
          <p:cNvSpPr txBox="1"/>
          <p:nvPr/>
        </p:nvSpPr>
        <p:spPr>
          <a:xfrm>
            <a:off x="7566357" y="805231"/>
            <a:ext cx="2693973" cy="584775"/>
          </a:xfrm>
          <a:prstGeom prst="rect">
            <a:avLst/>
          </a:prstGeom>
          <a:noFill/>
        </p:spPr>
        <p:txBody>
          <a:bodyPr wrap="square" rtlCol="0">
            <a:spAutoFit/>
          </a:bodyPr>
          <a:lstStyle/>
          <a:p>
            <a:r>
              <a:rPr lang="en-US" sz="3200" dirty="0"/>
              <a:t>Top 10 titles</a:t>
            </a:r>
            <a:endParaRPr lang="en-IN" sz="3200" dirty="0"/>
          </a:p>
        </p:txBody>
      </p:sp>
    </p:spTree>
    <p:extLst>
      <p:ext uri="{BB962C8B-B14F-4D97-AF65-F5344CB8AC3E}">
        <p14:creationId xmlns:p14="http://schemas.microsoft.com/office/powerpoint/2010/main" val="1534403498"/>
      </p:ext>
    </p:extLst>
  </p:cSld>
  <p:clrMapOvr>
    <a:masterClrMapping/>
  </p:clrMapOvr>
</p:sld>
</file>

<file path=ppt/theme/theme1.xml><?xml version="1.0" encoding="utf-8"?>
<a:theme xmlns:a="http://schemas.openxmlformats.org/drawingml/2006/main" name="Marrakesh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459</TotalTime>
  <Words>987</Words>
  <Application>Microsoft Office PowerPoint</Application>
  <PresentationFormat>Widescreen</PresentationFormat>
  <Paragraphs>102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Goudy Old Style</vt:lpstr>
      <vt:lpstr>Times New Roman</vt:lpstr>
      <vt:lpstr>Wingdings</vt:lpstr>
      <vt:lpstr>MarrakeshVTI</vt:lpstr>
      <vt:lpstr>Book Recommendation system</vt:lpstr>
      <vt:lpstr>PowerPoint Presentation</vt:lpstr>
      <vt:lpstr>Business Objective: </vt:lpstr>
      <vt:lpstr>Introduction &amp; Project Goal :</vt:lpstr>
      <vt:lpstr>Content :</vt:lpstr>
      <vt:lpstr>Observation  from the data :</vt:lpstr>
      <vt:lpstr>Histogram of Age</vt:lpstr>
      <vt:lpstr>Top 10 most active user countries</vt:lpstr>
      <vt:lpstr>PowerPoint Presentation</vt:lpstr>
      <vt:lpstr>PowerPoint Presentation</vt:lpstr>
      <vt:lpstr>Average Rating</vt:lpstr>
      <vt:lpstr>Recommendation Systems </vt:lpstr>
      <vt:lpstr>PowerPoint Presentation</vt:lpstr>
      <vt:lpstr>Collaborative Filtering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Sameera Pantula</dc:creator>
  <cp:lastModifiedBy>Sameera Pantula</cp:lastModifiedBy>
  <cp:revision>1</cp:revision>
  <dcterms:created xsi:type="dcterms:W3CDTF">2024-01-03T09:13:01Z</dcterms:created>
  <dcterms:modified xsi:type="dcterms:W3CDTF">2024-01-04T06:30:14Z</dcterms:modified>
</cp:coreProperties>
</file>