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6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387-5952-4658-94F5-D7439F243579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985A-89C5-4557-BCB6-1C0F35D60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vision.ee.ethz.ch/cvl/DIV2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267" y="2015067"/>
            <a:ext cx="9144000" cy="126629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Image Super Resolution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000" dirty="0" smtClean="0"/>
              <a:t>-Group 15</a:t>
            </a:r>
          </a:p>
          <a:p>
            <a:pPr algn="r"/>
            <a:r>
              <a:rPr lang="en-IN" sz="2000" dirty="0" smtClean="0"/>
              <a:t>K </a:t>
            </a:r>
            <a:r>
              <a:rPr lang="en-IN" sz="2000" dirty="0" err="1" smtClean="0"/>
              <a:t>Srivatsava</a:t>
            </a:r>
            <a:r>
              <a:rPr lang="en-IN" sz="2000" dirty="0" smtClean="0"/>
              <a:t> (MT18054)</a:t>
            </a:r>
          </a:p>
          <a:p>
            <a:pPr algn="r"/>
            <a:r>
              <a:rPr lang="en-IN" sz="2000" dirty="0" smtClean="0"/>
              <a:t>Subhani Shaik (MT18117)</a:t>
            </a:r>
          </a:p>
          <a:p>
            <a:pPr algn="r"/>
            <a:r>
              <a:rPr lang="en-IN" sz="2000" dirty="0" smtClean="0"/>
              <a:t>P </a:t>
            </a:r>
            <a:r>
              <a:rPr lang="en-IN" sz="2000" dirty="0" err="1" smtClean="0"/>
              <a:t>Akhil</a:t>
            </a:r>
            <a:r>
              <a:rPr lang="en-IN" sz="2000" dirty="0" smtClean="0"/>
              <a:t> Kumar (MT18130)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Potential &amp;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r>
              <a:rPr lang="en-IN" dirty="0" smtClean="0"/>
              <a:t>Potential &amp; Plans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Individual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267"/>
            <a:ext cx="10515600" cy="560969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resolution is the problem of artificially enlarging a low resolution image to recover a plausible high resolution version. Image Super Resolution (SR) is particularly useful in forensics, biometrics. This is a classical computer vision problem. We plan to implement a Deep Learning based approach to super resolve existing lower resolution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Images which are a part of DIV2K dataset provided by NTIRE 2017, 2018 challenges on Image Super-Resolution improvement. We use this dataset so as to compare our results with current state-of-the-art.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https://data.vision.ee.ethz.ch/cvl/DIV2K/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State-of-the-Art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r>
              <a:rPr lang="en-IN" dirty="0" smtClean="0"/>
              <a:t>ESRGAN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670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Super-Resolution using DAE</a:t>
            </a:r>
            <a:r>
              <a:rPr lang="en-IN" sz="3600" dirty="0" smtClean="0"/>
              <a:t>(Baseline Architecture)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9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8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9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Autofit/>
          </a:bodyPr>
          <a:lstStyle/>
          <a:p>
            <a:r>
              <a:rPr lang="en-IN" sz="3600" dirty="0" smtClean="0"/>
              <a:t>Super-Resolution using GAN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Autofit/>
          </a:bodyPr>
          <a:lstStyle/>
          <a:p>
            <a:r>
              <a:rPr lang="en-IN" sz="3200" dirty="0" smtClean="0"/>
              <a:t>Super-Resolution using GAN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2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8"/>
            <a:ext cx="10515600" cy="52032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Image Super Resolution</vt:lpstr>
      <vt:lpstr>Problem Statement</vt:lpstr>
      <vt:lpstr>State-of-the-Art</vt:lpstr>
      <vt:lpstr>Super-Resolution using DAE(Baseline Architecture)</vt:lpstr>
      <vt:lpstr>Results and Analysis</vt:lpstr>
      <vt:lpstr>Results and Analysis</vt:lpstr>
      <vt:lpstr>Super-Resolution using GAN</vt:lpstr>
      <vt:lpstr>Super-Resolution using GAN</vt:lpstr>
      <vt:lpstr>Results and Analysis</vt:lpstr>
      <vt:lpstr>Results and Analysis</vt:lpstr>
      <vt:lpstr>Potential &amp; Plans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</dc:title>
  <dc:creator>Subhani Shaik</dc:creator>
  <cp:lastModifiedBy>Subhani Shaik</cp:lastModifiedBy>
  <cp:revision>70</cp:revision>
  <dcterms:created xsi:type="dcterms:W3CDTF">2019-05-02T08:28:32Z</dcterms:created>
  <dcterms:modified xsi:type="dcterms:W3CDTF">2019-05-02T10:40:17Z</dcterms:modified>
</cp:coreProperties>
</file>