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97" r:id="rId7"/>
    <p:sldId id="347" r:id="rId8"/>
    <p:sldId id="315" r:id="rId9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1"/>
    </p:embeddedFont>
    <p:embeddedFont>
      <p:font typeface="Julius Sans One" panose="020B0604020202020204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Questrial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42AEA3-58A5-404C-8178-949C9D742676}">
  <a:tblStyle styleId="{8842AEA3-58A5-404C-8178-949C9D7426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494" y="120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b02797fa4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b02797fa4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7b02797fa4_2_2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7b02797fa4_2_2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6566175" y="18802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3" r:id="rId6"/>
    <p:sldLayoutId id="2147483672" r:id="rId7"/>
    <p:sldLayoutId id="2147483685" r:id="rId8"/>
    <p:sldLayoutId id="2147483690" r:id="rId9"/>
    <p:sldLayoutId id="2147483695" r:id="rId10"/>
    <p:sldLayoutId id="2147483702" r:id="rId11"/>
    <p:sldLayoutId id="2147483703" r:id="rId12"/>
    <p:sldLayoutId id="2147483704" r:id="rId13"/>
    <p:sldLayoutId id="214748370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statmuse.com/nb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983665" y="2571750"/>
            <a:ext cx="469059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Impact of Sports Analytics on Modern Basketball Strategies</a:t>
            </a:r>
          </a:p>
        </p:txBody>
      </p:sp>
      <p:cxnSp>
        <p:nvCxnSpPr>
          <p:cNvPr id="465" name="Google Shape;465;p67"/>
          <p:cNvCxnSpPr/>
          <p:nvPr/>
        </p:nvCxnSpPr>
        <p:spPr>
          <a:xfrm>
            <a:off x="7926690" y="438570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1EEDA-BB5A-3B5E-F936-8BCA8E74826B}"/>
              </a:ext>
            </a:extLst>
          </p:cNvPr>
          <p:cNvSpPr txBox="1"/>
          <p:nvPr/>
        </p:nvSpPr>
        <p:spPr>
          <a:xfrm>
            <a:off x="7128234" y="4537370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5000"/>
                  </a:schemeClr>
                </a:solidFill>
              </a:rPr>
              <a:t>Subhanjan Baral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Table of Contents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Thesis Statement and Reasoning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u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Figure 1: Total Wins during 2016 –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Figure 2: Average NBA 3 points attempted from 2016 to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Golden State Warriors’ Investment in Analytics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Comparison of elite 3 points shooters</a:t>
            </a:r>
            <a:endParaRPr sz="1200" b="1" u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950784" y="699262"/>
            <a:ext cx="6982045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The development and application of sports analytics have been pivotal in transforming basketball strategies, with teams that embrace analytics outperforming those that rely solely on traditional methods.</a:t>
            </a:r>
            <a:br>
              <a:rPr lang="en-US" sz="2000" dirty="0"/>
            </a:br>
            <a:endParaRPr sz="2000" dirty="0"/>
          </a:p>
        </p:txBody>
      </p:sp>
      <p:sp>
        <p:nvSpPr>
          <p:cNvPr id="478" name="Google Shape;478;p69"/>
          <p:cNvSpPr txBox="1">
            <a:spLocks noGrp="1"/>
          </p:cNvSpPr>
          <p:nvPr>
            <p:ph type="body" idx="1"/>
          </p:nvPr>
        </p:nvSpPr>
        <p:spPr>
          <a:xfrm>
            <a:off x="1879359" y="2955869"/>
            <a:ext cx="5124893" cy="1488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Reasoning: </a:t>
            </a:r>
            <a:r>
              <a:rPr lang="en-US" dirty="0"/>
              <a:t>I believe this because teams like the Golden State Warriors, known for their analytics-driven strategies (e.g., prioritizing 3-point shooting and efficient shot selection), have achieved notable success compared to traditional-playstyle teams.</a:t>
            </a:r>
            <a:endParaRPr b="1" dirty="0"/>
          </a:p>
        </p:txBody>
      </p:sp>
      <p:cxnSp>
        <p:nvCxnSpPr>
          <p:cNvPr id="479" name="Google Shape;479;p69"/>
          <p:cNvCxnSpPr/>
          <p:nvPr/>
        </p:nvCxnSpPr>
        <p:spPr>
          <a:xfrm>
            <a:off x="4075393" y="265665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7" name="Google Shape;497;p70"/>
          <p:cNvCxnSpPr>
            <a:cxnSpLocks/>
          </p:cNvCxnSpPr>
          <p:nvPr/>
        </p:nvCxnSpPr>
        <p:spPr>
          <a:xfrm>
            <a:off x="6579394" y="4402367"/>
            <a:ext cx="1345182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FC1B211-E46F-F452-E9B5-DF5E9C806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29" y="862438"/>
            <a:ext cx="6874542" cy="34186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79AD78-5D97-08B3-A810-35D85E794603}"/>
              </a:ext>
            </a:extLst>
          </p:cNvPr>
          <p:cNvSpPr txBox="1"/>
          <p:nvPr/>
        </p:nvSpPr>
        <p:spPr>
          <a:xfrm>
            <a:off x="4357688" y="300187"/>
            <a:ext cx="4364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b="1" dirty="0">
                <a:latin typeface="Julius Sans One" panose="020B0604020202020204" charset="0"/>
              </a:rPr>
              <a:t>Won 4 championships and went to 5 finals during this period.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8BE5C-13F0-5795-859E-DA83D30CBEB6}"/>
              </a:ext>
            </a:extLst>
          </p:cNvPr>
          <p:cNvSpPr txBox="1"/>
          <p:nvPr/>
        </p:nvSpPr>
        <p:spPr>
          <a:xfrm>
            <a:off x="-130594" y="307882"/>
            <a:ext cx="4216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Julius Sans One" panose="020B0604020202020204" charset="0"/>
              </a:rPr>
              <a:t>Despite losing key players in 2019/20 where they only won 15 games out </a:t>
            </a:r>
            <a:r>
              <a:rPr lang="en-US" sz="1200" b="1">
                <a:solidFill>
                  <a:schemeClr val="bg2"/>
                </a:solidFill>
                <a:latin typeface="Julius Sans One" panose="020B0604020202020204" charset="0"/>
              </a:rPr>
              <a:t>of 75</a:t>
            </a:r>
            <a:endParaRPr lang="en-US" sz="1200" b="1" dirty="0">
              <a:solidFill>
                <a:schemeClr val="bg2"/>
              </a:solidFill>
              <a:latin typeface="Julius Sans One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76426F-C2BC-940E-3EEA-3E32EF959EBF}"/>
              </a:ext>
            </a:extLst>
          </p:cNvPr>
          <p:cNvSpPr txBox="1"/>
          <p:nvPr/>
        </p:nvSpPr>
        <p:spPr>
          <a:xfrm>
            <a:off x="4875994" y="4497092"/>
            <a:ext cx="3133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Didact Gothic" panose="00000500000000000000" pitchFamily="2" charset="0"/>
              </a:rPr>
              <a:t>Source:</a:t>
            </a:r>
            <a:r>
              <a:rPr lang="en-US" sz="1000" dirty="0">
                <a:latin typeface="Didact Gothic" panose="00000500000000000000" pitchFamily="2" charset="0"/>
              </a:rPr>
              <a:t> https://www.statmuse.com/nba/ask/warriors-record-over-last-10-seasons</a:t>
            </a:r>
          </a:p>
          <a:p>
            <a:pPr algn="ctr"/>
            <a:endParaRPr lang="en-US" sz="1000" dirty="0">
              <a:latin typeface="Didact Gothic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1"/>
          <p:cNvSpPr txBox="1">
            <a:spLocks noGrp="1"/>
          </p:cNvSpPr>
          <p:nvPr>
            <p:ph type="title" idx="15"/>
          </p:nvPr>
        </p:nvSpPr>
        <p:spPr>
          <a:xfrm>
            <a:off x="713225" y="20306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Revolutionized 3-pt Game</a:t>
            </a:r>
            <a:endParaRPr dirty="0"/>
          </a:p>
        </p:txBody>
      </p:sp>
      <p:cxnSp>
        <p:nvCxnSpPr>
          <p:cNvPr id="515" name="Google Shape;515;p71"/>
          <p:cNvCxnSpPr/>
          <p:nvPr/>
        </p:nvCxnSpPr>
        <p:spPr>
          <a:xfrm>
            <a:off x="4245125" y="87237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D22022E-64F7-C982-5B09-352469111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77" y="1013092"/>
            <a:ext cx="7710900" cy="38237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A24564-2150-F213-24CA-9020DA95730C}"/>
              </a:ext>
            </a:extLst>
          </p:cNvPr>
          <p:cNvSpPr txBox="1"/>
          <p:nvPr/>
        </p:nvSpPr>
        <p:spPr>
          <a:xfrm>
            <a:off x="6400800" y="4785105"/>
            <a:ext cx="2743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https://www.basketball-reference.com/</a:t>
            </a:r>
          </a:p>
          <a:p>
            <a:r>
              <a:rPr lang="en-US" sz="900" dirty="0">
                <a:hlinkClick r:id="rId4"/>
              </a:rPr>
              <a:t>https://www.statmuse.com/nba</a:t>
            </a:r>
            <a:endParaRPr lang="en-US" sz="900" dirty="0"/>
          </a:p>
          <a:p>
            <a:r>
              <a:rPr lang="en-US" sz="900" dirty="0"/>
              <a:t>https://www.teamrankings.com/nba/stat/three-pointers-attempted-per-game?date=2017-06-13</a:t>
            </a:r>
          </a:p>
          <a:p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08"/>
          <p:cNvSpPr txBox="1">
            <a:spLocks noGrp="1"/>
          </p:cNvSpPr>
          <p:nvPr>
            <p:ph type="title" idx="2"/>
          </p:nvPr>
        </p:nvSpPr>
        <p:spPr>
          <a:xfrm flipH="1">
            <a:off x="3164792" y="140479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Investments in Analytics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25" name="Google Shape;1025;p108"/>
          <p:cNvCxnSpPr/>
          <p:nvPr/>
        </p:nvCxnSpPr>
        <p:spPr>
          <a:xfrm>
            <a:off x="4248450" y="117452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FD49A1-DB3C-1CB7-D634-576F75B26B6A}"/>
              </a:ext>
            </a:extLst>
          </p:cNvPr>
          <p:cNvSpPr txBox="1"/>
          <p:nvPr/>
        </p:nvSpPr>
        <p:spPr>
          <a:xfrm>
            <a:off x="621504" y="1248147"/>
            <a:ext cx="81438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Early Adoption: </a:t>
            </a:r>
            <a:r>
              <a:rPr lang="en-US" dirty="0">
                <a:solidFill>
                  <a:schemeClr val="accent1"/>
                </a:solidFill>
              </a:rPr>
              <a:t>GSW was a pioneer in integrating analytics for game strategies, player performance, and health optimization, beginning as early as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Key Personnel: </a:t>
            </a:r>
            <a:r>
              <a:rPr lang="en-US" dirty="0">
                <a:solidFill>
                  <a:schemeClr val="accent1"/>
                </a:solidFill>
              </a:rPr>
              <a:t>The hiring of Kirk Lacob in 2016 highlighted their focus on building an expert analytics team to inform decision-making and strategy (Bleacher Report, The Athletic).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Three-Point Revolution:</a:t>
            </a:r>
            <a:r>
              <a:rPr lang="en-US" dirty="0">
                <a:solidFill>
                  <a:schemeClr val="accent1"/>
                </a:solidFill>
              </a:rPr>
              <a:t> GSW led the charge in optimizing three-point shooting with data-driven strategies, significantly outperforming other teams (ESPN, SB Nation).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Health &amp; Recovery: </a:t>
            </a:r>
            <a:r>
              <a:rPr lang="en-US" dirty="0">
                <a:solidFill>
                  <a:schemeClr val="accent1"/>
                </a:solidFill>
              </a:rPr>
              <a:t>Investments in wearables (e.g., WHOOP) helped monitor player fatigue and optimize recovery, crucial for sustained success (Forbes, The Athletic).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Player Development: </a:t>
            </a:r>
            <a:r>
              <a:rPr lang="en-US" dirty="0">
                <a:solidFill>
                  <a:schemeClr val="accent1"/>
                </a:solidFill>
              </a:rPr>
              <a:t>GSW's analytics extended to scouting and player development, helping identify talent and improve player efficiency (The Ringer, Bleacher Report).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    GSW's analytics-driven approach has set them apart, contributing to their dominance in the NBA during this period.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BD549B2-CDDD-F286-57C0-3A30160D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62" y="1356359"/>
            <a:ext cx="5831338" cy="35316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EDEC3E-61D2-DF4D-C2BD-0D9075D47E58}"/>
              </a:ext>
            </a:extLst>
          </p:cNvPr>
          <p:cNvSpPr txBox="1"/>
          <p:nvPr/>
        </p:nvSpPr>
        <p:spPr>
          <a:xfrm>
            <a:off x="1973580" y="255486"/>
            <a:ext cx="531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Julius Sans One" panose="020B0604020202020204" charset="0"/>
              </a:rPr>
              <a:t>How Stephen Curry and GSW’s Strategies changed the game…</a:t>
            </a:r>
          </a:p>
        </p:txBody>
      </p:sp>
    </p:spTree>
    <p:extLst>
      <p:ext uri="{BB962C8B-B14F-4D97-AF65-F5344CB8AC3E}">
        <p14:creationId xmlns:p14="http://schemas.microsoft.com/office/powerpoint/2010/main" val="366666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26"/>
          <p:cNvSpPr txBox="1">
            <a:spLocks noGrp="1"/>
          </p:cNvSpPr>
          <p:nvPr>
            <p:ph type="title"/>
          </p:nvPr>
        </p:nvSpPr>
        <p:spPr>
          <a:xfrm>
            <a:off x="713250" y="1528299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DA6235-DCB6-BC95-5A3B-E60DDB20A773}"/>
              </a:ext>
            </a:extLst>
          </p:cNvPr>
          <p:cNvSpPr/>
          <p:nvPr/>
        </p:nvSpPr>
        <p:spPr>
          <a:xfrm>
            <a:off x="2346960" y="3185160"/>
            <a:ext cx="4221480" cy="845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378</Words>
  <Application>Microsoft Office PowerPoint</Application>
  <PresentationFormat>On-screen Show (16:9)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Didact Gothic</vt:lpstr>
      <vt:lpstr>Questrial</vt:lpstr>
      <vt:lpstr>Montserrat</vt:lpstr>
      <vt:lpstr>Julius Sans One</vt:lpstr>
      <vt:lpstr>Arial</vt:lpstr>
      <vt:lpstr>Minimalist Grayscale Pitch Deck XL by Slidesgo</vt:lpstr>
      <vt:lpstr>The Impact of Sports Analytics on Modern Basketball Strategies</vt:lpstr>
      <vt:lpstr>Table of Contents</vt:lpstr>
      <vt:lpstr>The development and application of sports analytics have been pivotal in transforming basketball strategies, with teams that embrace analytics outperforming those that rely solely on traditional methods. </vt:lpstr>
      <vt:lpstr>PowerPoint Presentation</vt:lpstr>
      <vt:lpstr>Revolutionized 3-pt Game</vt:lpstr>
      <vt:lpstr>Investments in Analytics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Subhanjan Baral</cp:lastModifiedBy>
  <cp:revision>11</cp:revision>
  <dcterms:modified xsi:type="dcterms:W3CDTF">2024-12-10T23:34:49Z</dcterms:modified>
</cp:coreProperties>
</file>