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01" y="16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27897" y="1478605"/>
            <a:ext cx="69461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Netflix Data Analysis </a:t>
            </a:r>
            <a:r>
              <a:rPr lang="en-US" sz="3600" b="1" dirty="0" smtClean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Using </a:t>
            </a:r>
            <a:r>
              <a:rPr lang="en-US" sz="3600" b="1"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Power BI, </a:t>
            </a:r>
            <a:br>
              <a:rPr lang="en-US" sz="3600" b="1"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</a:br>
            <a:r>
              <a:rPr lang="en-US" sz="3600" b="1"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Power Automate &amp; </a:t>
            </a:r>
            <a:r>
              <a:rPr lang="en-US" sz="3600" b="1" dirty="0" err="1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PowerApps</a:t>
            </a:r>
            <a:endParaRPr lang="en-IN" sz="3600" dirty="0">
              <a:solidFill>
                <a:schemeClr val="bg1"/>
              </a:solidFill>
              <a:latin typeface="Adobe Gurmukhi" panose="01010101010101010101" pitchFamily="50" charset="0"/>
              <a:cs typeface="Adobe Gurmukhi" panose="01010101010101010101" pitchFamily="50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157850" y="3519555"/>
            <a:ext cx="4086225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A Data-Driven Approach to Content Strategy</a:t>
            </a:r>
          </a:p>
          <a:p>
            <a:pPr marL="0" indent="0" algn="ctr">
              <a:buNone/>
            </a:pPr>
            <a:r>
              <a:rPr lang="en-US" sz="2000" dirty="0" smtClean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Your Name &amp; Date</a:t>
            </a:r>
            <a:endParaRPr lang="en-US" sz="2000" dirty="0">
              <a:solidFill>
                <a:schemeClr val="bg1"/>
              </a:solidFill>
              <a:latin typeface="Adobe Gurmukhi" panose="01010101010101010101" pitchFamily="50" charset="0"/>
              <a:cs typeface="Adobe Gurmukhi" panose="01010101010101010101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748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</a:rPr>
              <a:t>Conclusion &amp;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</a:rPr>
              <a:t>- Summary of Findings</a:t>
            </a:r>
          </a:p>
          <a:p>
            <a:r>
              <a:rPr dirty="0">
                <a:solidFill>
                  <a:schemeClr val="bg1"/>
                </a:solidFill>
              </a:rPr>
              <a:t>- Next Steps: Possible future improvements (e.g., machine learning for content recommendations)</a:t>
            </a:r>
          </a:p>
          <a:p>
            <a:r>
              <a:rPr dirty="0">
                <a:solidFill>
                  <a:schemeClr val="bg1"/>
                </a:solidFill>
              </a:rPr>
              <a:t>- Thank You! 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1098" y="1600201"/>
            <a:ext cx="9121302" cy="4525963"/>
          </a:xfrm>
        </p:spPr>
        <p:txBody>
          <a:bodyPr>
            <a:normAutofit/>
          </a:bodyPr>
          <a:lstStyle/>
          <a:p>
            <a:r>
              <a:rPr sz="2800" b="1" dirty="0" smtClean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Problem </a:t>
            </a:r>
            <a:r>
              <a:rPr sz="2800" b="1"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Statement: </a:t>
            </a:r>
            <a:r>
              <a:rPr sz="2800"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Understanding Netflix’s content distribution, trends, and genre popularity</a:t>
            </a:r>
          </a:p>
          <a:p>
            <a:r>
              <a:rPr sz="2800" b="1" dirty="0" smtClean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Objective</a:t>
            </a:r>
            <a:r>
              <a:rPr sz="2800" b="1"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: </a:t>
            </a:r>
            <a:r>
              <a:rPr sz="2800"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Develop an interactive dashboard to support strategic decision-making</a:t>
            </a:r>
          </a:p>
          <a:p>
            <a:r>
              <a:rPr sz="2800" b="1" dirty="0" smtClean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Tools </a:t>
            </a:r>
            <a:r>
              <a:rPr sz="2800" b="1"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Used: </a:t>
            </a:r>
            <a:r>
              <a:rPr sz="2800"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Power BI, Power Automate, </a:t>
            </a:r>
            <a:r>
              <a:rPr sz="2800" dirty="0" err="1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PowerApps</a:t>
            </a:r>
            <a:endParaRPr sz="2800" dirty="0">
              <a:solidFill>
                <a:schemeClr val="bg1"/>
              </a:solidFill>
              <a:latin typeface="Adobe Gurmukhi" panose="01010101010101010101" pitchFamily="50" charset="0"/>
              <a:cs typeface="Adobe Gurmukhi" panose="01010101010101010101" pitchFamily="50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9464" y="1600201"/>
            <a:ext cx="9062936" cy="4525963"/>
          </a:xfrm>
        </p:spPr>
        <p:txBody>
          <a:bodyPr>
            <a:normAutofit lnSpcReduction="10000"/>
          </a:bodyPr>
          <a:lstStyle/>
          <a:p>
            <a:r>
              <a:rPr dirty="0" smtClean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Data </a:t>
            </a:r>
            <a:r>
              <a:rPr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Source: Netflix dataset </a:t>
            </a:r>
            <a:endParaRPr lang="en-US" dirty="0" smtClean="0">
              <a:solidFill>
                <a:schemeClr val="bg1"/>
              </a:solidFill>
              <a:latin typeface="Adobe Gurmukhi" panose="01010101010101010101" pitchFamily="50" charset="0"/>
              <a:cs typeface="Adobe Gurmukhi" panose="01010101010101010101" pitchFamily="50" charset="0"/>
            </a:endParaRPr>
          </a:p>
          <a:p>
            <a:r>
              <a:rPr dirty="0" smtClean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Key Features:</a:t>
            </a:r>
            <a:endParaRPr lang="en-US" dirty="0" smtClean="0">
              <a:solidFill>
                <a:schemeClr val="bg1"/>
              </a:solidFill>
              <a:latin typeface="Adobe Gurmukhi" panose="01010101010101010101" pitchFamily="50" charset="0"/>
              <a:cs typeface="Adobe Gurmukhi" panose="01010101010101010101" pitchFamily="50" charset="0"/>
            </a:endParaRPr>
          </a:p>
          <a:p>
            <a:pPr lvl="1"/>
            <a:r>
              <a:rPr dirty="0" smtClean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Show </a:t>
            </a:r>
            <a:r>
              <a:rPr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ID, Type, Title, Director, Cast, </a:t>
            </a:r>
            <a:r>
              <a:rPr dirty="0" smtClean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Country</a:t>
            </a:r>
            <a:r>
              <a:rPr lang="en-US" dirty="0" smtClean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, </a:t>
            </a:r>
            <a:r>
              <a:rPr dirty="0" smtClean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Date </a:t>
            </a:r>
            <a:r>
              <a:rPr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Added, Release Year, Rating, </a:t>
            </a:r>
            <a:r>
              <a:rPr dirty="0" smtClean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Duration</a:t>
            </a:r>
            <a:r>
              <a:rPr lang="en-US" dirty="0" smtClean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, </a:t>
            </a:r>
            <a:r>
              <a:rPr dirty="0" smtClean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Listed </a:t>
            </a:r>
            <a:r>
              <a:rPr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in (Genre), Description</a:t>
            </a:r>
          </a:p>
          <a:p>
            <a:r>
              <a:rPr dirty="0" smtClean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Purpose </a:t>
            </a:r>
            <a:r>
              <a:rPr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of Dataset:</a:t>
            </a:r>
          </a:p>
          <a:p>
            <a:pPr lvl="1"/>
            <a:r>
              <a:rPr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  </a:t>
            </a:r>
            <a:r>
              <a:rPr dirty="0" smtClean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Identify </a:t>
            </a:r>
            <a:r>
              <a:rPr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content trends</a:t>
            </a:r>
          </a:p>
          <a:p>
            <a:pPr lvl="1"/>
            <a:r>
              <a:rPr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  </a:t>
            </a:r>
            <a:r>
              <a:rPr dirty="0" smtClean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Analyze </a:t>
            </a:r>
            <a:r>
              <a:rPr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regional preferences</a:t>
            </a:r>
          </a:p>
          <a:p>
            <a:pPr lvl="1"/>
            <a:r>
              <a:rPr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  </a:t>
            </a:r>
            <a:r>
              <a:rPr dirty="0" smtClean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Support </a:t>
            </a:r>
            <a:r>
              <a:rPr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business decisions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Power BI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8374" y="1600201"/>
            <a:ext cx="9024026" cy="4525963"/>
          </a:xfrm>
        </p:spPr>
        <p:txBody>
          <a:bodyPr>
            <a:normAutofit/>
          </a:bodyPr>
          <a:lstStyle/>
          <a:p>
            <a:r>
              <a:rPr dirty="0" smtClean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Data </a:t>
            </a:r>
            <a:r>
              <a:rPr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Preparation</a:t>
            </a:r>
            <a:r>
              <a:rPr dirty="0" smtClean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:</a:t>
            </a:r>
            <a:endParaRPr lang="en-US" dirty="0" smtClean="0">
              <a:solidFill>
                <a:schemeClr val="bg1"/>
              </a:solidFill>
              <a:latin typeface="Adobe Gurmukhi" panose="01010101010101010101" pitchFamily="50" charset="0"/>
              <a:cs typeface="Adobe Gurmukhi" panose="01010101010101010101" pitchFamily="50" charset="0"/>
            </a:endParaRPr>
          </a:p>
          <a:p>
            <a:pPr lvl="1"/>
            <a:r>
              <a:rPr dirty="0" smtClean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 </a:t>
            </a:r>
            <a:r>
              <a:rPr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Data cleaning and transformation (handling null values, standardizing </a:t>
            </a:r>
            <a:r>
              <a:rPr dirty="0" smtClean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formats)</a:t>
            </a:r>
            <a:endParaRPr lang="en-US" dirty="0">
              <a:solidFill>
                <a:schemeClr val="bg1"/>
              </a:solidFill>
              <a:latin typeface="Adobe Gurmukhi" panose="01010101010101010101" pitchFamily="50" charset="0"/>
              <a:cs typeface="Adobe Gurmukhi" panose="01010101010101010101" pitchFamily="50" charset="0"/>
            </a:endParaRPr>
          </a:p>
          <a:p>
            <a:r>
              <a:rPr dirty="0" smtClean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Visualizations </a:t>
            </a:r>
            <a:r>
              <a:rPr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Created:</a:t>
            </a:r>
          </a:p>
          <a:p>
            <a:pPr lvl="1"/>
            <a:r>
              <a:rPr dirty="0" smtClean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Shows </a:t>
            </a:r>
            <a:r>
              <a:rPr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by Country</a:t>
            </a:r>
          </a:p>
          <a:p>
            <a:pPr lvl="1"/>
            <a:r>
              <a:rPr dirty="0" smtClean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Content </a:t>
            </a:r>
            <a:r>
              <a:rPr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Trends Over Time</a:t>
            </a:r>
          </a:p>
          <a:p>
            <a:pPr lvl="1"/>
            <a:r>
              <a:rPr dirty="0" smtClean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Country-wise </a:t>
            </a:r>
            <a:r>
              <a:rPr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Content Distribution</a:t>
            </a:r>
          </a:p>
          <a:p>
            <a:pPr lvl="1"/>
            <a:r>
              <a:rPr dirty="0" smtClean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Top </a:t>
            </a:r>
            <a:r>
              <a:rPr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Genres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Shows Based on Country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0280" y="1600201"/>
            <a:ext cx="9092119" cy="4525963"/>
          </a:xfrm>
        </p:spPr>
        <p:txBody>
          <a:bodyPr/>
          <a:lstStyle/>
          <a:p>
            <a:r>
              <a:rPr b="1" dirty="0" smtClean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Objective</a:t>
            </a:r>
            <a:r>
              <a:rPr b="1"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: </a:t>
            </a:r>
            <a:r>
              <a:rPr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Identify the distribution of shows by country</a:t>
            </a:r>
          </a:p>
          <a:p>
            <a:r>
              <a:rPr b="1" dirty="0" smtClean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Visualization</a:t>
            </a:r>
            <a:r>
              <a:rPr b="1"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: </a:t>
            </a:r>
            <a:r>
              <a:rPr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Interactive world map highlighting content volume by country</a:t>
            </a:r>
          </a:p>
          <a:p>
            <a:r>
              <a:rPr b="1" dirty="0" smtClean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Insights:</a:t>
            </a:r>
            <a:endParaRPr lang="en-US" b="1" dirty="0" smtClean="0">
              <a:solidFill>
                <a:schemeClr val="bg1"/>
              </a:solidFill>
              <a:latin typeface="Adobe Gurmukhi" panose="01010101010101010101" pitchFamily="50" charset="0"/>
              <a:cs typeface="Adobe Gurmukhi" panose="01010101010101010101" pitchFamily="50" charset="0"/>
            </a:endParaRPr>
          </a:p>
          <a:p>
            <a:pPr lvl="1"/>
            <a:r>
              <a:rPr dirty="0" smtClean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Identify </a:t>
            </a:r>
            <a:r>
              <a:rPr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top content-contributing </a:t>
            </a:r>
            <a:r>
              <a:rPr dirty="0" smtClean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countries</a:t>
            </a:r>
            <a:endParaRPr lang="en-US" dirty="0">
              <a:solidFill>
                <a:schemeClr val="bg1"/>
              </a:solidFill>
              <a:latin typeface="Adobe Gurmukhi" panose="01010101010101010101" pitchFamily="50" charset="0"/>
              <a:cs typeface="Adobe Gurmukhi" panose="01010101010101010101" pitchFamily="50" charset="0"/>
            </a:endParaRPr>
          </a:p>
          <a:p>
            <a:pPr lvl="1"/>
            <a:r>
              <a:rPr dirty="0" smtClean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Guide </a:t>
            </a:r>
            <a:r>
              <a:rPr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content acquisition and localization efforts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chemeClr val="bg1"/>
                </a:solidFill>
              </a:rPr>
              <a:t>Content Evolution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- Objective: Understand the number of shows/movies released per year</a:t>
            </a:r>
          </a:p>
          <a:p>
            <a:r>
              <a:rPr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- Visualization: Time-series chart of content release trends</a:t>
            </a:r>
          </a:p>
          <a:p>
            <a:r>
              <a:rPr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- Insights:</a:t>
            </a:r>
          </a:p>
          <a:p>
            <a:r>
              <a:rPr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  • Peak content release years</a:t>
            </a:r>
          </a:p>
          <a:p>
            <a:r>
              <a:rPr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  • Changes in production trends over time</a:t>
            </a:r>
          </a:p>
          <a:p>
            <a:r>
              <a:rPr dirty="0">
                <a:solidFill>
                  <a:schemeClr val="bg1"/>
                </a:solidFill>
                <a:latin typeface="Adobe Gurmukhi" panose="01010101010101010101" pitchFamily="50" charset="0"/>
                <a:cs typeface="Adobe Gurmukhi" panose="01010101010101010101" pitchFamily="50" charset="0"/>
              </a:rPr>
              <a:t>  • Forecasting future content strategies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chemeClr val="bg1"/>
                </a:solidFill>
              </a:rPr>
              <a:t>Genre Popularity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</a:rPr>
              <a:t>- Objective: Identify the most-watched and available genres</a:t>
            </a:r>
          </a:p>
          <a:p>
            <a:r>
              <a:rPr dirty="0">
                <a:solidFill>
                  <a:schemeClr val="bg1"/>
                </a:solidFill>
              </a:rPr>
              <a:t>- Visualization: Pie chart or bar graph showing genre distribution</a:t>
            </a:r>
          </a:p>
          <a:p>
            <a:r>
              <a:rPr dirty="0">
                <a:solidFill>
                  <a:schemeClr val="bg1"/>
                </a:solidFill>
              </a:rPr>
              <a:t>- Insights:</a:t>
            </a:r>
          </a:p>
          <a:p>
            <a:r>
              <a:rPr dirty="0">
                <a:solidFill>
                  <a:schemeClr val="bg1"/>
                </a:solidFill>
              </a:rPr>
              <a:t>  • Most popular genres based on availability</a:t>
            </a:r>
          </a:p>
          <a:p>
            <a:r>
              <a:rPr dirty="0">
                <a:solidFill>
                  <a:schemeClr val="bg1"/>
                </a:solidFill>
              </a:rPr>
              <a:t>  • Helps in content acquisition and recommendations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 dirty="0">
                <a:solidFill>
                  <a:schemeClr val="bg1"/>
                </a:solidFill>
              </a:rPr>
              <a:t>Power Automate &amp; </a:t>
            </a:r>
            <a:r>
              <a:rPr b="1" dirty="0" err="1">
                <a:solidFill>
                  <a:schemeClr val="bg1"/>
                </a:solidFill>
              </a:rPr>
              <a:t>PowerApps</a:t>
            </a:r>
            <a:r>
              <a:rPr b="1" dirty="0">
                <a:solidFill>
                  <a:schemeClr val="bg1"/>
                </a:solidFill>
              </a:rPr>
              <a:t>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>
                <a:solidFill>
                  <a:schemeClr val="bg1"/>
                </a:solidFill>
              </a:rPr>
              <a:t>- Power Automate Use Case:</a:t>
            </a:r>
          </a:p>
          <a:p>
            <a:r>
              <a:rPr dirty="0">
                <a:solidFill>
                  <a:schemeClr val="bg1"/>
                </a:solidFill>
              </a:rPr>
              <a:t>  • Automated data refresh for real-time updates</a:t>
            </a:r>
          </a:p>
          <a:p>
            <a:r>
              <a:rPr dirty="0">
                <a:solidFill>
                  <a:schemeClr val="bg1"/>
                </a:solidFill>
              </a:rPr>
              <a:t>  • Email alerts for newly added content</a:t>
            </a:r>
          </a:p>
          <a:p>
            <a:r>
              <a:rPr dirty="0">
                <a:solidFill>
                  <a:schemeClr val="bg1"/>
                </a:solidFill>
              </a:rPr>
              <a:t>- </a:t>
            </a:r>
            <a:r>
              <a:rPr dirty="0" err="1">
                <a:solidFill>
                  <a:schemeClr val="bg1"/>
                </a:solidFill>
              </a:rPr>
              <a:t>PowerApps</a:t>
            </a:r>
            <a:r>
              <a:rPr dirty="0">
                <a:solidFill>
                  <a:schemeClr val="bg1"/>
                </a:solidFill>
              </a:rPr>
              <a:t> Use Case:</a:t>
            </a:r>
          </a:p>
          <a:p>
            <a:r>
              <a:rPr dirty="0">
                <a:solidFill>
                  <a:schemeClr val="bg1"/>
                </a:solidFill>
              </a:rPr>
              <a:t>  • Interactive application for filtering/searching content</a:t>
            </a:r>
          </a:p>
          <a:p>
            <a:r>
              <a:rPr dirty="0">
                <a:solidFill>
                  <a:schemeClr val="bg1"/>
                </a:solidFill>
              </a:rPr>
              <a:t>  • User-friendly app for decision-makers to explore content data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 dirty="0">
                <a:solidFill>
                  <a:schemeClr val="bg1"/>
                </a:solidFill>
              </a:rPr>
              <a:t>Key Insights &amp; Business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>
                <a:solidFill>
                  <a:schemeClr val="bg1"/>
                </a:solidFill>
              </a:rPr>
              <a:t>- Major Findings:</a:t>
            </a:r>
          </a:p>
          <a:p>
            <a:r>
              <a:rPr dirty="0">
                <a:solidFill>
                  <a:schemeClr val="bg1"/>
                </a:solidFill>
              </a:rPr>
              <a:t>  • Content is highly concentrated in specific regions</a:t>
            </a:r>
          </a:p>
          <a:p>
            <a:r>
              <a:rPr dirty="0">
                <a:solidFill>
                  <a:schemeClr val="bg1"/>
                </a:solidFill>
              </a:rPr>
              <a:t>  • Increasing demand for certain genres</a:t>
            </a:r>
          </a:p>
          <a:p>
            <a:r>
              <a:rPr dirty="0">
                <a:solidFill>
                  <a:schemeClr val="bg1"/>
                </a:solidFill>
              </a:rPr>
              <a:t>  • Significant shifts in content production over time</a:t>
            </a:r>
          </a:p>
          <a:p>
            <a:r>
              <a:rPr dirty="0">
                <a:solidFill>
                  <a:schemeClr val="bg1"/>
                </a:solidFill>
              </a:rPr>
              <a:t>- Impact:</a:t>
            </a:r>
          </a:p>
          <a:p>
            <a:r>
              <a:rPr dirty="0">
                <a:solidFill>
                  <a:schemeClr val="bg1"/>
                </a:solidFill>
              </a:rPr>
              <a:t>  • Supports Netflix in making data-driven content investments</a:t>
            </a:r>
          </a:p>
          <a:p>
            <a:r>
              <a:rPr dirty="0">
                <a:solidFill>
                  <a:schemeClr val="bg1"/>
                </a:solidFill>
              </a:rPr>
              <a:t>  • Enhances user engagement through targeted content strategies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399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Adobe Gurmukhi</vt:lpstr>
      <vt:lpstr>Arial</vt:lpstr>
      <vt:lpstr>Calibri</vt:lpstr>
      <vt:lpstr>Office Theme</vt:lpstr>
      <vt:lpstr>PowerPoint Presentation</vt:lpstr>
      <vt:lpstr>Project Overview</vt:lpstr>
      <vt:lpstr>Dataset Overview</vt:lpstr>
      <vt:lpstr>Power BI Implementation</vt:lpstr>
      <vt:lpstr>Shows Based on Country</vt:lpstr>
      <vt:lpstr>Content Evolution Over Time</vt:lpstr>
      <vt:lpstr>Genre Popularity Analysis</vt:lpstr>
      <vt:lpstr>Power Automate &amp; PowerApps Integration</vt:lpstr>
      <vt:lpstr>Key Insights &amp; Business Impact</vt:lpstr>
      <vt:lpstr>Conclusion &amp; Q&amp;A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Data Analysis  Using Power BI,  Power Automate &amp; PowerApps</dc:title>
  <dc:subject/>
  <dc:creator/>
  <cp:keywords/>
  <dc:description>generated using python-pptx</dc:description>
  <cp:lastModifiedBy>Subhapratha Sivaramakrishnan</cp:lastModifiedBy>
  <cp:revision>8</cp:revision>
  <dcterms:created xsi:type="dcterms:W3CDTF">2013-01-27T09:14:16Z</dcterms:created>
  <dcterms:modified xsi:type="dcterms:W3CDTF">2025-02-22T13:30:17Z</dcterms:modified>
  <cp:category/>
</cp:coreProperties>
</file>