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58" r:id="rId4"/>
    <p:sldId id="271" r:id="rId5"/>
    <p:sldId id="259" r:id="rId6"/>
    <p:sldId id="268" r:id="rId7"/>
    <p:sldId id="269" r:id="rId8"/>
    <p:sldId id="263" r:id="rId9"/>
    <p:sldId id="270" r:id="rId10"/>
    <p:sldId id="265" r:id="rId11"/>
    <p:sldId id="260" r:id="rId12"/>
    <p:sldId id="261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7897" y="1478605"/>
            <a:ext cx="6946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Netflix Data Analysis </a:t>
            </a:r>
            <a:r>
              <a:rPr lang="en-US" sz="3600"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Using </a:t>
            </a:r>
            <a:r>
              <a:rPr lang="en-US" sz="3600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BI, </a:t>
            </a:r>
            <a:br>
              <a:rPr lang="en-US" sz="3600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</a:br>
            <a:r>
              <a:rPr lang="en-US" sz="3600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Automate &amp; </a:t>
            </a:r>
            <a:r>
              <a:rPr lang="en-US" sz="3600" b="1" dirty="0" err="1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PowerApps</a:t>
            </a:r>
            <a:endParaRPr lang="en-IN" sz="3600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57850" y="3519555"/>
            <a:ext cx="408622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 Data-Driven Approach to Content Strategy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-Subhapratha</a:t>
            </a:r>
            <a:endParaRPr lang="en-US" sz="2000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740" y="1600201"/>
            <a:ext cx="8965660" cy="4525963"/>
          </a:xfr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Summary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of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Findings</a:t>
            </a:r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</a:t>
            </a:r>
            <a:endParaRPr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USA has the highest number of Netflix titles.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TV-MA is the most common content rating.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Growth in Netflix content peaked around 2018-2020.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0" indent="0">
              <a:buNone/>
            </a:pP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Thank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You! 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Shows Based on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280" y="1600201"/>
            <a:ext cx="9092119" cy="4525963"/>
          </a:xfrm>
        </p:spPr>
        <p:txBody>
          <a:bodyPr/>
          <a:lstStyle/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Objective</a:t>
            </a:r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Identify the distribution of shows by country</a:t>
            </a:r>
          </a:p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Visualization</a:t>
            </a:r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Interactive world map highlighting content volume by country</a:t>
            </a:r>
          </a:p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Insights:</a:t>
            </a:r>
            <a:endParaRPr lang="en-US" b="1" dirty="0" smtClean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Identify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top content-contributing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countries</a:t>
            </a: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Guide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content acquisition and localization efforts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Content Evolution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102" y="1600201"/>
            <a:ext cx="9014298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	</a:t>
            </a:r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Objective</a:t>
            </a:r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Understand the number of shows/movies released per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year</a:t>
            </a:r>
            <a:endParaRPr lang="en-US" dirty="0" smtClean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Visualization</a:t>
            </a:r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Time-series chart of content release trends</a:t>
            </a:r>
          </a:p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Insights</a:t>
            </a:r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</a:t>
            </a: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Peak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content release years</a:t>
            </a: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Changes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in production trends over time</a:t>
            </a: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Forecasting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future content strategies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Genre Popularity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 smtClean="0">
                <a:solidFill>
                  <a:schemeClr val="bg1"/>
                </a:solidFill>
              </a:rPr>
              <a:t>Objective</a:t>
            </a:r>
            <a:r>
              <a:rPr b="1" dirty="0">
                <a:solidFill>
                  <a:schemeClr val="bg1"/>
                </a:solidFill>
              </a:rPr>
              <a:t>: </a:t>
            </a:r>
            <a:r>
              <a:rPr dirty="0">
                <a:solidFill>
                  <a:schemeClr val="bg1"/>
                </a:solidFill>
              </a:rPr>
              <a:t>Identify the most-watched and available genres</a:t>
            </a:r>
          </a:p>
          <a:p>
            <a:r>
              <a:rPr b="1" dirty="0" smtClean="0">
                <a:solidFill>
                  <a:schemeClr val="bg1"/>
                </a:solidFill>
              </a:rPr>
              <a:t>Visualization</a:t>
            </a:r>
            <a:r>
              <a:rPr b="1" dirty="0">
                <a:solidFill>
                  <a:schemeClr val="bg1"/>
                </a:solidFill>
              </a:rPr>
              <a:t>: </a:t>
            </a:r>
            <a:r>
              <a:rPr dirty="0">
                <a:solidFill>
                  <a:schemeClr val="bg1"/>
                </a:solidFill>
              </a:rPr>
              <a:t>Pie chart or bar graph showing genre distribution</a:t>
            </a:r>
          </a:p>
          <a:p>
            <a:r>
              <a:rPr b="1" dirty="0" smtClean="0">
                <a:solidFill>
                  <a:schemeClr val="bg1"/>
                </a:solidFill>
              </a:rPr>
              <a:t>Insights</a:t>
            </a:r>
            <a:r>
              <a:rPr b="1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dirty="0" smtClean="0">
                <a:solidFill>
                  <a:schemeClr val="bg1"/>
                </a:solidFill>
              </a:rPr>
              <a:t>Most </a:t>
            </a:r>
            <a:r>
              <a:rPr dirty="0">
                <a:solidFill>
                  <a:schemeClr val="bg1"/>
                </a:solidFill>
              </a:rPr>
              <a:t>popular genres based on availability</a:t>
            </a:r>
          </a:p>
          <a:p>
            <a:pPr lvl="1"/>
            <a:r>
              <a:rPr dirty="0" smtClean="0">
                <a:solidFill>
                  <a:schemeClr val="bg1"/>
                </a:solidFill>
              </a:rPr>
              <a:t>Helps </a:t>
            </a:r>
            <a:r>
              <a:rPr dirty="0">
                <a:solidFill>
                  <a:schemeClr val="bg1"/>
                </a:solidFill>
              </a:rPr>
              <a:t>in content acquisition and recommendations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bg1"/>
                </a:solidFill>
              </a:rPr>
              <a:t>Key Insights &amp;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chemeClr val="bg1"/>
                </a:solidFill>
              </a:rPr>
              <a:t>- Major Findings:</a:t>
            </a:r>
          </a:p>
          <a:p>
            <a:r>
              <a:rPr dirty="0">
                <a:solidFill>
                  <a:schemeClr val="bg1"/>
                </a:solidFill>
              </a:rPr>
              <a:t>  • Content is highly concentrated in specific regions</a:t>
            </a:r>
          </a:p>
          <a:p>
            <a:r>
              <a:rPr dirty="0">
                <a:solidFill>
                  <a:schemeClr val="bg1"/>
                </a:solidFill>
              </a:rPr>
              <a:t>  • Increasing demand for certain genres</a:t>
            </a:r>
          </a:p>
          <a:p>
            <a:r>
              <a:rPr dirty="0">
                <a:solidFill>
                  <a:schemeClr val="bg1"/>
                </a:solidFill>
              </a:rPr>
              <a:t>  • Significant shifts in content production over time</a:t>
            </a:r>
          </a:p>
          <a:p>
            <a:r>
              <a:rPr dirty="0">
                <a:solidFill>
                  <a:schemeClr val="bg1"/>
                </a:solidFill>
              </a:rPr>
              <a:t>- Impact:</a:t>
            </a:r>
          </a:p>
          <a:p>
            <a:r>
              <a:rPr dirty="0">
                <a:solidFill>
                  <a:schemeClr val="bg1"/>
                </a:solidFill>
              </a:rPr>
              <a:t>  • Supports Netflix in making data-driven content investments</a:t>
            </a:r>
          </a:p>
          <a:p>
            <a:r>
              <a:rPr dirty="0">
                <a:solidFill>
                  <a:schemeClr val="bg1"/>
                </a:solidFill>
              </a:rPr>
              <a:t>  • Enhances user engagement through targeted content strategies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098" y="1600201"/>
            <a:ext cx="9121302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This project integrates Power BI, </a:t>
            </a:r>
            <a:r>
              <a:rPr lang="en-US" sz="2800" dirty="0" err="1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PowerApps</a:t>
            </a:r>
            <a:r>
              <a:rPr lang="en-US" sz="28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, and Power Automate to analyze Netflix data, enhance user interaction, and automate reporting.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464" y="1600201"/>
            <a:ext cx="9062936" cy="4525963"/>
          </a:xfrm>
        </p:spPr>
        <p:txBody>
          <a:bodyPr>
            <a:normAutofit lnSpcReduction="10000"/>
          </a:bodyPr>
          <a:lstStyle/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Data </a:t>
            </a:r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Source: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Netflix dataset </a:t>
            </a:r>
            <a:endParaRPr lang="en-US" dirty="0" smtClean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Key Features:</a:t>
            </a:r>
            <a:endParaRPr lang="en-US" b="1" dirty="0" smtClean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Show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ID, Type, Title, Director, Cast,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Country</a:t>
            </a:r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,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Date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Added, Release Year, Rating,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Duration</a:t>
            </a:r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,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Listed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in (Genre), Description</a:t>
            </a:r>
          </a:p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Purpose </a:t>
            </a:r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of Dataset:</a:t>
            </a:r>
          </a:p>
          <a:p>
            <a:pPr lvl="1"/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Identify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content trends</a:t>
            </a:r>
          </a:p>
          <a:p>
            <a:pPr lvl="1"/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Analyze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regional preferences</a:t>
            </a:r>
          </a:p>
          <a:p>
            <a:pPr lvl="1"/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Support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business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Data Preparation</a:t>
            </a:r>
            <a:endParaRPr lang="en-IN" b="1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922" y="1600201"/>
            <a:ext cx="8936477" cy="45259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Data Source: </a:t>
            </a:r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CSV file imported into Power BI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Splitting multi valued columns: </a:t>
            </a:r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Columns like Country, Genre, Cast had multiple values in a single cell which was separated into separate tables keeping Show ID as the primary key.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Handling Missing and Inconsistent Data</a:t>
            </a:r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 Removed rows that had excessive missing values, removed duplicates, and ensured proper data types.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8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BI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374" y="1600201"/>
            <a:ext cx="902402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The cleaned dataset was imported into Power BI, where interactive visuals were created to analyze key </a:t>
            </a:r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metrics.</a:t>
            </a:r>
          </a:p>
          <a:p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Filters and slicers were added to enhance data exploration, allowing users to gain insights into trends, ratings, and regional distributions.</a:t>
            </a:r>
            <a:endParaRPr lang="en-US" b="1" dirty="0" smtClean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Visualizations </a:t>
            </a:r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Created: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Type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by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Country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Shows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Trends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Over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Count of countries by Rating</a:t>
            </a:r>
            <a:endParaRPr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Top Genres</a:t>
            </a:r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by Rating</a:t>
            </a:r>
            <a:endParaRPr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BI Dashboard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145" y="1303506"/>
            <a:ext cx="9208589" cy="51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PowerApps</a:t>
            </a:r>
            <a:r>
              <a:rPr lang="en-IN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Application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518580"/>
            <a:ext cx="9134272" cy="51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Automate &amp; </a:t>
            </a:r>
            <a:r>
              <a:rPr b="1" dirty="0" err="1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PowerApps</a:t>
            </a:r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834" y="1600201"/>
            <a:ext cx="8897565" cy="4525963"/>
          </a:xfrm>
        </p:spPr>
        <p:txBody>
          <a:bodyPr>
            <a:normAutofit fontScale="92500" lnSpcReduction="10000"/>
          </a:bodyPr>
          <a:lstStyle/>
          <a:p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Automate Use Case: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Automate generates Excel reports from Power BI and sends them via email automatically, ensuring seamless data distribution.</a:t>
            </a:r>
          </a:p>
          <a:p>
            <a:r>
              <a:rPr dirty="0" err="1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PowerApps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Use Case: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Allows users to search and filter Netflix content dynamically.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Clicking on a record displays detailed insights on a separate screen.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Seamlessly integrates an embedded Power BI dashboard for data-driven exploration.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Workflow Overview</a:t>
            </a:r>
            <a:endParaRPr lang="en-IN" b="1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106" y="1600201"/>
            <a:ext cx="890729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1. </a:t>
            </a:r>
            <a:r>
              <a:rPr lang="en-US" b="1" dirty="0" err="1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PowerApps</a:t>
            </a:r>
            <a:r>
              <a:rPr lang="en-US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Users search and filter Netflix content.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2. </a:t>
            </a:r>
            <a:r>
              <a:rPr lang="en-US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BI: </a:t>
            </a: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Provides insights with interactive dashboards.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3. </a:t>
            </a:r>
            <a:r>
              <a:rPr lang="en-US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Automate: </a:t>
            </a: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Automates report generation and email delivery</a:t>
            </a:r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.</a:t>
            </a: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503</Words>
  <Application>Microsoft Office PowerPoint</Application>
  <PresentationFormat>Widescreen</PresentationFormat>
  <Paragraphs>72</Paragraphs>
  <Slides>14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Adobe Gurmukhi</vt:lpstr>
      <vt:lpstr>Arial</vt:lpstr>
      <vt:lpstr>Calibri</vt:lpstr>
      <vt:lpstr>Office Theme</vt:lpstr>
      <vt:lpstr>PowerPoint Presentation</vt:lpstr>
      <vt:lpstr>Project Overview</vt:lpstr>
      <vt:lpstr>Dataset Overview</vt:lpstr>
      <vt:lpstr>Data Preparation</vt:lpstr>
      <vt:lpstr>Power BI Implementation</vt:lpstr>
      <vt:lpstr>Power BI Dashboard</vt:lpstr>
      <vt:lpstr>PowerApps Application</vt:lpstr>
      <vt:lpstr>Power Automate &amp; PowerApps Integration</vt:lpstr>
      <vt:lpstr>Workflow Overview</vt:lpstr>
      <vt:lpstr>Conclusion &amp; Q&amp;A</vt:lpstr>
      <vt:lpstr>Shows Based on Country</vt:lpstr>
      <vt:lpstr>Content Evolution Over Time</vt:lpstr>
      <vt:lpstr>Genre Popularity Analysis</vt:lpstr>
      <vt:lpstr>Key Insights &amp; Business Impact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  Using Power BI,  Power Automate &amp; PowerApps</dc:title>
  <dc:subject/>
  <dc:creator/>
  <cp:keywords/>
  <dc:description>generated using python-pptx</dc:description>
  <cp:lastModifiedBy>Subhapratha Sivaramakrishnan</cp:lastModifiedBy>
  <cp:revision>20</cp:revision>
  <dcterms:created xsi:type="dcterms:W3CDTF">2013-01-27T09:14:16Z</dcterms:created>
  <dcterms:modified xsi:type="dcterms:W3CDTF">2025-02-28T05:49:32Z</dcterms:modified>
  <cp:category/>
</cp:coreProperties>
</file>