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B3E2-6E9E-CFFB-409A-997E90260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050D3-0403-B358-7108-990EB03A1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45F9B-1DD5-0263-E3F0-F0979CAA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06B6-F7D1-48DE-95DF-2529A7C8595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CEA0-E3B2-0DAA-9815-C7CA4AE4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E8100-6687-D97D-2692-B891C8FA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FD8-874A-4E5E-9395-5B41D73A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29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AAB8-A3F5-B4E0-1298-55C8B2D7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3D7A4-9C2A-857E-AA32-06CACFA2C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5FC1E-8B57-D84B-6F54-1B2296BC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06B6-F7D1-48DE-95DF-2529A7C8595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00DDF-BD9E-75CB-B48E-AEA2B1D7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CDF10-B811-0CC7-1EB0-77EF9354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FD8-874A-4E5E-9395-5B41D73A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6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05A68-BE05-D4E5-DFDA-5A41D54E8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D6DE7-A860-BAB9-D9A9-C0137F6D8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B147-ECA9-0B64-1D6F-0B74B233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06B6-F7D1-48DE-95DF-2529A7C8595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056C-0CCA-B379-6960-521DB235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2F8D9-7DF0-5592-7647-CF7C6A15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FD8-874A-4E5E-9395-5B41D73A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17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F0EA-884B-FBBC-01BA-F408C6FF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C88C-34CF-E3EC-FBFD-209159A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14D86-74EC-C61D-70E7-CFD652FD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06B6-F7D1-48DE-95DF-2529A7C8595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A0C0-C179-D97B-21F0-E6327BE6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60F4-8E2F-A89E-0434-8AAC2C58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FD8-874A-4E5E-9395-5B41D73A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16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7F07-FD87-1465-0613-53F5EB03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5E9B-399D-66BF-0D3C-17E6D24B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6131-D75E-C876-341B-0DFF5AB3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06B6-F7D1-48DE-95DF-2529A7C8595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1476-EAEE-B322-2B63-B4EA459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8357-5513-0C4D-E045-5BEEA188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FD8-874A-4E5E-9395-5B41D73A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9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FBB3-FC39-8161-6E40-481B0402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CE02-D2D6-A50E-A5F6-926DDD2E2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1CF0B-55B7-8DFC-BD65-E8D024D95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A8C62-FCE4-DF42-2BA4-C1268EC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06B6-F7D1-48DE-95DF-2529A7C8595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63260-5678-FA9C-A49E-F141CB04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A221B-9AF6-B4CC-CA66-63519068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FD8-874A-4E5E-9395-5B41D73A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2545-56C3-EB77-D60F-CE2E4124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171B1-AC17-0558-CD5D-95535920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697F4-28DE-B05E-2DFE-43224F3CC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CFA38-3577-61B2-EF6C-FE1C23CCC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AC5CE-7385-3811-B33F-1A5661C53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E55FD-791B-061A-AF98-8F7994EE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06B6-F7D1-48DE-95DF-2529A7C8595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A3AE8-BBFC-AB93-47A3-D6D6E4B2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78634-7D0B-8840-0E53-211FC853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FD8-874A-4E5E-9395-5B41D73A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51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5FAA-5F9A-4281-5B51-49C7DFEC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9616A-B514-4B5B-E7AC-2FB34032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06B6-F7D1-48DE-95DF-2529A7C8595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6D949-27D5-72E9-B60A-81B163C0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AA063-813C-ED6B-6B28-26CDDB2D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FD8-874A-4E5E-9395-5B41D73A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5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B918B-4D0B-AA7F-7134-E2A46344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06B6-F7D1-48DE-95DF-2529A7C8595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8085F-A1EF-F0A1-27D6-3206866B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A15A5-35F9-E449-EA37-27AAF34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FD8-874A-4E5E-9395-5B41D73A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42E4-3275-6A0C-8187-86ABEAEC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FD8B-B0FB-BF17-237C-25DA3F7F3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BDB1D-C85E-F337-DE72-D87EBC2BD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0C093-56C4-A4C3-897B-FEB06704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06B6-F7D1-48DE-95DF-2529A7C8595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D7DF3-14EA-4E77-8385-A02C20F7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58CA-E1A8-A3EE-70F8-B77A0B69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FD8-874A-4E5E-9395-5B41D73A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09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62B3-42E3-763D-DB9C-6AB37563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5F53A-4755-40DC-30AF-90C8F2F75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59744-6B35-015B-2B27-B5E07D88F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809F0-6342-A9E1-F25F-3362A25B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06B6-F7D1-48DE-95DF-2529A7C8595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404F1-35AE-5CF2-613A-3A4BEF95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F6D7F-8626-5465-AFA3-A3D576DC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FD8-874A-4E5E-9395-5B41D73A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10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148C4-BD8D-09FB-B9BA-722E6C4F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4504E-E55E-A5B6-4106-7846A7923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FC17-A2D1-7C96-C21D-D4739623C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06B6-F7D1-48DE-95DF-2529A7C8595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A10A-0A09-B279-28D0-627E0A61D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6B8F-1472-D9EA-BB43-1D0620D1F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8FFD8-874A-4E5E-9395-5B41D73A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9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C68C-1E4D-AD52-6DE9-068490E85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98F91-4728-C5E2-AAB7-77303509C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Srikanth Dasari</a:t>
            </a:r>
          </a:p>
        </p:txBody>
      </p:sp>
    </p:spTree>
    <p:extLst>
      <p:ext uri="{BB962C8B-B14F-4D97-AF65-F5344CB8AC3E}">
        <p14:creationId xmlns:p14="http://schemas.microsoft.com/office/powerpoint/2010/main" val="124408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">
            <a:extLst>
              <a:ext uri="{FF2B5EF4-FFF2-40B4-BE49-F238E27FC236}">
                <a16:creationId xmlns:a16="http://schemas.microsoft.com/office/drawing/2014/main" id="{AD2D5BEF-3C59-5AB9-DB6E-E4A690452C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1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">
            <a:extLst>
              <a:ext uri="{FF2B5EF4-FFF2-40B4-BE49-F238E27FC236}">
                <a16:creationId xmlns:a16="http://schemas.microsoft.com/office/drawing/2014/main" id="{357F28D1-59A5-29E9-FE87-D3FBD5D7A2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4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">
            <a:extLst>
              <a:ext uri="{FF2B5EF4-FFF2-40B4-BE49-F238E27FC236}">
                <a16:creationId xmlns:a16="http://schemas.microsoft.com/office/drawing/2014/main" id="{AA1DDF4C-ED6C-B736-304B-4D55150373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7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">
            <a:extLst>
              <a:ext uri="{FF2B5EF4-FFF2-40B4-BE49-F238E27FC236}">
                <a16:creationId xmlns:a16="http://schemas.microsoft.com/office/drawing/2014/main" id="{C32170B0-29A0-79CD-EC6E-15D0D7ABFC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8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">
            <a:extLst>
              <a:ext uri="{FF2B5EF4-FFF2-40B4-BE49-F238E27FC236}">
                <a16:creationId xmlns:a16="http://schemas.microsoft.com/office/drawing/2014/main" id="{05A881F9-B9A0-F96A-1B9B-F3CD22F53C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38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">
            <a:extLst>
              <a:ext uri="{FF2B5EF4-FFF2-40B4-BE49-F238E27FC236}">
                <a16:creationId xmlns:a16="http://schemas.microsoft.com/office/drawing/2014/main" id="{BCD6B12B-8601-79BC-13B5-23CC0BE3C7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8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">
            <a:extLst>
              <a:ext uri="{FF2B5EF4-FFF2-40B4-BE49-F238E27FC236}">
                <a16:creationId xmlns:a16="http://schemas.microsoft.com/office/drawing/2014/main" id="{A0F4E3D7-2A39-7709-B16C-2D5EB4440E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55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">
            <a:extLst>
              <a:ext uri="{FF2B5EF4-FFF2-40B4-BE49-F238E27FC236}">
                <a16:creationId xmlns:a16="http://schemas.microsoft.com/office/drawing/2014/main" id="{32BAF9D4-6962-CFBB-FEDB-FCBBAD6DCB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39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7">
            <a:extLst>
              <a:ext uri="{FF2B5EF4-FFF2-40B4-BE49-F238E27FC236}">
                <a16:creationId xmlns:a16="http://schemas.microsoft.com/office/drawing/2014/main" id="{DE19FF72-699F-8B50-2EA8-C8A2E8081A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3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8">
            <a:extLst>
              <a:ext uri="{FF2B5EF4-FFF2-40B4-BE49-F238E27FC236}">
                <a16:creationId xmlns:a16="http://schemas.microsoft.com/office/drawing/2014/main" id="{387F38CD-C616-C29D-6FC5-62B4CB0906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0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9A2DA334-D7FB-1C27-BE37-21CD77FF95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17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9">
            <a:extLst>
              <a:ext uri="{FF2B5EF4-FFF2-40B4-BE49-F238E27FC236}">
                <a16:creationId xmlns:a16="http://schemas.microsoft.com/office/drawing/2014/main" id="{7D504084-E76B-3165-BF6D-5D3F049A1A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16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">
            <a:extLst>
              <a:ext uri="{FF2B5EF4-FFF2-40B4-BE49-F238E27FC236}">
                <a16:creationId xmlns:a16="http://schemas.microsoft.com/office/drawing/2014/main" id="{D3833F65-6749-03F3-FA2B-FDAE56699A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8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1">
            <a:extLst>
              <a:ext uri="{FF2B5EF4-FFF2-40B4-BE49-F238E27FC236}">
                <a16:creationId xmlns:a16="http://schemas.microsoft.com/office/drawing/2014/main" id="{2C34370E-D3AD-5BD6-2E44-F69638CC43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88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2">
            <a:extLst>
              <a:ext uri="{FF2B5EF4-FFF2-40B4-BE49-F238E27FC236}">
                <a16:creationId xmlns:a16="http://schemas.microsoft.com/office/drawing/2014/main" id="{3A17FDF5-4C0E-C4C2-EC2A-D53369BB34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9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3">
            <a:extLst>
              <a:ext uri="{FF2B5EF4-FFF2-40B4-BE49-F238E27FC236}">
                <a16:creationId xmlns:a16="http://schemas.microsoft.com/office/drawing/2014/main" id="{DFD82127-5D39-E3C1-E62A-8A2DFCA524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6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4">
            <a:extLst>
              <a:ext uri="{FF2B5EF4-FFF2-40B4-BE49-F238E27FC236}">
                <a16:creationId xmlns:a16="http://schemas.microsoft.com/office/drawing/2014/main" id="{DF5D663A-EC0B-C61B-6A46-EE90812E26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6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">
            <a:extLst>
              <a:ext uri="{FF2B5EF4-FFF2-40B4-BE49-F238E27FC236}">
                <a16:creationId xmlns:a16="http://schemas.microsoft.com/office/drawing/2014/main" id="{7E012577-161C-C5C4-0B59-8584A0198C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8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AB9AF049-F5CA-7ACC-9EFF-41248718A2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8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46892CDE-8AE5-0264-0820-AECA406E47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3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F5D900F0-EB67-8437-34CA-8B4671E977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235CE697-6864-C4E6-E899-A189F38107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6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FC9F0354-A7BB-0D17-7BA5-5C993BC60E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4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">
            <a:extLst>
              <a:ext uri="{FF2B5EF4-FFF2-40B4-BE49-F238E27FC236}">
                <a16:creationId xmlns:a16="http://schemas.microsoft.com/office/drawing/2014/main" id="{6E6624B0-1161-E7CE-BCBB-A627EBBDE8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1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Heaps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Srikanth Dasari</dc:creator>
  <cp:lastModifiedBy>Srikanth Dasari</cp:lastModifiedBy>
  <cp:revision>1</cp:revision>
  <dcterms:created xsi:type="dcterms:W3CDTF">2024-02-20T08:26:13Z</dcterms:created>
  <dcterms:modified xsi:type="dcterms:W3CDTF">2024-02-20T08:27:15Z</dcterms:modified>
</cp:coreProperties>
</file>