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D2DB2-57B3-48B6-AE3B-C0A0530F0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5E0C67-840A-487C-9A43-990A313D3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ABC099-9C0E-4346-AB66-E5874531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215E30-425F-4358-95E5-8FE448F7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B3217E-9E33-4AB6-8FCE-58CBEFF2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2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65DFB-3226-43A6-9450-BBEECE3B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7AF9A2-4710-4D99-8F41-525907818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659032-64D0-49EB-A264-05CF921F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17D651-F9EF-46DA-90E4-7A942D24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849BB7-557E-414F-93F1-3B99DB81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2A8F37-57F8-4688-A63E-124F935FC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12493A-A46B-4C80-9DA1-58962BB18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76C331-43A0-411E-A684-3E95D13A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BE0975-FCC2-4E5D-82FE-76C3F5B0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85CC74-AAE5-4E3D-B578-EB7013B3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B25E0-5AC5-4B4C-9846-5F31218C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B62DB0-7CFA-4976-AB83-975A40C6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CF041-C5AE-4D52-8192-52FFC3CA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99A8CA-2030-426F-84A0-E7BB0F48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8D3CA1-4A0C-4D2C-A94F-BE0AA8E8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715A1-F32C-440A-957E-9817A659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6F2DE4-DD17-43DE-8F60-7F3600E6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9C980-97E3-4BA9-B277-5A20B174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448EAC-5300-4031-8884-929D7C3E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294745-F3BC-4EBF-8E5F-BD710B07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4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1D50B-C078-4C42-BFEB-FF548076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0ED1F-CBA3-45AA-9A49-558F7C4A3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9AF3A4-AA06-442B-A564-E84128F3C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AA4881-FF6F-44E0-84ED-40B7D058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684CBF-D8C6-4B31-99DA-AED32269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6857A7-6BF5-4915-BA5E-C5B6EC8A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6D55A-DE4E-4866-863A-8F5C2245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F76A4F-E59E-4684-8678-F8995EAA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D8E501-D2B7-4FC0-96B7-5D841518C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AC352E-5D9F-4D4F-A26B-8EF5DB0D8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724C20-7D2D-4B9D-A1A5-C7D96BF38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E51C4C-AD3E-4311-ACAB-91E9AC98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2F086CF-EB5D-45CF-B4CC-B49A8265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41BFF4-89FA-4DB5-B563-09E00EA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8327A-10FA-43D7-9EB6-5507860C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3BB200-5175-4CB4-810A-2D3C479B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36247E-61DF-45CC-90D1-E75F29EE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FC64EB-1517-492C-B424-B7B582BD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CCD8E9C-836F-4369-A87B-461EF144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0547E9-C966-4AB8-921C-D37C4A9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BAEC80-1628-47E8-87FF-ED4E71BE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2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21821-25BC-4234-BB88-0BFB4F1B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DFF91C-C408-4A28-B748-47D2EE61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EC0E1E-B762-4592-A7FB-3A34F5BEA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0D2ACC-933B-405F-8962-E951396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6A2958-5686-46DA-A4C3-384DFA71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8B4AB9-DACB-425D-8970-B7ABAF24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D88FA-1582-4F77-BD86-6F9077AA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E13016-639D-4322-BAC3-A075796A2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89E067-2302-43B5-B115-FF0383E8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915BCD-F60B-4D9E-84C8-7362790C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C80A48-4CBA-48E0-9774-4C8D7C49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48BEFF-D0A6-44B8-A122-20E9AAF9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3175838-10B7-407A-9D11-3FF3CA4B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01C955-3F80-4957-B5AB-3E732631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5BEF15-3D28-4DB8-A2DC-4A7A87940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42C4-25D9-4EFF-B65D-6D7B4EC7493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5C89A2-DC84-4505-9265-E95A6B86D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9D4C30-EE20-4786-B266-AAD383647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ED95-B9F7-4D1A-B47D-CB473439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8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1C5CF-4369-4E0A-A50B-047C9BF92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3853BF-4967-4D30-95CA-C95EEFB1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9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FD1CDF3-DB89-4DC8-B543-EC5A58541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50" y="336392"/>
            <a:ext cx="5089207" cy="26254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95401C-615D-4231-8BAB-E7C7AB15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959" y="715378"/>
            <a:ext cx="6468868" cy="52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6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122FFA-48FA-4F1D-B0EB-E2B0ED95C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89" y="206665"/>
            <a:ext cx="6013759" cy="34545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7E0152-9BBF-49CC-848E-3ED3F1A7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95" y="3859985"/>
            <a:ext cx="6099688" cy="185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913B7DE-038A-4AA9-B171-2F2DC3470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3" y="506896"/>
            <a:ext cx="4727305" cy="4084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7C4B01-6F16-4884-9243-1463A0EE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48" y="359222"/>
            <a:ext cx="6548879" cy="62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8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7EBE60B-D41B-4619-B153-913BC703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80" y="257031"/>
            <a:ext cx="9213209" cy="6213343"/>
          </a:xfrm>
        </p:spPr>
      </p:pic>
    </p:spTree>
    <p:extLst>
      <p:ext uri="{BB962C8B-B14F-4D97-AF65-F5344CB8AC3E}">
        <p14:creationId xmlns:p14="http://schemas.microsoft.com/office/powerpoint/2010/main" val="39286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82E459E-4BDF-4F18-8DCF-8B26FDC11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86" y="294998"/>
            <a:ext cx="8384597" cy="6294721"/>
          </a:xfrm>
        </p:spPr>
      </p:pic>
    </p:spTree>
    <p:extLst>
      <p:ext uri="{BB962C8B-B14F-4D97-AF65-F5344CB8AC3E}">
        <p14:creationId xmlns:p14="http://schemas.microsoft.com/office/powerpoint/2010/main" val="8893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E0CA6EB-434C-4D51-9B3E-A346080F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15" y="354634"/>
            <a:ext cx="8635868" cy="6400350"/>
          </a:xfrm>
        </p:spPr>
      </p:pic>
    </p:spTree>
    <p:extLst>
      <p:ext uri="{BB962C8B-B14F-4D97-AF65-F5344CB8AC3E}">
        <p14:creationId xmlns:p14="http://schemas.microsoft.com/office/powerpoint/2010/main" val="373779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8051DE5-B775-4254-B0B2-E000FEA63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218" y="702503"/>
            <a:ext cx="6519791" cy="5482710"/>
          </a:xfrm>
        </p:spPr>
      </p:pic>
    </p:spTree>
    <p:extLst>
      <p:ext uri="{BB962C8B-B14F-4D97-AF65-F5344CB8AC3E}">
        <p14:creationId xmlns:p14="http://schemas.microsoft.com/office/powerpoint/2010/main" val="374706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6DEE5-8FF9-41B4-8718-B649DDB0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5DCEB8-CFBE-4DC0-A76B-4908D8A4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C301C-EEEC-4CEF-8B48-99EE0A83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F33F2C-B651-484B-A9D7-35454619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4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63601-D475-4D8B-84A8-8FD11B2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16846-BE8A-4654-AB17-CD97E88D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3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BB1386-9974-4A73-818D-AB37302E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722"/>
            <a:ext cx="10515600" cy="5968241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n-US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Reduction-</a:t>
            </a:r>
            <a:endParaRPr lang="en-US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pattern recognition, Dimension Reduction is defined as-</a:t>
            </a:r>
          </a:p>
          <a:p>
            <a:pPr marL="0" indent="0" algn="just" fontAlgn="base">
              <a:buNone/>
            </a:pPr>
            <a:r>
              <a:rPr lang="en-US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b="0" i="0" dirty="0" smtClean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of converting a data set having vast dimensions into a data set with lesser dimensions.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the converted data set conveys similar information concisely.</a:t>
            </a:r>
          </a:p>
          <a:p>
            <a:pPr algn="just" fontAlgn="base"/>
            <a:endParaRPr lang="en-US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Example-</a:t>
            </a:r>
            <a:endParaRPr lang="en-US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example-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graph shows two dimensions x1 and x2.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x1 represents the measurement of several objects in cm.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x2 represents the measurement of several objects in inches.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484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45D6C-8ABF-4691-ACAC-F5724A98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DA7AD-4338-42AF-9565-510CE55F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56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85FC3-2116-4CD9-AD99-93D3BA4B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641DE8-BA2A-491C-9212-526820D0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2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5B65854-70B8-4221-AB83-4205CE8E5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49" y="395947"/>
            <a:ext cx="3460928" cy="25591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F00308-E31C-452B-9E58-F5BC23A62F15}"/>
              </a:ext>
            </a:extLst>
          </p:cNvPr>
          <p:cNvSpPr txBox="1"/>
          <p:nvPr/>
        </p:nvSpPr>
        <p:spPr>
          <a:xfrm>
            <a:off x="4476977" y="395947"/>
            <a:ext cx="73505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both these dimensions convey similar information.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Also, they introduce a lot of noise in the system.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it is better to use just one dimension.</a:t>
            </a:r>
          </a:p>
          <a:p>
            <a:pPr algn="just" fontAlgn="base"/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fontAlgn="base"/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dimension reduction techniques-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convert the dimensions of data from 2 dimensions (x1 and x2) to 1 dimension (z1).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data relatively easier to explain.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2DD2C1-8057-4691-902E-347A72AE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083" y="4553535"/>
            <a:ext cx="3130711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A082A8-835E-40E8-8F1D-35AFF307C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78"/>
            <a:ext cx="10515600" cy="5928485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400" b="1" i="0" u="sng" dirty="0"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Benefits-</a:t>
            </a:r>
            <a:endParaRPr lang="en-US" sz="2400" b="0" i="0" dirty="0">
              <a:solidFill>
                <a:srgbClr val="30303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Dimension reduction offers several benefits such as-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It compresses the data and thus reduces the storage space requirements.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It reduces the time required for computation since less dimensions require less computation.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It eliminates the redundant features.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It improves the model performance.</a:t>
            </a:r>
          </a:p>
          <a:p>
            <a:pPr marL="0" indent="0" algn="l" fontAlgn="base">
              <a:buNone/>
            </a:pPr>
            <a:endParaRPr lang="en-US" sz="2400" b="1" i="0" u="sng" dirty="0">
              <a:solidFill>
                <a:srgbClr val="30303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l" fontAlgn="base">
              <a:buNone/>
            </a:pPr>
            <a:r>
              <a:rPr lang="en-US" sz="2400" b="1" i="0" u="sng" dirty="0"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Dimension Reduction Techniques-</a:t>
            </a:r>
            <a:endParaRPr lang="en-US" sz="2400" b="0" i="0" dirty="0">
              <a:solidFill>
                <a:srgbClr val="30303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US" sz="2400" i="0" dirty="0"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The two popular and well-known dimension reduction techniques are-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8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C1B090F-E860-4B2B-B304-5DC46F515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07" y="0"/>
            <a:ext cx="6261422" cy="25337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CDE610-C99B-4292-88B5-2E4AD87E735D}"/>
              </a:ext>
            </a:extLst>
          </p:cNvPr>
          <p:cNvSpPr txBox="1"/>
          <p:nvPr/>
        </p:nvSpPr>
        <p:spPr>
          <a:xfrm>
            <a:off x="3806687" y="1490871"/>
            <a:ext cx="813340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Analysis-</a:t>
            </a:r>
            <a:endParaRPr lang="en-US" sz="24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is a well-known dimension reduction technique.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transforms the variables into a new set of variables called as principal components.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principal components are linear combination of original variables and are orthogonal.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principal component accounts for most of the possible variation of original data.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principal component does its best to capture the variance in the data.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only two principal components for a two-dimensional data set.</a:t>
            </a:r>
          </a:p>
        </p:txBody>
      </p:sp>
    </p:spTree>
    <p:extLst>
      <p:ext uri="{BB962C8B-B14F-4D97-AF65-F5344CB8AC3E}">
        <p14:creationId xmlns:p14="http://schemas.microsoft.com/office/powerpoint/2010/main" val="227961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77FFA-896E-4E1E-ABD7-74DCA490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6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Algorithm-</a:t>
            </a:r>
            <a:endParaRPr lang="en-US" sz="26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6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steps involved in PCA Algorithm are as follows-</a:t>
            </a:r>
          </a:p>
          <a:p>
            <a:pPr algn="just" fontAlgn="base"/>
            <a:endParaRPr lang="en-US" sz="26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  <a:r>
              <a:rPr lang="en-US" sz="2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Get data.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r>
              <a:rPr lang="en-US" sz="2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Compute the mean vector (µ).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  <a:r>
              <a:rPr lang="en-US" sz="2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Subtract mean from the given data.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Step-04:</a:t>
            </a:r>
            <a:r>
              <a:rPr lang="en-US" sz="2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Calculate the covariance matrix.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Step-05:</a:t>
            </a:r>
            <a:r>
              <a:rPr lang="en-US" sz="2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Calculate the eigen vectors and eigen values of the covariance matrix.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Step-06:</a:t>
            </a:r>
            <a:r>
              <a:rPr lang="en-US" sz="2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Choosing components and forming a feature vector.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Step-07:</a:t>
            </a:r>
            <a:r>
              <a:rPr lang="en-US" sz="2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Deriving the new data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68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CD47164-20B5-49D1-A3F9-600F0BD69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909" y="359476"/>
            <a:ext cx="5864462" cy="4441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2D75E5-96E6-42A9-A543-D8C5FAD6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71" y="2769453"/>
            <a:ext cx="5242916" cy="34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E0F8F4-1DD9-4012-999C-9E1B1A4C8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95" y="401423"/>
            <a:ext cx="6430195" cy="55173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C95A5E-8873-4929-96F9-977DF61A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361" y="2981290"/>
            <a:ext cx="5099312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78854E6-79D2-4737-9302-2A87BC453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06" y="407091"/>
            <a:ext cx="5703794" cy="4651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C0060D-67E0-4857-9345-70826181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32325"/>
            <a:ext cx="5585791" cy="5100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D93A761-6384-4A39-AB4F-3B3EBF01C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433195"/>
            <a:ext cx="4800847" cy="10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</Words>
  <Application>Microsoft Office PowerPoint</Application>
  <PresentationFormat>Custom</PresentationFormat>
  <Paragraphs>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Naveen Kumar N</dc:creator>
  <cp:lastModifiedBy>Naveen Navuri</cp:lastModifiedBy>
  <cp:revision>4</cp:revision>
  <dcterms:created xsi:type="dcterms:W3CDTF">2022-12-28T18:17:07Z</dcterms:created>
  <dcterms:modified xsi:type="dcterms:W3CDTF">2022-12-29T08:35:31Z</dcterms:modified>
</cp:coreProperties>
</file>