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2" r:id="rId25"/>
    <p:sldId id="294" r:id="rId26"/>
    <p:sldId id="296" r:id="rId27"/>
    <p:sldId id="298" r:id="rId28"/>
    <p:sldId id="30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96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8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24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3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86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14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90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0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7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BE45-E387-4CD1-94D0-714767DCC99F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7C4F-B627-47D2-BE4D-C0E22141BB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19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26593" y="696687"/>
            <a:ext cx="7738814" cy="892628"/>
          </a:xfrm>
        </p:spPr>
        <p:txBody>
          <a:bodyPr>
            <a:normAutofit fontScale="90000"/>
          </a:bodyPr>
          <a:lstStyle/>
          <a:p>
            <a:r>
              <a:rPr lang="en-US" dirty="0"/>
              <a:t>Unit 2</a:t>
            </a:r>
          </a:p>
        </p:txBody>
      </p:sp>
      <p:sp>
        <p:nvSpPr>
          <p:cNvPr id="6" name="Title 3"/>
          <p:cNvSpPr txBox="1"/>
          <p:nvPr/>
        </p:nvSpPr>
        <p:spPr>
          <a:xfrm>
            <a:off x="2016370" y="2242457"/>
            <a:ext cx="8160053" cy="1872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cap="all" spc="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PROJECTION OF POINTS AND PROJECTION OF LINES</a:t>
            </a:r>
          </a:p>
        </p:txBody>
      </p:sp>
    </p:spTree>
    <p:extLst>
      <p:ext uri="{BB962C8B-B14F-4D97-AF65-F5344CB8AC3E}">
        <p14:creationId xmlns:p14="http://schemas.microsoft.com/office/powerpoint/2010/main" val="1079652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FIRST QUADRANT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DCDB18-C1B6-47B2-8041-0AC8556B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43" y="1253436"/>
            <a:ext cx="7396356" cy="50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129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FIRST QUADRANT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3DCDB18-C1B6-47B2-8041-0AC8556B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143" y="1253436"/>
            <a:ext cx="7396356" cy="50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FIRST QUADRANT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425E176-68C1-48D5-942E-DC0B7C73A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12" y="1281946"/>
            <a:ext cx="7004763" cy="499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34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FIRST QUADRANT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5B44E85-99C7-44C1-B05D-B973F40F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74" y="1270908"/>
            <a:ext cx="7058025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FIRST QUADRANT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B08E60B-028C-4ECA-97AF-4F0AF0C65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1" y="1535057"/>
            <a:ext cx="6120493" cy="46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79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SECOND QUADRANT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3E776E-D43B-40EA-BE9A-E271C952A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41" y="1357800"/>
            <a:ext cx="4565682" cy="390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A2005D5-EBE4-413A-B93A-9A64544CC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193" y="3303037"/>
            <a:ext cx="3333514" cy="19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80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THIRD QUADRANT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FCA7A8C-6B8E-4ECF-AA49-E3467939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41" y="1363767"/>
            <a:ext cx="7110121" cy="491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6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FOURTH QUADRANT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E9E2CC-7E4F-43D3-9812-F5C751BA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343" y="1453499"/>
            <a:ext cx="6757307" cy="50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4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sz="2000" dirty="0"/>
              <a:t>POSITION OF POINTS IN VARIOUS QUADRANTS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B3B2E63-4AEE-4BC5-B41E-ACFC1E25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005" y="1509966"/>
            <a:ext cx="7169117" cy="504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FFA6134-F1F1-436D-9EC0-FC43BD23234F}"/>
              </a:ext>
            </a:extLst>
          </p:cNvPr>
          <p:cNvSpPr txBox="1"/>
          <p:nvPr/>
        </p:nvSpPr>
        <p:spPr>
          <a:xfrm>
            <a:off x="7448939" y="1081770"/>
            <a:ext cx="113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Denoted as a’, b’ etc.</a:t>
            </a:r>
            <a:endParaRPr lang="en-IN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936274-C1A6-4A7C-A221-B2AFA5614A04}"/>
              </a:ext>
            </a:extLst>
          </p:cNvPr>
          <p:cNvSpPr txBox="1"/>
          <p:nvPr/>
        </p:nvSpPr>
        <p:spPr>
          <a:xfrm>
            <a:off x="8610648" y="1081770"/>
            <a:ext cx="1138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Denoted as a, b etc.</a:t>
            </a:r>
            <a:endParaRPr lang="en-I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860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sz="2000" dirty="0"/>
              <a:t>POSITION OF POINTS IN VARIOUS 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142B78-4528-425B-BA52-53C00F074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819275"/>
            <a:ext cx="68961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1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>
            <a:extLst>
              <a:ext uri="{FF2B5EF4-FFF2-40B4-BE49-F238E27FC236}">
                <a16:creationId xmlns="" xmlns:a16="http://schemas.microsoft.com/office/drawing/2014/main" id="{AD76A94A-E9B4-443F-93F9-6ACDD543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69" y="2516971"/>
            <a:ext cx="7873271" cy="2123658"/>
          </a:xfrm>
          <a:prstGeom prst="rect">
            <a:avLst/>
          </a:prstGeom>
          <a:solidFill>
            <a:schemeClr val="hlink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600" dirty="0">
                <a:solidFill>
                  <a:srgbClr val="C00000"/>
                </a:solidFill>
                <a:latin typeface="Arial Black" pitchFamily="34" charset="0"/>
              </a:rPr>
              <a:t>PROJECTION OF POINTS</a:t>
            </a:r>
          </a:p>
        </p:txBody>
      </p:sp>
    </p:spTree>
    <p:extLst>
      <p:ext uri="{BB962C8B-B14F-4D97-AF65-F5344CB8AC3E}">
        <p14:creationId xmlns:p14="http://schemas.microsoft.com/office/powerpoint/2010/main" val="2236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9ED2BF-404E-4DC2-8670-B12C2A402487}"/>
              </a:ext>
            </a:extLst>
          </p:cNvPr>
          <p:cNvSpPr txBox="1"/>
          <p:nvPr/>
        </p:nvSpPr>
        <p:spPr>
          <a:xfrm>
            <a:off x="2134159" y="1315616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1. 70 mm above HP and 50mm in front of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0FB8066-3EEE-406D-82E5-760649F4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187" y="1891594"/>
            <a:ext cx="26289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530B18-CC28-46C0-8649-5E100BFF2698}"/>
              </a:ext>
            </a:extLst>
          </p:cNvPr>
          <p:cNvSpPr txBox="1"/>
          <p:nvPr/>
        </p:nvSpPr>
        <p:spPr>
          <a:xfrm>
            <a:off x="6267729" y="1298739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2. 50 mm below HP and 60mm behind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79BDFDE-D33E-475F-B02F-BE87D5F4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913" y="2015420"/>
            <a:ext cx="26289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2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9ED2BF-404E-4DC2-8670-B12C2A402487}"/>
              </a:ext>
            </a:extLst>
          </p:cNvPr>
          <p:cNvSpPr txBox="1"/>
          <p:nvPr/>
        </p:nvSpPr>
        <p:spPr>
          <a:xfrm>
            <a:off x="2134159" y="1315616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3. 70mm above HP and 40mm behind the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530B18-CC28-46C0-8649-5E100BFF2698}"/>
              </a:ext>
            </a:extLst>
          </p:cNvPr>
          <p:cNvSpPr txBox="1"/>
          <p:nvPr/>
        </p:nvSpPr>
        <p:spPr>
          <a:xfrm>
            <a:off x="6267729" y="1326964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4. 70mm below the HP and 35 mm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infront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VP.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5B6F95E-E38C-4084-9C47-6E9AEF820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338" y="2015419"/>
            <a:ext cx="3394270" cy="32936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D114C649-F869-4FD2-93C4-C17A7120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048" y="2366867"/>
            <a:ext cx="29813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9ED2BF-404E-4DC2-8670-B12C2A402487}"/>
              </a:ext>
            </a:extLst>
          </p:cNvPr>
          <p:cNvSpPr txBox="1"/>
          <p:nvPr/>
        </p:nvSpPr>
        <p:spPr>
          <a:xfrm>
            <a:off x="2134159" y="1315616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5. On HP and 40mm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infront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530B18-CC28-46C0-8649-5E100BFF2698}"/>
              </a:ext>
            </a:extLst>
          </p:cNvPr>
          <p:cNvSpPr txBox="1"/>
          <p:nvPr/>
        </p:nvSpPr>
        <p:spPr>
          <a:xfrm>
            <a:off x="5641237" y="1326964"/>
            <a:ext cx="858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6. On HP and 40 mm behind the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B663D9DA-5C68-40A6-A24D-7397CB99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628" y="2169562"/>
            <a:ext cx="3172609" cy="21225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E98C117-B5BA-451F-81F4-A2F1CFB8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28" y="2041169"/>
            <a:ext cx="25527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98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A9ED2BF-404E-4DC2-8670-B12C2A402487}"/>
              </a:ext>
            </a:extLst>
          </p:cNvPr>
          <p:cNvSpPr txBox="1"/>
          <p:nvPr/>
        </p:nvSpPr>
        <p:spPr>
          <a:xfrm>
            <a:off x="2134159" y="1315616"/>
            <a:ext cx="79623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7. Point on VP and 70mm above HP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F1530B18-CC28-46C0-8649-5E100BFF2698}"/>
              </a:ext>
            </a:extLst>
          </p:cNvPr>
          <p:cNvSpPr txBox="1"/>
          <p:nvPr/>
        </p:nvSpPr>
        <p:spPr>
          <a:xfrm>
            <a:off x="5641237" y="1326964"/>
            <a:ext cx="858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8. Point on VP and 65mm below HP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D20F4C-3EC1-40D1-BF36-8D050D79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893" y="1792546"/>
            <a:ext cx="2771776" cy="2407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8674DA6-4243-4E1A-B642-DE1943471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919" y="1792547"/>
            <a:ext cx="2379889" cy="22653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73F12C6-DC1A-4A76-8379-855C44B1F393}"/>
              </a:ext>
            </a:extLst>
          </p:cNvPr>
          <p:cNvSpPr txBox="1"/>
          <p:nvPr/>
        </p:nvSpPr>
        <p:spPr>
          <a:xfrm>
            <a:off x="2611898" y="4338902"/>
            <a:ext cx="8588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9. Point on both HP and VP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84C5F39-1B4F-453E-9F6F-2FA53E26F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069" y="5037559"/>
            <a:ext cx="25146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48" y="133302"/>
            <a:ext cx="10515600" cy="3920083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10. Draw the projections of the following points on a common reference line keeping the distance between their projectors 40mm apart.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A is 50mm above the H.P and 40mm in front of the V.P.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B is 60mm above the H.P and 30mm behind the VP.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C is 30mm below the HP and 40mm behind the VP.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D is 50mm below the HP. and 40mm in front of the VP.</a:t>
            </a:r>
          </a:p>
          <a:p>
            <a:pPr marL="457200" indent="-457200">
              <a:buAutoNum type="alphaLcParenBoth"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Point D is 50mm in front of the VP and in the HP.</a:t>
            </a:r>
          </a:p>
          <a:p>
            <a:pPr marL="0" indent="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endParaRPr lang="en-US" sz="1600" dirty="0"/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950" y="174246"/>
            <a:ext cx="10515600" cy="404291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11. Draw the projections of the following points on the same ground line, keeping the projectors 25 mm apart.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A is in the H.P. and 20 mm behind the V.P.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ii. B is 40 mm above the H.P. and 25 mm in front of the V.P.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iii. C is in the V.P. and 40 mm above the H.P.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iv. D is 25 mm below the H.P. and 25 mm behind the V.P.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v. E is 15 mm above the H.P. and 50 mm behind the V.P.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vi. F is 40 mm below the H.P. and 25 mm in front of the V.P.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vii. G is in both the H.P. and the V.P.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endParaRPr lang="en-US" sz="1600" dirty="0"/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5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9" y="160598"/>
            <a:ext cx="10515600" cy="4233981"/>
          </a:xfrm>
        </p:spPr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12. Draw the orthographic projections of the following points.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Point P is30 mm . above H.P and 40mm in front of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ii. Point Q is25 mm. Above H.P and 35mm behind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iii. Point R is 32 mm. below H.P and 45mm behind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iv. Point S is 35 mm. below H.P and 42mm in front to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v. Point T is in H.P and 30 mm behind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vi. Point U is in V.P and 40 mm. below HP.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vii. Point V is in V.P and 35 mm. above H.P.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viii. Point W is in H.P and 48 mm. in front of VP.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endParaRPr lang="en-US" sz="1600" dirty="0"/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20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132" y="269781"/>
            <a:ext cx="10515600" cy="3319581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13. Draw the projections of the following points on the same XY line, keeping convenient distance between each projectors. Name the quadrants in which they lie.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Point A is 30 mm above HP and 35 mm in front of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ii. Point B is 35 mm above HP and 40 mm behind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iii. Point C is 40 mm above HP and on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iv. Point D is 35 mm below HP and 30 mm in front of VP.</a:t>
            </a:r>
          </a:p>
          <a:p>
            <a:pPr marL="342900" indent="-342900">
              <a:buAutoNum type="arabicPeriod"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endParaRPr lang="en-US" sz="1600" dirty="0"/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0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256132"/>
            <a:ext cx="10515600" cy="3483354"/>
          </a:xfrm>
        </p:spPr>
        <p:txBody>
          <a:bodyPr/>
          <a:lstStyle/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14. Draw the projections of the following points on the same XY line, keeping convenient distance between each projectors. Name the Quadrants in which they lie.</a:t>
            </a:r>
          </a:p>
          <a:p>
            <a:pPr marL="457200" indent="-457200">
              <a:buNone/>
            </a:pP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. Point E is 30 mm below HP and 25 mm behind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ii. Point F is 35 mm below HP and 30 mm in front of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iii. Point G is on HP and 30 mm in front of VP.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iv. Point H is on HP and 35 mm behind VP.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sz="16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457200" indent="-457200">
              <a:buAutoNum type="arabicPeriod"/>
            </a:pPr>
            <a:endParaRPr lang="en-US" b="1" dirty="0"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5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ntroduction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34159" y="1078193"/>
            <a:ext cx="796234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A point is defined as a geometrical element that has no dimension. In engineering drawing, a point is represented by a dot.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Quadrant system: The picture planes used for obtaining the orthographic projections are called the Principal planes of projection or reference planes or co- ordinate planes of projection.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VP: The plane in front of observer is the vertical plane. (VP) or it is also called a Frontal plane. Front View (FV): The projection on the VP is called the Front View (FV) or Vertical Projection or front elevation or Elevation.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HP: The plane which is Horizontal and perpendicular to VP is Horizontal Plane.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Top View (TV): The projection on the HP is called the Top View (TV) or Horizontal Projection or Plan.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Note: The planes HP and VP are called Principal Planes.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Reference Line: The line of intersection of HP and VP is called reference line, which is denoted by X-Y.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614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107819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7046" y="1387653"/>
            <a:ext cx="7498081" cy="2475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8062" y="3863567"/>
            <a:ext cx="3798277" cy="2705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61759" y="3766699"/>
            <a:ext cx="3530992" cy="2802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911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0" y="1078193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/>
            </a:r>
            <a:br>
              <a:rPr lang="en-US" sz="1600" dirty="0"/>
            </a:b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50478" y="1270171"/>
            <a:ext cx="3298545" cy="380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 descr="Engineering Graphics - Projection of points and lines"/>
          <p:cNvPicPr>
            <a:picLocks noChangeAspect="1" noChangeArrowheads="1"/>
          </p:cNvPicPr>
          <p:nvPr/>
        </p:nvPicPr>
        <p:blipFill>
          <a:blip r:embed="rId3"/>
          <a:srcRect r="12387"/>
          <a:stretch>
            <a:fillRect/>
          </a:stretch>
        </p:blipFill>
        <p:spPr bwMode="auto">
          <a:xfrm>
            <a:off x="2058572" y="1270171"/>
            <a:ext cx="4937760" cy="4562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157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QUADRANTS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348DCBC-09F5-4A4B-BA59-C4D8CC4CE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59" y="1217549"/>
            <a:ext cx="3969067" cy="4045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3FC1746E-8E39-42B9-8B5B-D5E31666C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258" y="1406229"/>
            <a:ext cx="4214216" cy="36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0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DE10E9-B88A-4A13-941F-5DF1FAE4C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02" y="1322517"/>
            <a:ext cx="647700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4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QUADRANTS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4124720-54AE-4102-B364-82AE86A99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8" y="1403458"/>
            <a:ext cx="6143333" cy="49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0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1974AF-2AFD-4D97-9BA2-FE03C680D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QUADRANTS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FBAFF7D-DE49-4225-9F33-B21F8438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07" y="1435520"/>
            <a:ext cx="6049055" cy="48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71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872</Words>
  <Application>Microsoft Office PowerPoint</Application>
  <PresentationFormat>Widescreen</PresentationFormat>
  <Paragraphs>107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Wingdings</vt:lpstr>
      <vt:lpstr>Office Theme</vt:lpstr>
      <vt:lpstr>Unit 2</vt:lpstr>
      <vt:lpstr>PowerPoint Presentation</vt:lpstr>
      <vt:lpstr>Introduction</vt:lpstr>
      <vt:lpstr>PowerPoint Presentation</vt:lpstr>
      <vt:lpstr>PowerPoint Presentation</vt:lpstr>
      <vt:lpstr>QUADRANTS</vt:lpstr>
      <vt:lpstr>QUADRANTS</vt:lpstr>
      <vt:lpstr>QUADRANTS</vt:lpstr>
      <vt:lpstr>QUADRANTS</vt:lpstr>
      <vt:lpstr>FIRST QUADRANT</vt:lpstr>
      <vt:lpstr>FIRST QUADRANT</vt:lpstr>
      <vt:lpstr>FIRST QUADRANT</vt:lpstr>
      <vt:lpstr>FIRST QUADRANT</vt:lpstr>
      <vt:lpstr>FIRST QUADRANT</vt:lpstr>
      <vt:lpstr>SECOND QUADRANT</vt:lpstr>
      <vt:lpstr>THIRD QUADRANT</vt:lpstr>
      <vt:lpstr>FOURTH QUADRANT</vt:lpstr>
      <vt:lpstr>POSITION OF POINTS IN VARIOUS QUADRANTS</vt:lpstr>
      <vt:lpstr>POSITION OF POINTS IN VARIOUS QUADRANTS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Microsoft account</dc:creator>
  <cp:lastModifiedBy>Microsoft account</cp:lastModifiedBy>
  <cp:revision>4</cp:revision>
  <dcterms:created xsi:type="dcterms:W3CDTF">2023-03-13T04:27:43Z</dcterms:created>
  <dcterms:modified xsi:type="dcterms:W3CDTF">2023-03-23T04:31:59Z</dcterms:modified>
</cp:coreProperties>
</file>