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BA33-BE3C-4D46-A6EA-74158B432D8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C62-C3E1-42AE-AF29-ECD53A021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36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BA33-BE3C-4D46-A6EA-74158B432D8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C62-C3E1-42AE-AF29-ECD53A021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37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BA33-BE3C-4D46-A6EA-74158B432D8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C62-C3E1-42AE-AF29-ECD53A021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61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BA33-BE3C-4D46-A6EA-74158B432D8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C62-C3E1-42AE-AF29-ECD53A021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5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BA33-BE3C-4D46-A6EA-74158B432D8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C62-C3E1-42AE-AF29-ECD53A021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32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BA33-BE3C-4D46-A6EA-74158B432D8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C62-C3E1-42AE-AF29-ECD53A021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46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BA33-BE3C-4D46-A6EA-74158B432D8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C62-C3E1-42AE-AF29-ECD53A021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74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BA33-BE3C-4D46-A6EA-74158B432D8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C62-C3E1-42AE-AF29-ECD53A021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35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BA33-BE3C-4D46-A6EA-74158B432D8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C62-C3E1-42AE-AF29-ECD53A021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06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BA33-BE3C-4D46-A6EA-74158B432D8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C62-C3E1-42AE-AF29-ECD53A021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88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BA33-BE3C-4D46-A6EA-74158B432D8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C62-C3E1-42AE-AF29-ECD53A021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0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BBA33-BE3C-4D46-A6EA-74158B432D87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ACC62-C3E1-42AE-AF29-ECD53A021B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17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4160" y="1244601"/>
            <a:ext cx="7962339" cy="49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1. Draw a line of length 100mm and divide it in to 10 equal parts.</a:t>
            </a:r>
          </a:p>
          <a:p>
            <a:pPr marL="342900" indent="-34290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Solution: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Draw a line AB of length 100mm using Line command L. Keep Ortho On (F8). Mark the text A and B using MTEXT command (Multi Line Text).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3347CB-1BE4-458A-B06D-4AA3D1C4F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666" y="2845595"/>
            <a:ext cx="38481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34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4160" y="1244601"/>
            <a:ext cx="7962339" cy="49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5. Draw a hexagon with diameter 60mm using following two methods.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Inscribe Method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Circumscribe Method</a:t>
            </a:r>
          </a:p>
          <a:p>
            <a:pPr marL="342900" indent="-34290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Solution: (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) Inscribe Method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Polygon (Pol) command.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Enter no. of sides: 6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Specify center of polygon: Pick a point on screen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Inscribed in Circle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Enter radius: 30mm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Draw a circle with polygon center as center and radius 30mm.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Diameter in Dimensioning – Select circle. Select Linear Dimensioning and specify length of hexagon.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Mark the text A to F using MTEXT command (Multi Line Text).</a:t>
            </a:r>
          </a:p>
          <a:p>
            <a:pPr marL="457200" indent="-457200">
              <a:buAutoNum type="arabicPeriod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011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0582ACE-CBAA-4316-ACA8-D8CC7CF85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269" y="1288889"/>
            <a:ext cx="6781606" cy="509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42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4160" y="1244601"/>
            <a:ext cx="7962339" cy="4992688"/>
          </a:xfrm>
        </p:spPr>
        <p:txBody>
          <a:bodyPr>
            <a:normAutofit/>
          </a:bodyPr>
          <a:lstStyle/>
          <a:p>
            <a:pPr marL="342900" indent="-34290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Solution: (ii) Circumscribe Method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Polygon (Pol) command.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Enter no. of sides: 6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Specify center of polygon: Pick a point on screen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Circumscribed about Circle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Enter radius: 30mm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Draw a circle with polygon center as center and radius 30mm.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Diameter in Dimensioning – Select circle. Select Linear Dimensioning and specify length of hexagon.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Mark the text A to F using MTEXT command (Multi Line Text).</a:t>
            </a:r>
          </a:p>
          <a:p>
            <a:pPr marL="457200" indent="-457200">
              <a:buAutoNum type="arabicPeriod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0615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FE2E887-920E-43B9-B659-7FB55DFF0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924" y="1461407"/>
            <a:ext cx="6362854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94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4160" y="1244601"/>
            <a:ext cx="7962339" cy="49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6. Draw a hexagon with 50mm side.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Polygon (Pol) command.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Enter no. of sides: 6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Edge option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Specify first end point of edge: Select  a point 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Specify second end point of edge: 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Enter value 50 (Ortho on)</a:t>
            </a:r>
          </a:p>
          <a:p>
            <a:pPr marL="342900" indent="-342900">
              <a:buAutoNum type="arabicPeriod" startAt="6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Select Linear Dimensioning and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specify length of hexagon.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7.      Mark the text A to E using MTEXT command 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	(Multi Line Text).</a:t>
            </a:r>
          </a:p>
          <a:p>
            <a:pPr marL="457200" indent="-457200">
              <a:buAutoNum type="arabicPeriod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7235BBA-C266-490C-8322-D5EB4027B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235" y="3228392"/>
            <a:ext cx="3534034" cy="319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40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4160" y="1244601"/>
            <a:ext cx="7962339" cy="49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7. To construct a regular polygon (say a pentagon) given the length of the side 40mm (GENERAL METHOD) </a:t>
            </a:r>
          </a:p>
          <a:p>
            <a:pPr marL="342900" indent="-34290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Solution: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Draw lines AB AND BC with lengths of 40mm using Line command L. Draw a line joining A and C using Line command L. Mark the text using MTEXT command.</a:t>
            </a:r>
          </a:p>
          <a:p>
            <a:pPr marL="457200" indent="-457200">
              <a:buNone/>
            </a:pPr>
            <a:endParaRPr lang="en-US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5712" y="2961396"/>
            <a:ext cx="29622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942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4160" y="1244601"/>
            <a:ext cx="7962339" cy="49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2. Draw a circle with 40mm radius and B as centre using Circle command C. Trim the extra portion of circle using Trim command TR.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8886" y="1846092"/>
            <a:ext cx="2954216" cy="386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0085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4160" y="1244601"/>
            <a:ext cx="7962339" cy="49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3. Create a bisecting line at a distance of 20mm from BC using Offset command O.</a:t>
            </a: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4. Mark point 4 at the intersection of AC and bisecting line and 6 at the intersection of arc and bisecting line. Mark the points using MTEXT command.</a:t>
            </a: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5. Create a point at the midpoint of 4 and 6 using Offset command O. Mark the point as 5 using MTEXT command.</a:t>
            </a: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6. With offset command O, Create a line at 8 with distance equal to 4-6.</a:t>
            </a: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7. Create a point at the midpoint of 6 and 8 using Offset command O. Mark the point as 7 using MTEXT command.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8250" y="3629465"/>
            <a:ext cx="2337361" cy="2827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0150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4160" y="1244601"/>
            <a:ext cx="7962339" cy="49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8. With A5 radius, 5 as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centre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draw a circle using Circle command C.</a:t>
            </a: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9. With AB radius, A as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centre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draw an arc on circle using Circle command C. Mark a point 1 at the intersection of two circles using MTEXT command.</a:t>
            </a: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10. Using above procedure, draw arcs 2, 3 for pentagon shape. Center for 2 arc is 1 and center for 3 arc is 2.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3988" y="3086127"/>
            <a:ext cx="2715065" cy="273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37010" y="3086127"/>
            <a:ext cx="2790676" cy="273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7053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4160" y="1244601"/>
            <a:ext cx="7962339" cy="49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11. Join points A-1, 1-2, 2-3, 3-B using Line command L.</a:t>
            </a: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12. Final diagram is the pentagon shape.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9743" y="2113744"/>
            <a:ext cx="3516923" cy="335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272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4160" y="1244601"/>
            <a:ext cx="7962339" cy="49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2. Enter Divide 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 command. Select object to divide 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Enter number of segments: 10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Utilities – Point Style – Select required point style.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F10EBA-29C8-4CA1-AC9A-87F7441CE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069" y="2360548"/>
            <a:ext cx="3543300" cy="92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687C790-25EE-49F8-974C-FF8EEF9E4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505" y="1180047"/>
            <a:ext cx="468864" cy="566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3723A34-C68D-4B16-9768-5CF14E2F8B4F}"/>
              </a:ext>
            </a:extLst>
          </p:cNvPr>
          <p:cNvSpPr txBox="1"/>
          <p:nvPr/>
        </p:nvSpPr>
        <p:spPr>
          <a:xfrm>
            <a:off x="2134159" y="3485160"/>
            <a:ext cx="79178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3. Select Linear Dimensioning and specify dimensions.</a:t>
            </a:r>
            <a:endParaRPr lang="en-IN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BD7CB41-13AB-46CF-8AE8-943C25239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628" y="4068537"/>
            <a:ext cx="6008913" cy="195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98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4160" y="1244601"/>
            <a:ext cx="7962339" cy="49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8. To construct a regular polygon Hexagon given the length of the side 40mm (GENERAL METHOD) </a:t>
            </a:r>
          </a:p>
          <a:p>
            <a:pPr marL="342900" indent="-34290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Solution: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Draw lines AB AND BC with lengths of 40mm using Line command L. Draw a line joining A and C using Line command L. Mark the text using MTEXT command.</a:t>
            </a:r>
          </a:p>
          <a:p>
            <a:pPr marL="457200" indent="-457200">
              <a:buNone/>
            </a:pPr>
            <a:endParaRPr lang="en-US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5712" y="2961396"/>
            <a:ext cx="29622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6923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4160" y="1244601"/>
            <a:ext cx="7962339" cy="49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2. Draw a circle with 40mm radius and B as centre using Circle command C. Trim the extra portion of circle using Trim command TR. 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48886" y="1846092"/>
            <a:ext cx="2954216" cy="386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5565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4160" y="1244601"/>
            <a:ext cx="7962339" cy="49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3. Create a bisecting line at a distance of 20mm from BC using Offset command O.</a:t>
            </a: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4. Mark point 4 at the intersection of AC and bisecting line and 6 at the intersection of arc and bisecting line. Mark the points using MTEXT command.</a:t>
            </a: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5. Create a point at the midpoint of 4 and 6 using Offset command O. Mark the point as 5 using MTEXT command.</a:t>
            </a: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6. With offset command O, Create a line at 8 with distance equal to 4-6.</a:t>
            </a: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7. Create a point at the midpoint of 6 and 8 using Offset command O. Mark the point as 7 using MTEXT command.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7540" y="3629465"/>
            <a:ext cx="2337361" cy="2827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9722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4160" y="1244601"/>
            <a:ext cx="7962339" cy="49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8. With A6 radius, 6 as centre draw a circle using Circle command C.</a:t>
            </a: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9. With AB radius, A as centre draw an arc on circle using Circle command C. Mark a point 1 at the intersection of two circles using MTEXT command.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5265" y="2570897"/>
            <a:ext cx="3486150" cy="3056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6972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4160" y="1244601"/>
            <a:ext cx="7962339" cy="49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10. Using above procedure, draw arcs 2, 3, 4 for Hexagon shape. Center for 2 arc is 1, center for 3 arc is 2 and center for 4 arc is 3.</a:t>
            </a: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11. Join points A-1, 1-2, 2-3, 3-4, 4-B using Line command L.</a:t>
            </a: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12. Final diagram is the Hexagon shape.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1268" y="2773340"/>
            <a:ext cx="3024554" cy="327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5684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4160" y="1244601"/>
            <a:ext cx="7962339" cy="49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9. Draw a bisecting line between two lines which are at an angle of 90°, Lines length – 50mm.</a:t>
            </a:r>
          </a:p>
          <a:p>
            <a:pPr marL="342900" indent="-34290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Solution: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Draw lines OA and OB with lengths of 50mm using Line command L. Mark the text using MTEXT command.</a:t>
            </a:r>
          </a:p>
          <a:p>
            <a:pPr marL="457200" indent="-457200">
              <a:buNone/>
            </a:pPr>
            <a:endParaRPr lang="en-US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F6D248C-F95E-4538-A070-A046C7D27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341" y="2578913"/>
            <a:ext cx="3541974" cy="36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53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4160" y="1244601"/>
            <a:ext cx="7962339" cy="49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2. Enter Construction Line (XL) command. Select Bisect option.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3. Specify angle vertex point: Select intersection point of two lines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4. Specify angle start point: Select a point on one line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5. Specify angle end point: Select a point on second line</a:t>
            </a:r>
          </a:p>
          <a:p>
            <a:pPr marL="457200" indent="-457200">
              <a:buNone/>
            </a:pPr>
            <a:endParaRPr lang="en-US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C974B02-5B02-4BF6-BCB6-689BEA838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017" y="2845740"/>
            <a:ext cx="3586623" cy="356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83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4160" y="1244601"/>
            <a:ext cx="7962339" cy="49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6. Trim extra portion: Draw two lines</a:t>
            </a:r>
          </a:p>
          <a:p>
            <a:pPr marL="457200" indent="-457200">
              <a:buNone/>
            </a:pPr>
            <a:endParaRPr lang="en-US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8B4956C-9C4B-46E1-942C-D4AD5E06B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283" y="1690267"/>
            <a:ext cx="2332653" cy="1983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770674B-748E-42D8-815C-1994D7AA49F4}"/>
              </a:ext>
            </a:extLst>
          </p:cNvPr>
          <p:cNvSpPr txBox="1"/>
          <p:nvPr/>
        </p:nvSpPr>
        <p:spPr>
          <a:xfrm>
            <a:off x="2134159" y="393474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7. Select Trim (Tr) command – Press Enter two times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D56BF97-CFD9-44E0-99BE-9261195775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442"/>
          <a:stretch/>
        </p:blipFill>
        <p:spPr>
          <a:xfrm>
            <a:off x="6584690" y="3828392"/>
            <a:ext cx="468864" cy="4280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B193983-3231-4F9D-A9BE-B5EDCC18658D}"/>
              </a:ext>
            </a:extLst>
          </p:cNvPr>
          <p:cNvSpPr txBox="1"/>
          <p:nvPr/>
        </p:nvSpPr>
        <p:spPr>
          <a:xfrm>
            <a:off x="2134159" y="431718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8. Select on bisecting line which is not required.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F7BF6A3-6876-4285-AF31-AC356A858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442"/>
          <a:stretch/>
        </p:blipFill>
        <p:spPr>
          <a:xfrm>
            <a:off x="7053554" y="3828391"/>
            <a:ext cx="468864" cy="4280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12409BE-7071-45DD-ACBB-B67A6C81C85F}"/>
              </a:ext>
            </a:extLst>
          </p:cNvPr>
          <p:cNvSpPr txBox="1"/>
          <p:nvPr/>
        </p:nvSpPr>
        <p:spPr>
          <a:xfrm>
            <a:off x="2134159" y="4844569"/>
            <a:ext cx="70409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9. Select Angular Dimensioning and specify angles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830955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4160" y="1244601"/>
            <a:ext cx="7962339" cy="4992688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endParaRPr lang="en-US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FC7D219-024C-459B-B547-455516969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664" y="1244601"/>
            <a:ext cx="5362672" cy="501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47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4160" y="1244601"/>
            <a:ext cx="7962339" cy="49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9. Draw an ellipse with major axis 110mm and minor axis 70mm long.</a:t>
            </a:r>
          </a:p>
          <a:p>
            <a:pPr marL="342900" indent="-34290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Solution: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Ellipse (EL) command.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Specify axis end point of ellipse.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Specify other endpoint of axis: Give 110mm in horizontal direction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Specify distance to other axis: Give 35mm in vertical direction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Mark the points using MTEXT command.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Dimension using Linear Dimensioning.</a:t>
            </a:r>
          </a:p>
          <a:p>
            <a:pPr marL="457200" indent="-457200">
              <a:buAutoNum type="arabicPeriod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None/>
            </a:pPr>
            <a:endParaRPr lang="en-US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073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4160" y="1244601"/>
            <a:ext cx="7962339" cy="49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2. Draw a circle of diameter 80mm and divide it in to 12 equal parts.</a:t>
            </a:r>
          </a:p>
          <a:p>
            <a:pPr marL="342900" indent="-34290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Solution: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Draw a circle of diameter 80 mm (Radius = 40mm) using Circle command C. 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Select Diameter in Dimensioning – Select circle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88F3270-8E84-412D-B5D8-4F6D974A4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746" y="2780522"/>
            <a:ext cx="5005254" cy="33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7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407729E-4D7E-48BF-AE8C-626DAB9EC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3" y="1466850"/>
            <a:ext cx="54387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30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4160" y="1244601"/>
            <a:ext cx="7962339" cy="49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10. A plot is in the rectangular shape of size 110*50mm. Inscribe an elliptical lawn in it.</a:t>
            </a:r>
          </a:p>
          <a:p>
            <a:pPr marL="342900" indent="-34290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Solution: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Draw a rectangle using REC command – Draw first end point of rectangle. Select Dimension option – Enter length 110mm and width 50mm.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Draw lines AC and BD from midpoints of rectangle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Mark the points using MTEXT command.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Ellipse (EL) command. Select Center option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Specify center of ellipse: Intersection point (O) of AC and BD.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Specify axis endpoint: Select point C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Specify distance to other axis: Select Point D.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Dimension using Linear Dimensioning.</a:t>
            </a:r>
          </a:p>
          <a:p>
            <a:pPr marL="457200" indent="-457200">
              <a:buAutoNum type="arabicPeriod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None/>
            </a:pPr>
            <a:endParaRPr lang="en-US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9618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0E74381-0698-4FD4-85C0-867F740DD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1444205"/>
            <a:ext cx="52578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02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4160" y="1244601"/>
            <a:ext cx="7962339" cy="49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10. Draw exterior and interior tangents connecting two circles having 25mm and 40mm radii , their centers being 100mm apart.</a:t>
            </a:r>
          </a:p>
          <a:p>
            <a:pPr marL="342900" indent="-34290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Solution: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Draw a circle of 25mm radius using Circle command C. Mark center point as O using MTEXT command. 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2. Draw a horizontal line of length 100mm from point O. Mark center point as O1 using MTEXT command. Draw a circle of 40mm radius taking O1 as center using Circle command C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D9A1943-3496-4F8C-B62A-9D076B6CE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26" y="2560631"/>
            <a:ext cx="2442288" cy="1736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CCF5DF0-B837-4CE6-AEAE-A5FA61C7C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078" y="4984798"/>
            <a:ext cx="3415004" cy="154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03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4160" y="1244601"/>
            <a:ext cx="7962339" cy="49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3. Take tangent option in OSNAP settings. Draw a line by selecting tangent points on exterior of both circles using Line command L. Mark text using MTEXT command. 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4. Take tangent option in OSNAP settings. Draw a line by selecting tangent points on interior of both circles using Line command L. Mark text using MTEXT command. 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7AB2435-9FF5-494F-BA2D-1617FF9B0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485" y="2031628"/>
            <a:ext cx="5371069" cy="217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23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4AD4E5F-9892-4CB0-985C-5ECB740B0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038" y="1563561"/>
            <a:ext cx="7427167" cy="339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4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4160" y="1244601"/>
            <a:ext cx="7962339" cy="49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2. Enter Divide 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 command. Select object to divide 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Enter number of segments: 2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Utilities – Point Style – Select required point style.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687C790-25EE-49F8-974C-FF8EEF9E4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442"/>
          <a:stretch/>
        </p:blipFill>
        <p:spPr>
          <a:xfrm>
            <a:off x="6752641" y="1217903"/>
            <a:ext cx="468864" cy="4280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3723A34-C68D-4B16-9768-5CF14E2F8B4F}"/>
              </a:ext>
            </a:extLst>
          </p:cNvPr>
          <p:cNvSpPr txBox="1"/>
          <p:nvPr/>
        </p:nvSpPr>
        <p:spPr>
          <a:xfrm>
            <a:off x="2095502" y="2420131"/>
            <a:ext cx="79178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3. Mark the text A to L using MTEXT command (Multi Line Text).</a:t>
            </a: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C51D5FF-DC93-422C-AE26-0CE8C747C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114" y="2966883"/>
            <a:ext cx="4084206" cy="327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3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4160" y="1244601"/>
            <a:ext cx="7962339" cy="49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3. Draw a pentagon with diameter 60mm using following two methods.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Inscribe Method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Circumscribe Method</a:t>
            </a:r>
          </a:p>
          <a:p>
            <a:pPr marL="342900" indent="-34290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Solution: (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) Inscribe Method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Polygon (Pol) command.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Enter no. of sides: 5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Specify center of polygon: Pick a point on screen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Inscribed in Circle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Enter radius: 30mm</a:t>
            </a:r>
          </a:p>
          <a:p>
            <a:pPr marL="457200" indent="-457200"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C34BDDB-E6EE-4A7B-B201-1D309208C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355" y="3837603"/>
            <a:ext cx="3107094" cy="27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5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64B9BA-A2BA-4000-B83D-AC418D7A0E0B}"/>
              </a:ext>
            </a:extLst>
          </p:cNvPr>
          <p:cNvSpPr txBox="1"/>
          <p:nvPr/>
        </p:nvSpPr>
        <p:spPr>
          <a:xfrm>
            <a:off x="2251788" y="1350220"/>
            <a:ext cx="76884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6. Draw a circle with polygon centre as centre and radius 30mm.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Diameter in Dimensioning – Select circle. Select Linear Dimensioning and specify length of pentagon.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8. Mark the text A to E using MTEXT command (Multi Line Text).</a:t>
            </a:r>
            <a:endParaRPr lang="en-IN" sz="1600" dirty="0"/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014CE94-1761-4E39-B324-4AFFEF08A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607" y="2497786"/>
            <a:ext cx="44481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0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4160" y="1244601"/>
            <a:ext cx="7962339" cy="4992688"/>
          </a:xfrm>
        </p:spPr>
        <p:txBody>
          <a:bodyPr>
            <a:normAutofit/>
          </a:bodyPr>
          <a:lstStyle/>
          <a:p>
            <a:pPr marL="342900" indent="-34290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Solution: (ii) Circumscribe Method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Polygon (Pol) command.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Enter no. of sides: 5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Specify center of polygon: Pick a point on screen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Circumscribed about circle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Enter radius: 30mm</a:t>
            </a:r>
          </a:p>
          <a:p>
            <a:pPr marL="457200" indent="-457200"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729DF23-BFED-401A-845B-BBCF224C6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050" y="3428999"/>
            <a:ext cx="2693146" cy="279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7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64B9BA-A2BA-4000-B83D-AC418D7A0E0B}"/>
              </a:ext>
            </a:extLst>
          </p:cNvPr>
          <p:cNvSpPr txBox="1"/>
          <p:nvPr/>
        </p:nvSpPr>
        <p:spPr>
          <a:xfrm>
            <a:off x="2251788" y="1350220"/>
            <a:ext cx="76884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6. Draw a circle with polygon centre as centre and radius 30mm.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Diameter in Dimensioning – Select circle. Select Linear Dimensioning and specify length of pentagon.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8. Mark the text A to E using MTEXT command (Multi Line Text).</a:t>
            </a:r>
            <a:endParaRPr lang="en-IN" sz="1600" dirty="0"/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A2165C8-AE44-4F01-9704-F54B5790E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282" y="2483692"/>
            <a:ext cx="47815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58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4160" y="1244601"/>
            <a:ext cx="7962339" cy="49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4. Draw a pentagon with 50mm side.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Polygon (Pol) command.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Enter no. of sides: 5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Edge option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Specify first end point of edge: Select  a point </a:t>
            </a:r>
          </a:p>
          <a:p>
            <a:pPr marL="457200" indent="-457200"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Specify second end point of edge: 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Enter value 50 (Ortho on)</a:t>
            </a:r>
          </a:p>
          <a:p>
            <a:pPr marL="342900" indent="-342900">
              <a:buAutoNum type="arabicPeriod" startAt="6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Select Linear Dimensioning and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specify length of pentagon.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7.      Mark the text A to E using MTEXT command 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		(Multi Line Text).</a:t>
            </a:r>
          </a:p>
          <a:p>
            <a:pPr marL="457200" indent="-457200">
              <a:buAutoNum type="arabicPeriod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F2AB5EC-9C56-4689-AE8A-60920DC25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281" y="2976465"/>
            <a:ext cx="3406217" cy="35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3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1716</Words>
  <Application>Microsoft Office PowerPoint</Application>
  <PresentationFormat>Widescreen</PresentationFormat>
  <Paragraphs>210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2023-03-13T04:25:57Z</dcterms:created>
  <dcterms:modified xsi:type="dcterms:W3CDTF">2023-03-13T04:26:40Z</dcterms:modified>
</cp:coreProperties>
</file>