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  <p:sldId id="269" r:id="rId14"/>
    <p:sldId id="271" r:id="rId15"/>
    <p:sldId id="270" r:id="rId16"/>
    <p:sldId id="286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4" r:id="rId28"/>
    <p:sldId id="285" r:id="rId29"/>
    <p:sldId id="281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B803-43EB-35ED-312B-DA72FD82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5E309-0333-0848-A32A-57D801B5B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99F8-2A39-2AA3-AE21-527196A5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A58F-249A-54F4-98C4-62F5BD9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7A1A7-2CFF-9C05-D33D-245A1877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1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1B33-6293-ABF2-9026-3EED0BBBE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53988-34D5-AE15-BCAA-8840CCD5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23EF-E625-DD57-EC15-0732A2F1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6D07-EAB4-8BFB-5FEB-1AE195EF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BF5D1-8FFD-D6F6-8E49-276292B8E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1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2893D-0147-6A0B-3DFF-357FFE8FD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DDDDB-13E0-AE95-0A13-BFBED2DAA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743B6-77CD-0A88-903D-CC12A41B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F1CD-A737-CEAE-E536-2F1D7373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CB60F-F904-E947-ADCA-12693F62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5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23D2-2C45-9B2D-A6D6-B65176C4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EEB5-D079-70AD-ABCB-FC50E0B2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8A01-D31A-9720-C538-034D2753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4945A-8B2A-78FF-6D79-7F5D56A6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EB1AD-5697-FA67-60C5-8B4C8157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3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9DFF-D080-EC40-18F0-736D808C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D36BB-8C89-1628-E80B-A146FAD4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019ED-4FD0-FACB-8393-41BE74CE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ED82D-D8C1-C640-4D81-5BD4D2CC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90ECD-B131-4583-15B2-FD7637B6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6282-91CA-B0CB-C9DB-F2FC89A5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22650-DCC0-C419-6DFC-81A51FC20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7E5CD-DC55-20EF-F678-19E5705E7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43E3-AA9D-2B7A-C3F5-EA2CDC0C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E5C55-2F1A-CFDB-6572-6F794EC5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175A5-7253-4C2E-5336-715A9D23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D951-4EE8-1415-FC77-C5C78404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16431-EEC2-F84C-EAF7-A48942E78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81F0F-3123-9683-7EA0-01DE1ACFB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0E440-C5B3-ED69-DAA0-991DB9BB2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70369-87EC-5474-7A40-4D41A7C72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F4676-0BA1-6EC1-75C9-1BE40166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FF2484-B990-C299-4A8D-7B4328DE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445F9-81E1-ADFD-BE28-D4F0AECF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DEB82-FAF4-69D7-0A56-C7602E3E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C991D-F53C-2D32-DFF7-2CC56E7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95FE6-CC12-D3B8-B051-60E9E704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FF9B1-6514-E63E-5E62-F2996C2D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8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C7E21-EBA2-E867-530E-F2F70832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60A9E3-24D8-B300-0923-BF72B371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4A69-4826-825A-5AB8-094AACED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8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A639-B52C-8CF5-4FDB-72D75E5ED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F776B-8892-8EF6-39D1-A0C5DCBEB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A0C7-D390-196C-DA91-56454C28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359AD-CD36-FD0C-0B1F-BF6E1B3D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126FF-BB70-5128-C262-5DD571DB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750FE-B858-DEC6-BD0D-B34A0E66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83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1BD4-AEAD-E2FB-FAF5-4DF2DF82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07D33A-7C0B-D0EE-F561-A3A056806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BDF45-5F54-9C05-8351-6C5EDD92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66F2C-916D-8BC2-AB51-D84F9BA7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A2ED7-2A0A-EEC3-7C50-7CB90B32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60B13-C619-4CFB-3C5D-06BF7F8A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8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49AD7-5295-D7D0-6B69-151D96CA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33859-392E-C85D-48CB-FD61F9CB8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F158-74F1-6CD5-1ACC-779D03756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432A-F28F-4C49-A510-4957CA69766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AD43E-642C-233A-9F9B-0DEDD0A49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80B06-AF52-2F98-B20E-BB4ABE0D6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A153A-B40C-493B-9716-95D84F637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6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75C5-2638-DB7B-93D6-DFBC23A5C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Breadth First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99B21-8FE7-238E-7D49-2355CED008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8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graph[‘E’]=[‘B’ ,’F’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53EE-4050-12C0-5BA3-8B330F9B1150}"/>
              </a:ext>
            </a:extLst>
          </p:cNvPr>
          <p:cNvSpPr txBox="1"/>
          <p:nvPr/>
        </p:nvSpPr>
        <p:spPr>
          <a:xfrm>
            <a:off x="3592279" y="3951800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=[‘B’], visited=[‘A’ , ‘B’, ‘C’, ‘D’, ‘E’, ‘F’]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A30B7-AADF-7001-EE0C-D9945CBCD4CF}"/>
              </a:ext>
            </a:extLst>
          </p:cNvPr>
          <p:cNvSpPr txBox="1"/>
          <p:nvPr/>
        </p:nvSpPr>
        <p:spPr>
          <a:xfrm>
            <a:off x="1949443" y="2492421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queue=[‘E’, ‘F’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863B5-DC72-E05E-E67B-50F94AB122A9}"/>
              </a:ext>
            </a:extLst>
          </p:cNvPr>
          <p:cNvSpPr txBox="1"/>
          <p:nvPr/>
        </p:nvSpPr>
        <p:spPr>
          <a:xfrm>
            <a:off x="3402690" y="2873913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Vertex=[‘E’], queue=[ ‘F’ ]</a:t>
            </a:r>
          </a:p>
        </p:txBody>
      </p:sp>
    </p:spTree>
    <p:extLst>
      <p:ext uri="{BB962C8B-B14F-4D97-AF65-F5344CB8AC3E}">
        <p14:creationId xmlns:p14="http://schemas.microsoft.com/office/powerpoint/2010/main" val="13331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graph[‘E’]=[‘B’ ,’F’]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53EE-4050-12C0-5BA3-8B330F9B1150}"/>
              </a:ext>
            </a:extLst>
          </p:cNvPr>
          <p:cNvSpPr txBox="1"/>
          <p:nvPr/>
        </p:nvSpPr>
        <p:spPr>
          <a:xfrm>
            <a:off x="3593191" y="3931452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=[‘F’], visited=[‘A’ , ‘B’, ‘C’, ‘D’, ‘E’, ‘F’]</a:t>
            </a:r>
          </a:p>
        </p:txBody>
      </p:sp>
    </p:spTree>
    <p:extLst>
      <p:ext uri="{BB962C8B-B14F-4D97-AF65-F5344CB8AC3E}">
        <p14:creationId xmlns:p14="http://schemas.microsoft.com/office/powerpoint/2010/main" val="258569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graph[‘F’]=[‘C’ ,’E’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53EE-4050-12C0-5BA3-8B330F9B1150}"/>
              </a:ext>
            </a:extLst>
          </p:cNvPr>
          <p:cNvSpPr txBox="1"/>
          <p:nvPr/>
        </p:nvSpPr>
        <p:spPr>
          <a:xfrm>
            <a:off x="3592279" y="3951800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=[‘C’], visited=[‘A’ , ‘B’, ‘C’, ‘D’, ‘E’, ‘F’]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A30B7-AADF-7001-EE0C-D9945CBCD4CF}"/>
              </a:ext>
            </a:extLst>
          </p:cNvPr>
          <p:cNvSpPr txBox="1"/>
          <p:nvPr/>
        </p:nvSpPr>
        <p:spPr>
          <a:xfrm>
            <a:off x="1949443" y="2492421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queue=[‘F’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863B5-DC72-E05E-E67B-50F94AB122A9}"/>
              </a:ext>
            </a:extLst>
          </p:cNvPr>
          <p:cNvSpPr txBox="1"/>
          <p:nvPr/>
        </p:nvSpPr>
        <p:spPr>
          <a:xfrm>
            <a:off x="3402690" y="2873913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Vertex=[‘F’], queue=[  ]</a:t>
            </a:r>
          </a:p>
        </p:txBody>
      </p:sp>
    </p:spTree>
    <p:extLst>
      <p:ext uri="{BB962C8B-B14F-4D97-AF65-F5344CB8AC3E}">
        <p14:creationId xmlns:p14="http://schemas.microsoft.com/office/powerpoint/2010/main" val="96679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A30B7-AADF-7001-EE0C-D9945CBCD4CF}"/>
              </a:ext>
            </a:extLst>
          </p:cNvPr>
          <p:cNvSpPr txBox="1"/>
          <p:nvPr/>
        </p:nvSpPr>
        <p:spPr>
          <a:xfrm>
            <a:off x="1949443" y="2492421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 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065D3-0D7C-B269-D720-F1996FAC84E7}"/>
              </a:ext>
            </a:extLst>
          </p:cNvPr>
          <p:cNvSpPr txBox="1"/>
          <p:nvPr/>
        </p:nvSpPr>
        <p:spPr>
          <a:xfrm>
            <a:off x="3298359" y="2184644"/>
            <a:ext cx="4145645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 the queue is empty, while None: Hence comes out of the while loop.  And Comes out of the </a:t>
            </a:r>
            <a:r>
              <a:rPr lang="en-US" sz="2000" dirty="0" err="1">
                <a:solidFill>
                  <a:srgbClr val="FF0000"/>
                </a:solidFill>
              </a:rPr>
              <a:t>bfs</a:t>
            </a:r>
            <a:r>
              <a:rPr lang="en-US" sz="2000" dirty="0">
                <a:solidFill>
                  <a:srgbClr val="FF0000"/>
                </a:solidFill>
              </a:rPr>
              <a:t> function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A3A1D5-8CB2-9505-141B-459AEB763245}"/>
              </a:ext>
            </a:extLst>
          </p:cNvPr>
          <p:cNvSpPr txBox="1"/>
          <p:nvPr/>
        </p:nvSpPr>
        <p:spPr>
          <a:xfrm>
            <a:off x="1238223" y="2531016"/>
            <a:ext cx="967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None:</a:t>
            </a:r>
          </a:p>
        </p:txBody>
      </p:sp>
    </p:spTree>
    <p:extLst>
      <p:ext uri="{BB962C8B-B14F-4D97-AF65-F5344CB8AC3E}">
        <p14:creationId xmlns:p14="http://schemas.microsoft.com/office/powerpoint/2010/main" val="415793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366-BA11-8587-B828-8B5D510EE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DF7EF-ECE6-F21A-328F-FB3449BF8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8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8" y="1153885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stack=[‘A’]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9A69B-C8E5-6A86-70EE-8BC8A8C4E152}"/>
              </a:ext>
            </a:extLst>
          </p:cNvPr>
          <p:cNvSpPr txBox="1"/>
          <p:nvPr/>
        </p:nvSpPr>
        <p:spPr>
          <a:xfrm>
            <a:off x="2808513" y="277859"/>
            <a:ext cx="696686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[‘A’]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87F7A-4B1C-F51C-A87A-844C68767472}"/>
              </a:ext>
            </a:extLst>
          </p:cNvPr>
          <p:cNvSpPr txBox="1"/>
          <p:nvPr/>
        </p:nvSpPr>
        <p:spPr>
          <a:xfrm>
            <a:off x="3352798" y="829578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64D4-EB3F-1B6A-88CD-067B7033715B}"/>
              </a:ext>
            </a:extLst>
          </p:cNvPr>
          <p:cNvSpPr txBox="1"/>
          <p:nvPr/>
        </p:nvSpPr>
        <p:spPr>
          <a:xfrm>
            <a:off x="5535383" y="1437851"/>
            <a:ext cx="12736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,stack=[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4" y="1857079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vertex=[‘A’], visited=[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9" y="2697474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graph[‘A’]=[‘B’ , ’C’], stack=[‘C’ , ‘B’]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06B987-B315-5F6D-142E-D16B51B91931}"/>
              </a:ext>
            </a:extLst>
          </p:cNvPr>
          <p:cNvSpPr txBox="1"/>
          <p:nvPr/>
        </p:nvSpPr>
        <p:spPr>
          <a:xfrm>
            <a:off x="9819003" y="4846320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79CD7D-15FF-D43D-20CC-E90FFEDEDAF5}"/>
              </a:ext>
            </a:extLst>
          </p:cNvPr>
          <p:cNvSpPr txBox="1"/>
          <p:nvPr/>
        </p:nvSpPr>
        <p:spPr>
          <a:xfrm>
            <a:off x="9819003" y="4138434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0769D-48C5-4DA1-641E-BD7A450EA134}"/>
              </a:ext>
            </a:extLst>
          </p:cNvPr>
          <p:cNvSpPr txBox="1"/>
          <p:nvPr/>
        </p:nvSpPr>
        <p:spPr>
          <a:xfrm flipH="1">
            <a:off x="10286363" y="5604466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2DA3E-049A-D535-388F-084D8ABDF0FC}"/>
              </a:ext>
            </a:extLst>
          </p:cNvPr>
          <p:cNvSpPr txBox="1"/>
          <p:nvPr/>
        </p:nvSpPr>
        <p:spPr>
          <a:xfrm>
            <a:off x="9819003" y="4846320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093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‘B’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4" y="1857079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vertex=[‘B’], visited=[‘A’ 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8" y="2697474"/>
            <a:ext cx="5110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graph[‘B’]=[‘A’, ‘D’ ,’E’], stack=[‘C’ , ‘E’, ‘D’, ‘A’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 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096000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1F020-041B-D125-20AE-76D6646AEDF4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9D5AA-74F9-7410-8A55-2AC49FC8BE87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AFBC9-10CF-4DE3-E343-3460C9B133EF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62CCD2-1276-2724-ECE5-0DB76A46761D}"/>
              </a:ext>
            </a:extLst>
          </p:cNvPr>
          <p:cNvSpPr txBox="1"/>
          <p:nvPr/>
        </p:nvSpPr>
        <p:spPr>
          <a:xfrm>
            <a:off x="9898920" y="4161786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2D9A3-7929-3285-B07D-021F153CFFF1}"/>
              </a:ext>
            </a:extLst>
          </p:cNvPr>
          <p:cNvSpPr txBox="1"/>
          <p:nvPr/>
        </p:nvSpPr>
        <p:spPr>
          <a:xfrm>
            <a:off x="9898920" y="34601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64C1C-0BC0-1462-CE65-0A8A7E3C59BD}"/>
              </a:ext>
            </a:extLst>
          </p:cNvPr>
          <p:cNvSpPr txBox="1"/>
          <p:nvPr/>
        </p:nvSpPr>
        <p:spPr>
          <a:xfrm>
            <a:off x="9898919" y="4863414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829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5" grpId="0" animBg="1"/>
      <p:bldP spid="16" grpId="0" animBg="1"/>
      <p:bldP spid="3" grpId="0" animBg="1"/>
      <p:bldP spid="4" grpId="0" animBg="1"/>
      <p:bldP spid="8" grpId="0" animBg="1"/>
      <p:bldP spid="14" grpId="0" animBg="1"/>
      <p:bldP spid="17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‘D’, ‘A’]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4" y="1857079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vertex=[‘A’], visited=[‘A’ ,’B’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‘D’]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4BED1C-1617-5D66-8DBF-257A3FBAE28F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759862-8E9C-35D6-8A5C-F1FB93DABAA6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96DB3D-0289-C46C-9CEA-B2A660F5C5D3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BBF834-99DA-58BB-4737-6AB359025B7D}"/>
              </a:ext>
            </a:extLst>
          </p:cNvPr>
          <p:cNvSpPr txBox="1"/>
          <p:nvPr/>
        </p:nvSpPr>
        <p:spPr>
          <a:xfrm>
            <a:off x="9898920" y="4161786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ACE755-E036-647F-7403-9F773131192D}"/>
              </a:ext>
            </a:extLst>
          </p:cNvPr>
          <p:cNvSpPr txBox="1"/>
          <p:nvPr/>
        </p:nvSpPr>
        <p:spPr>
          <a:xfrm>
            <a:off x="9898919" y="3453900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8095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‘D’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vertex=[‘D’]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4" y="1857079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vertex=[‘D’], visited=[‘A’ ,’B’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8" y="2697474"/>
            <a:ext cx="5110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graph[‘D’]=[‘B’], stack=[‘C’ , ‘E’, ‘B’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‘D’]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8F561-3253-AB6D-C571-C437E23D4CF2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FAAE9-E73D-B768-9800-6050BAF720D3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06599-3F7A-94EE-374E-184814B4593E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DD8378-8650-BA3C-CC78-72242058DC63}"/>
              </a:ext>
            </a:extLst>
          </p:cNvPr>
          <p:cNvSpPr txBox="1"/>
          <p:nvPr/>
        </p:nvSpPr>
        <p:spPr>
          <a:xfrm>
            <a:off x="9898920" y="4161786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455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5" grpId="0" animBg="1"/>
      <p:bldP spid="16" grpId="0" animBg="1"/>
      <p:bldP spid="3" grpId="0" animBg="1"/>
      <p:bldP spid="4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‘B’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4" y="1857079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vertex=[‘B’], visited=[‘A’ ,’B’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5FF01-1099-9F45-FE9F-64AEAABF050D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872FD1-F57D-4D86-E4BC-9078AF45CDD3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1645A-C18D-CC7B-F58D-0058E50F3BC3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58240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EC0B05-1F57-5EF5-4613-A787AF0AC6B5}"/>
              </a:ext>
            </a:extLst>
          </p:cNvPr>
          <p:cNvSpPr txBox="1"/>
          <p:nvPr/>
        </p:nvSpPr>
        <p:spPr>
          <a:xfrm>
            <a:off x="2253341" y="2013856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queue=[‘A’]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94535-F493-1030-CB39-431EB9207788}"/>
              </a:ext>
            </a:extLst>
          </p:cNvPr>
          <p:cNvSpPr txBox="1"/>
          <p:nvPr/>
        </p:nvSpPr>
        <p:spPr>
          <a:xfrm>
            <a:off x="1709056" y="1137830"/>
            <a:ext cx="696686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[‘A’]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E0EA6-7106-95ED-6A78-CD8ACD9D8C42}"/>
              </a:ext>
            </a:extLst>
          </p:cNvPr>
          <p:cNvSpPr txBox="1"/>
          <p:nvPr/>
        </p:nvSpPr>
        <p:spPr>
          <a:xfrm>
            <a:off x="2253341" y="1689549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visited={}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E3B1E-1926-AFD2-6E41-3B6D17DCC8A0}"/>
              </a:ext>
            </a:extLst>
          </p:cNvPr>
          <p:cNvSpPr txBox="1"/>
          <p:nvPr/>
        </p:nvSpPr>
        <p:spPr>
          <a:xfrm>
            <a:off x="3102428" y="2317072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visited={‘A’}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A167C-32F4-3E7E-9FD5-9B0C50BD8C98}"/>
              </a:ext>
            </a:extLst>
          </p:cNvPr>
          <p:cNvSpPr txBox="1"/>
          <p:nvPr/>
        </p:nvSpPr>
        <p:spPr>
          <a:xfrm>
            <a:off x="1883226" y="2517128"/>
            <a:ext cx="10450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q=[‘A’]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3732EC-F030-DD4D-3C3D-6AE1D157DA2C}"/>
              </a:ext>
            </a:extLst>
          </p:cNvPr>
          <p:cNvSpPr txBox="1"/>
          <p:nvPr/>
        </p:nvSpPr>
        <p:spPr>
          <a:xfrm>
            <a:off x="3145967" y="2717050"/>
            <a:ext cx="32874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vertex=[‘A’], queue=[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graph[‘A’]=[‘B’ , 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3" y="3989474"/>
            <a:ext cx="350520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=[‘B’], visited=[‘A’]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9D76-7834-743D-3F83-F5809DC35EFC}"/>
              </a:ext>
            </a:extLst>
          </p:cNvPr>
          <p:cNvSpPr txBox="1"/>
          <p:nvPr/>
        </p:nvSpPr>
        <p:spPr>
          <a:xfrm>
            <a:off x="3722909" y="4353795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queue=[‘B’]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4AD91-8E7D-0E37-E305-8583280B9B34}"/>
              </a:ext>
            </a:extLst>
          </p:cNvPr>
          <p:cNvSpPr txBox="1"/>
          <p:nvPr/>
        </p:nvSpPr>
        <p:spPr>
          <a:xfrm>
            <a:off x="2558143" y="4768341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visited={‘A’ , ‘B’}</a:t>
            </a:r>
          </a:p>
        </p:txBody>
      </p:sp>
    </p:spTree>
    <p:extLst>
      <p:ext uri="{BB962C8B-B14F-4D97-AF65-F5344CB8AC3E}">
        <p14:creationId xmlns:p14="http://schemas.microsoft.com/office/powerpoint/2010/main" val="414607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vertex=[‘E’]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45423" y="1857079"/>
            <a:ext cx="40930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vertex=[‘E’], visited=[‘A’ ,’B’ ,’D’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8" y="2697474"/>
            <a:ext cx="5110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graph[‘E’]=[‘B’, ‘F’ ], stack=[‘C’ , ‘F’, ‘B’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‘D’, ‘E’]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7371667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C935F-3DFB-5B0E-67C5-93DCA14F015E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9898A-141E-C90D-8274-9E82D016F242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E9770-ABB1-DB42-55B9-B2F28B49F61D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4719E4-7299-2DC7-570A-AF340DF7D60A}"/>
              </a:ext>
            </a:extLst>
          </p:cNvPr>
          <p:cNvSpPr txBox="1"/>
          <p:nvPr/>
        </p:nvSpPr>
        <p:spPr>
          <a:xfrm>
            <a:off x="9898920" y="4146816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3299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5" grpId="0" animBg="1"/>
      <p:bldP spid="16" grpId="0" animBg="1"/>
      <p:bldP spid="3" grpId="0" animBg="1"/>
      <p:bldP spid="7" grpId="0" animBg="1"/>
      <p:bldP spid="10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‘F’, ‘B’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0930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vertex=[‘B’], visited=[‘A’ ,’B’ ,’D’, ‘E’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=[‘C’, ‘F’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7371667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16A269-C9D9-3776-227F-E3DE5E840073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55BB8-A161-DF01-36C8-D51137207B17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9FA1D-B598-C9F8-97C0-D1C4A7B0EC89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4570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‘F’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vertex=[‘F’]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0930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vertex=[‘F’], visited=[‘A’ ,’B’ ,’D’, ‘E’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8" y="2697474"/>
            <a:ext cx="5110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graph[‘F’]=[‘C’, ‘E’ ], stack=[‘C’ , ‘E’, ‘C’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306024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‘D’, ‘E’, ‘F’]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069034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236DC-F408-8646-CEDD-D4F7FC2A6496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4406F-7FEA-1703-16A8-548C3C4C2BE2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CEC7AF-E389-038F-9E10-A435A91E63ED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5F6ACB-D153-1332-9E8D-4B2999C78488}"/>
              </a:ext>
            </a:extLst>
          </p:cNvPr>
          <p:cNvSpPr txBox="1"/>
          <p:nvPr/>
        </p:nvSpPr>
        <p:spPr>
          <a:xfrm>
            <a:off x="9898921" y="418174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70594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5" grpId="0" animBg="1"/>
      <p:bldP spid="16" grpId="0" animBg="1"/>
      <p:bldP spid="3" grpId="0" animBg="1"/>
      <p:bldP spid="7" grpId="0" animBg="1"/>
      <p:bldP spid="14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‘C’]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vertex=[‘C’]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vertex=[‘C’], visited=[‘A’ ,’B’ ,’D’, ‘E’ ,’F’]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4B64C-3738-9E4C-1BF2-004094150839}"/>
              </a:ext>
            </a:extLst>
          </p:cNvPr>
          <p:cNvSpPr txBox="1"/>
          <p:nvPr/>
        </p:nvSpPr>
        <p:spPr>
          <a:xfrm>
            <a:off x="5720438" y="2697474"/>
            <a:ext cx="511084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graph[‘C’]=[‘A’, ‘F’ ], stack=[‘C’ , ‘E’, ‘F’, ‘A’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2B8654-265C-8A25-3345-9AB158CD4DE1}"/>
              </a:ext>
            </a:extLst>
          </p:cNvPr>
          <p:cNvSpPr txBox="1"/>
          <p:nvPr/>
        </p:nvSpPr>
        <p:spPr>
          <a:xfrm>
            <a:off x="4327073" y="2382965"/>
            <a:ext cx="36521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‘D’, ‘E’, ‘F’, ’C’]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4D68F2-3B8F-0FA4-0E57-A5FDF54730E5}"/>
              </a:ext>
            </a:extLst>
          </p:cNvPr>
          <p:cNvSpPr/>
          <p:nvPr/>
        </p:nvSpPr>
        <p:spPr>
          <a:xfrm>
            <a:off x="1186545" y="2220997"/>
            <a:ext cx="3722911" cy="289920"/>
          </a:xfrm>
          <a:prstGeom prst="rect">
            <a:avLst/>
          </a:prstGeom>
          <a:solidFill>
            <a:srgbClr val="F3EE15">
              <a:alpha val="2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=[‘C’, ‘E’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17E541-F83B-C919-D263-99C4A8A6F529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A75258-DCBD-FC6C-6A13-A414B8F8EB1D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3CFF5A-85B3-881A-C4B2-1B6242935ACA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4574A-D7AF-3102-ADC2-F058D9BCBE8B}"/>
              </a:ext>
            </a:extLst>
          </p:cNvPr>
          <p:cNvSpPr txBox="1"/>
          <p:nvPr/>
        </p:nvSpPr>
        <p:spPr>
          <a:xfrm>
            <a:off x="9898921" y="418174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EAA3F3-6A4A-5192-4554-98B307A52CE0}"/>
              </a:ext>
            </a:extLst>
          </p:cNvPr>
          <p:cNvSpPr txBox="1"/>
          <p:nvPr/>
        </p:nvSpPr>
        <p:spPr>
          <a:xfrm>
            <a:off x="9898921" y="347386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51532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5" grpId="0" animBg="1"/>
      <p:bldP spid="16" grpId="0" animBg="1"/>
      <p:bldP spid="3" grpId="0" animBg="1"/>
      <p:bldP spid="7" grpId="0" animBg="1"/>
      <p:bldP spid="19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‘F’, ‘A’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vertex=[‘A’], visited=[‘A’ ,’B’ ,’D’, ‘E’ ,’F’ ,’C’]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=[‘C’, ‘E’ , ‘F’]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064D7-D800-242C-C37E-2D82CC403BB9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0EE3BD-13DA-450E-E1CE-E2D697E20119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F53BDB-7DCD-E6C3-5845-1BA38D972B09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C5945-1136-397F-D89C-B1057520BFC0}"/>
              </a:ext>
            </a:extLst>
          </p:cNvPr>
          <p:cNvSpPr txBox="1"/>
          <p:nvPr/>
        </p:nvSpPr>
        <p:spPr>
          <a:xfrm>
            <a:off x="9898921" y="418174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9427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‘F’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vertex=[‘F’]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vertex=[‘F’], visited=[‘A’ ,’B’ ,’D’, ‘E’ ,’F’ ,’C’]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=[‘C’, ‘E’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EE646-1042-1A21-74F5-241CD76BF6C6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D95559-8BED-F1D9-76C8-149FE4D11923}"/>
              </a:ext>
            </a:extLst>
          </p:cNvPr>
          <p:cNvSpPr txBox="1"/>
          <p:nvPr/>
        </p:nvSpPr>
        <p:spPr>
          <a:xfrm>
            <a:off x="9898921" y="4869672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A910B-27FA-AC2E-A7A5-33CBB614589A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09493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vertex=[‘E’]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vertex=[‘E’], visited=[‘A’ ,’B’ ,’D’, ‘E’ ,’F’ ,’C’]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2E138-263B-014C-AC5D-26D0F1D11630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56069-7AE3-332B-95CC-5C2E0C68258C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7374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vertex=[‘C’]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vertex=[‘C’], visited=[‘A’ ,’B’ ,’D’, ‘E’ ,’F’ ,’C’]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741122-7CE7-5350-6CE3-FF092DC0F4FD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2D1D2-9A5D-7D42-6551-48155345D504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2847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2917368" y="132660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331598-9032-8C87-B183-F3D03B56DD37}"/>
              </a:ext>
            </a:extLst>
          </p:cNvPr>
          <p:cNvSpPr txBox="1"/>
          <p:nvPr/>
        </p:nvSpPr>
        <p:spPr>
          <a:xfrm>
            <a:off x="9898921" y="5577558"/>
            <a:ext cx="1785079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8434C-C8AE-39BE-736F-BDCB6774CCAA}"/>
              </a:ext>
            </a:extLst>
          </p:cNvPr>
          <p:cNvSpPr txBox="1"/>
          <p:nvPr/>
        </p:nvSpPr>
        <p:spPr>
          <a:xfrm flipH="1">
            <a:off x="10366281" y="6335704"/>
            <a:ext cx="178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187518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4A23-1A69-AB09-F595-BE48146F8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BC31D-D34A-F0FA-9919-E4B0EB1B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graph[‘A’]=[‘B’ , ’C’]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3" y="3989474"/>
            <a:ext cx="4430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=[‘C’], visited=[‘A’ , ‘B’]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9D76-7834-743D-3F83-F5809DC35EFC}"/>
              </a:ext>
            </a:extLst>
          </p:cNvPr>
          <p:cNvSpPr txBox="1"/>
          <p:nvPr/>
        </p:nvSpPr>
        <p:spPr>
          <a:xfrm>
            <a:off x="3722908" y="4353795"/>
            <a:ext cx="23730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queue=[‘B’ , ‘C’]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4AD91-8E7D-0E37-E305-8583280B9B34}"/>
              </a:ext>
            </a:extLst>
          </p:cNvPr>
          <p:cNvSpPr txBox="1"/>
          <p:nvPr/>
        </p:nvSpPr>
        <p:spPr>
          <a:xfrm>
            <a:off x="2558143" y="4767319"/>
            <a:ext cx="257990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‘C’ ]</a:t>
            </a:r>
          </a:p>
        </p:txBody>
      </p:sp>
    </p:spTree>
    <p:extLst>
      <p:ext uri="{BB962C8B-B14F-4D97-AF65-F5344CB8AC3E}">
        <p14:creationId xmlns:p14="http://schemas.microsoft.com/office/powerpoint/2010/main" val="11618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8286-6065-060E-4D03-98363B50CF1A}"/>
              </a:ext>
            </a:extLst>
          </p:cNvPr>
          <p:cNvSpPr txBox="1"/>
          <p:nvPr/>
        </p:nvSpPr>
        <p:spPr>
          <a:xfrm>
            <a:off x="1480457" y="539659"/>
            <a:ext cx="6096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dfs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stack = [start]</a:t>
            </a:r>
          </a:p>
          <a:p>
            <a:r>
              <a:rPr lang="en-US" dirty="0"/>
              <a:t>    while stack:</a:t>
            </a:r>
          </a:p>
          <a:p>
            <a:r>
              <a:rPr lang="en-US" dirty="0"/>
              <a:t>        vertex = </a:t>
            </a:r>
            <a:r>
              <a:rPr lang="en-US" dirty="0" err="1"/>
              <a:t>stack.pop</a:t>
            </a:r>
            <a:r>
              <a:rPr lang="en-US" dirty="0"/>
              <a:t>()</a:t>
            </a:r>
          </a:p>
          <a:p>
            <a:r>
              <a:rPr lang="en-US" dirty="0"/>
              <a:t>        if vertex not in visited:</a:t>
            </a:r>
          </a:p>
          <a:p>
            <a:r>
              <a:rPr lang="en-US" dirty="0"/>
              <a:t>            print(vertex, end=" ")</a:t>
            </a:r>
          </a:p>
          <a:p>
            <a:r>
              <a:rPr lang="en-US" dirty="0"/>
              <a:t>            </a:t>
            </a:r>
            <a:r>
              <a:rPr lang="en-US" dirty="0" err="1"/>
              <a:t>visited.add</a:t>
            </a:r>
            <a:r>
              <a:rPr lang="en-US" dirty="0"/>
              <a:t>(vertex)</a:t>
            </a:r>
          </a:p>
          <a:p>
            <a:r>
              <a:rPr lang="en-US" dirty="0"/>
              <a:t>            </a:t>
            </a:r>
            <a:r>
              <a:rPr lang="en-US" dirty="0" err="1"/>
              <a:t>stack.extend</a:t>
            </a:r>
            <a:r>
              <a:rPr lang="en-US" dirty="0"/>
              <a:t>(reversed(graph[vertex]))</a:t>
            </a:r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</a:t>
            </a:r>
          </a:p>
          <a:p>
            <a:r>
              <a:rPr lang="en-US" dirty="0"/>
              <a:t>'A': ['B', 'C'],</a:t>
            </a:r>
          </a:p>
          <a:p>
            <a:r>
              <a:rPr lang="en-US" dirty="0"/>
              <a:t>'B': ['A', 'D', 'E'],</a:t>
            </a:r>
          </a:p>
          <a:p>
            <a:r>
              <a:rPr lang="en-US" dirty="0"/>
              <a:t>'C': ['A', 'F'],</a:t>
            </a:r>
          </a:p>
          <a:p>
            <a:r>
              <a:rPr lang="en-US" dirty="0"/>
              <a:t>'D': ['B'],</a:t>
            </a:r>
          </a:p>
          <a:p>
            <a:r>
              <a:rPr lang="en-US" dirty="0"/>
              <a:t>'E': ['B', 'F'],</a:t>
            </a:r>
          </a:p>
          <a:p>
            <a:r>
              <a:rPr lang="en-US" dirty="0"/>
              <a:t>'F': ['C', 'E']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print("DFS Traversal:")</a:t>
            </a:r>
          </a:p>
          <a:p>
            <a:r>
              <a:rPr lang="en-US" dirty="0" err="1"/>
              <a:t>dfs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32515-0282-36E4-6DB2-D17AD7B86F3D}"/>
              </a:ext>
            </a:extLst>
          </p:cNvPr>
          <p:cNvSpPr txBox="1"/>
          <p:nvPr/>
        </p:nvSpPr>
        <p:spPr>
          <a:xfrm>
            <a:off x="3352797" y="1153885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 , ‘E’, ‘F’, ‘A’ 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E0829-C149-5CA0-498C-0F70E747F668}"/>
              </a:ext>
            </a:extLst>
          </p:cNvPr>
          <p:cNvSpPr txBox="1"/>
          <p:nvPr/>
        </p:nvSpPr>
        <p:spPr>
          <a:xfrm>
            <a:off x="4201885" y="1457101"/>
            <a:ext cx="1415142" cy="4001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B9E8C-D7C6-7F47-AFBF-D3F45FEE61FB}"/>
              </a:ext>
            </a:extLst>
          </p:cNvPr>
          <p:cNvSpPr txBox="1"/>
          <p:nvPr/>
        </p:nvSpPr>
        <p:spPr>
          <a:xfrm>
            <a:off x="4201885" y="1857212"/>
            <a:ext cx="4757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vertex=[‘A’], visited=[‘A’ ,’B’ ,’D’, ‘E’ ,’F’]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CC377E-67DB-C3A6-680B-85330307DA9E}"/>
              </a:ext>
            </a:extLst>
          </p:cNvPr>
          <p:cNvSpPr txBox="1"/>
          <p:nvPr/>
        </p:nvSpPr>
        <p:spPr>
          <a:xfrm>
            <a:off x="5418361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F159F7-742B-D31B-A4DA-8A2FF7BF4C6B}"/>
              </a:ext>
            </a:extLst>
          </p:cNvPr>
          <p:cNvSpPr txBox="1"/>
          <p:nvPr/>
        </p:nvSpPr>
        <p:spPr>
          <a:xfrm>
            <a:off x="6100076" y="596122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69B3F-267E-5C97-03A4-09E468529775}"/>
              </a:ext>
            </a:extLst>
          </p:cNvPr>
          <p:cNvSpPr txBox="1"/>
          <p:nvPr/>
        </p:nvSpPr>
        <p:spPr>
          <a:xfrm>
            <a:off x="5617027" y="1446690"/>
            <a:ext cx="317863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stack =[‘C’, ‘E’ , ‘F’]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BDB1C-FA0F-DD64-B794-F7C99A775D66}"/>
              </a:ext>
            </a:extLst>
          </p:cNvPr>
          <p:cNvSpPr txBox="1"/>
          <p:nvPr/>
        </p:nvSpPr>
        <p:spPr>
          <a:xfrm>
            <a:off x="6709676" y="5973798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A83D1-D438-2BEF-9294-535EC132802C}"/>
              </a:ext>
            </a:extLst>
          </p:cNvPr>
          <p:cNvSpPr txBox="1"/>
          <p:nvPr/>
        </p:nvSpPr>
        <p:spPr>
          <a:xfrm>
            <a:off x="8742593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FC3D3-FA06-606A-1CF2-14547F6A37C5}"/>
              </a:ext>
            </a:extLst>
          </p:cNvPr>
          <p:cNvSpPr txBox="1"/>
          <p:nvPr/>
        </p:nvSpPr>
        <p:spPr>
          <a:xfrm>
            <a:off x="7387315" y="5958767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40E0D5-C6FC-3D68-A8F4-538D6BC0BA55}"/>
              </a:ext>
            </a:extLst>
          </p:cNvPr>
          <p:cNvSpPr txBox="1"/>
          <p:nvPr/>
        </p:nvSpPr>
        <p:spPr>
          <a:xfrm>
            <a:off x="8064954" y="5943736"/>
            <a:ext cx="677639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3429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graph[‘B’]=[‘A’ , ’D’, ‘E’]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3" y="3989474"/>
            <a:ext cx="4430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=[‘A’], visited=[‘A’ , ‘B’, ‘C’]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F9A1D-E94C-3997-028E-490CBC19D4AE}"/>
              </a:ext>
            </a:extLst>
          </p:cNvPr>
          <p:cNvSpPr txBox="1"/>
          <p:nvPr/>
        </p:nvSpPr>
        <p:spPr>
          <a:xfrm>
            <a:off x="1883226" y="2517128"/>
            <a:ext cx="159657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q=[‘B’ , ‘C’]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9FF39-C309-1B68-A978-0877755E0CE8}"/>
              </a:ext>
            </a:extLst>
          </p:cNvPr>
          <p:cNvSpPr txBox="1"/>
          <p:nvPr/>
        </p:nvSpPr>
        <p:spPr>
          <a:xfrm>
            <a:off x="3145967" y="2717050"/>
            <a:ext cx="4430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 ‘B’ ], queue=[ ’C’]</a:t>
            </a:r>
          </a:p>
        </p:txBody>
      </p:sp>
    </p:spTree>
    <p:extLst>
      <p:ext uri="{BB962C8B-B14F-4D97-AF65-F5344CB8AC3E}">
        <p14:creationId xmlns:p14="http://schemas.microsoft.com/office/powerpoint/2010/main" val="70092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graph[‘B’]=[‘A’ , ’D’, ‘E’]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3" y="3989474"/>
            <a:ext cx="4430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=[‘D’], visited=[‘A’ , ‘B’, ‘C’]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9D76-7834-743D-3F83-F5809DC35EFC}"/>
              </a:ext>
            </a:extLst>
          </p:cNvPr>
          <p:cNvSpPr txBox="1"/>
          <p:nvPr/>
        </p:nvSpPr>
        <p:spPr>
          <a:xfrm>
            <a:off x="3722908" y="4353795"/>
            <a:ext cx="23730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 ‘C’ , ‘D’]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4AD91-8E7D-0E37-E305-8583280B9B34}"/>
              </a:ext>
            </a:extLst>
          </p:cNvPr>
          <p:cNvSpPr txBox="1"/>
          <p:nvPr/>
        </p:nvSpPr>
        <p:spPr>
          <a:xfrm>
            <a:off x="2558143" y="4767319"/>
            <a:ext cx="3300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‘C’ , ’D’]</a:t>
            </a:r>
          </a:p>
        </p:txBody>
      </p:sp>
    </p:spTree>
    <p:extLst>
      <p:ext uri="{BB962C8B-B14F-4D97-AF65-F5344CB8AC3E}">
        <p14:creationId xmlns:p14="http://schemas.microsoft.com/office/powerpoint/2010/main" val="343814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graph[‘B’]=[‘A’ , ’D’, ‘E’]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3" y="3989474"/>
            <a:ext cx="44304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=[‘E’], visited=[‘A’ , ‘B’, ‘C’,’D’]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19D76-7834-743D-3F83-F5809DC35EFC}"/>
              </a:ext>
            </a:extLst>
          </p:cNvPr>
          <p:cNvSpPr txBox="1"/>
          <p:nvPr/>
        </p:nvSpPr>
        <p:spPr>
          <a:xfrm>
            <a:off x="3722908" y="4353795"/>
            <a:ext cx="2948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 ‘C’, ‘D’, ‘E’]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F4AD91-8E7D-0E37-E305-8583280B9B34}"/>
              </a:ext>
            </a:extLst>
          </p:cNvPr>
          <p:cNvSpPr txBox="1"/>
          <p:nvPr/>
        </p:nvSpPr>
        <p:spPr>
          <a:xfrm>
            <a:off x="2558143" y="4767319"/>
            <a:ext cx="330079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‘C’ , ’D’, ‘E’]</a:t>
            </a:r>
          </a:p>
        </p:txBody>
      </p:sp>
    </p:spTree>
    <p:extLst>
      <p:ext uri="{BB962C8B-B14F-4D97-AF65-F5344CB8AC3E}">
        <p14:creationId xmlns:p14="http://schemas.microsoft.com/office/powerpoint/2010/main" val="376210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graph[‘C’]=[‘A’ , ‘F’]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2" y="3989474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=[‘A’], visited=[‘A’ , ‘B’, ‘C’, ‘D’, ‘E’]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DF658-95A3-902F-07A1-5A694A4105E8}"/>
              </a:ext>
            </a:extLst>
          </p:cNvPr>
          <p:cNvSpPr txBox="1"/>
          <p:nvPr/>
        </p:nvSpPr>
        <p:spPr>
          <a:xfrm>
            <a:off x="2057399" y="2501149"/>
            <a:ext cx="237309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queue=[‘C’, ‘D’, ‘E’]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2740B-ADD8-57D0-E680-A15FA133BD73}"/>
              </a:ext>
            </a:extLst>
          </p:cNvPr>
          <p:cNvSpPr txBox="1"/>
          <p:nvPr/>
        </p:nvSpPr>
        <p:spPr>
          <a:xfrm>
            <a:off x="4071255" y="2714618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 ‘C’, queue=[‘D’, ‘E’]</a:t>
            </a:r>
          </a:p>
        </p:txBody>
      </p:sp>
    </p:spTree>
    <p:extLst>
      <p:ext uri="{BB962C8B-B14F-4D97-AF65-F5344CB8AC3E}">
        <p14:creationId xmlns:p14="http://schemas.microsoft.com/office/powerpoint/2010/main" val="17753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graph[‘C’]=[‘A’ , ‘F’]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53B1C-6013-D4EB-4194-18FD625CE3D3}"/>
              </a:ext>
            </a:extLst>
          </p:cNvPr>
          <p:cNvSpPr txBox="1"/>
          <p:nvPr/>
        </p:nvSpPr>
        <p:spPr>
          <a:xfrm>
            <a:off x="3592282" y="3989474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=[‘F’], visited=[‘A’ , ‘B’, ‘C’, ‘D’, ‘E’]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949C40-21A9-DC27-F0B6-D1860D6846FF}"/>
              </a:ext>
            </a:extLst>
          </p:cNvPr>
          <p:cNvSpPr txBox="1"/>
          <p:nvPr/>
        </p:nvSpPr>
        <p:spPr>
          <a:xfrm>
            <a:off x="4022267" y="4320744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queue=[‘D’, ‘E’, ‘F’ 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78E301-26A6-3DB8-A12E-B5AF612C727E}"/>
              </a:ext>
            </a:extLst>
          </p:cNvPr>
          <p:cNvSpPr txBox="1"/>
          <p:nvPr/>
        </p:nvSpPr>
        <p:spPr>
          <a:xfrm>
            <a:off x="2559954" y="4723034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visited=[‘A’ , ‘B’, ‘C’, ‘D’, ‘E’, ‘F’]</a:t>
            </a:r>
          </a:p>
        </p:txBody>
      </p:sp>
    </p:spTree>
    <p:extLst>
      <p:ext uri="{BB962C8B-B14F-4D97-AF65-F5344CB8AC3E}">
        <p14:creationId xmlns:p14="http://schemas.microsoft.com/office/powerpoint/2010/main" val="26547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57F059-9714-C1C4-806D-F0CDE3D41BE2}"/>
              </a:ext>
            </a:extLst>
          </p:cNvPr>
          <p:cNvSpPr txBox="1"/>
          <p:nvPr/>
        </p:nvSpPr>
        <p:spPr>
          <a:xfrm>
            <a:off x="381001" y="1462137"/>
            <a:ext cx="9753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bfs</a:t>
            </a:r>
            <a:r>
              <a:rPr lang="en-US" dirty="0"/>
              <a:t>(graph, start):</a:t>
            </a:r>
          </a:p>
          <a:p>
            <a:r>
              <a:rPr lang="en-US" dirty="0"/>
              <a:t>    visited = set()</a:t>
            </a:r>
          </a:p>
          <a:p>
            <a:r>
              <a:rPr lang="en-US" dirty="0"/>
              <a:t>    queue = [start]</a:t>
            </a:r>
          </a:p>
          <a:p>
            <a:r>
              <a:rPr lang="en-US" dirty="0"/>
              <a:t>    </a:t>
            </a:r>
            <a:r>
              <a:rPr lang="en-US" dirty="0" err="1"/>
              <a:t>visited.add</a:t>
            </a:r>
            <a:r>
              <a:rPr lang="en-US" dirty="0"/>
              <a:t>(start)</a:t>
            </a:r>
          </a:p>
          <a:p>
            <a:r>
              <a:rPr lang="en-US" dirty="0"/>
              <a:t>    while queue:</a:t>
            </a:r>
          </a:p>
          <a:p>
            <a:r>
              <a:rPr lang="en-US" dirty="0"/>
              <a:t>        vertex = </a:t>
            </a:r>
            <a:r>
              <a:rPr lang="en-US" dirty="0" err="1"/>
              <a:t>queue.pop</a:t>
            </a:r>
            <a:r>
              <a:rPr lang="en-US" dirty="0"/>
              <a:t>(0)   </a:t>
            </a:r>
          </a:p>
          <a:p>
            <a:r>
              <a:rPr lang="en-US" dirty="0"/>
              <a:t>        # Process the current node (you can modify this according to your needs)</a:t>
            </a:r>
          </a:p>
          <a:p>
            <a:r>
              <a:rPr lang="en-US" dirty="0"/>
              <a:t>        print(vertex, end=" ")</a:t>
            </a:r>
          </a:p>
          <a:p>
            <a:r>
              <a:rPr lang="en-US" dirty="0"/>
              <a:t>        for neighbor in graph[vertex]:</a:t>
            </a:r>
          </a:p>
          <a:p>
            <a:r>
              <a:rPr lang="en-US" dirty="0"/>
              <a:t>            if neighbor not in visited:</a:t>
            </a:r>
          </a:p>
          <a:p>
            <a:r>
              <a:rPr lang="en-US" dirty="0"/>
              <a:t>                </a:t>
            </a:r>
            <a:r>
              <a:rPr lang="en-US" dirty="0" err="1"/>
              <a:t>queue.append</a:t>
            </a:r>
            <a:r>
              <a:rPr lang="en-US" dirty="0"/>
              <a:t>(neighbor)</a:t>
            </a:r>
          </a:p>
          <a:p>
            <a:r>
              <a:rPr lang="en-US" dirty="0"/>
              <a:t>                </a:t>
            </a:r>
            <a:r>
              <a:rPr lang="en-US" dirty="0" err="1"/>
              <a:t>visited.add</a:t>
            </a:r>
            <a:r>
              <a:rPr lang="en-US" dirty="0"/>
              <a:t>(neighbor)</a:t>
            </a:r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/>
              <a:t>graph = {'A': ['B', 'C’], 'B': ['A', 'D', 'E'],'C': ['A', 'F'],'D': ['B'],'E': ['B', 'F'],'F': ['C', 'E']}</a:t>
            </a:r>
          </a:p>
          <a:p>
            <a:r>
              <a:rPr lang="en-US" dirty="0" err="1"/>
              <a:t>start_vertex</a:t>
            </a:r>
            <a:r>
              <a:rPr lang="en-US" dirty="0"/>
              <a:t> = 'A'</a:t>
            </a:r>
          </a:p>
          <a:p>
            <a:r>
              <a:rPr lang="en-US" dirty="0"/>
              <a:t>print("BFS Traversal:")</a:t>
            </a:r>
          </a:p>
          <a:p>
            <a:r>
              <a:rPr lang="en-US" dirty="0" err="1"/>
              <a:t>bfs</a:t>
            </a:r>
            <a:r>
              <a:rPr lang="en-US" dirty="0"/>
              <a:t>(graph, </a:t>
            </a:r>
            <a:r>
              <a:rPr lang="en-US" dirty="0" err="1"/>
              <a:t>start_vertex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33DE6D-B9A8-80C9-FF53-192E5427297C}"/>
              </a:ext>
            </a:extLst>
          </p:cNvPr>
          <p:cNvSpPr txBox="1"/>
          <p:nvPr/>
        </p:nvSpPr>
        <p:spPr>
          <a:xfrm>
            <a:off x="3668483" y="3625152"/>
            <a:ext cx="389708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graph[‘D’]=[‘B’ 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053EE-4050-12C0-5BA3-8B330F9B1150}"/>
              </a:ext>
            </a:extLst>
          </p:cNvPr>
          <p:cNvSpPr txBox="1"/>
          <p:nvPr/>
        </p:nvSpPr>
        <p:spPr>
          <a:xfrm>
            <a:off x="3592279" y="3951800"/>
            <a:ext cx="50056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neighbour</a:t>
            </a:r>
            <a:r>
              <a:rPr lang="en-US" sz="2000" dirty="0">
                <a:solidFill>
                  <a:srgbClr val="FF0000"/>
                </a:solidFill>
              </a:rPr>
              <a:t>=[‘B’], visited=[‘A’ , ‘B’, ‘C’, ‘D’, ‘E’]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7A30B7-AADF-7001-EE0C-D9945CBCD4CF}"/>
              </a:ext>
            </a:extLst>
          </p:cNvPr>
          <p:cNvSpPr txBox="1"/>
          <p:nvPr/>
        </p:nvSpPr>
        <p:spPr>
          <a:xfrm>
            <a:off x="1949443" y="2492421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queue=[‘D’, ‘E’, ‘F’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863B5-DC72-E05E-E67B-50F94AB122A9}"/>
              </a:ext>
            </a:extLst>
          </p:cNvPr>
          <p:cNvSpPr txBox="1"/>
          <p:nvPr/>
        </p:nvSpPr>
        <p:spPr>
          <a:xfrm>
            <a:off x="3402690" y="2873913"/>
            <a:ext cx="41456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Vertex=[‘D’], queue=[ ‘E’, ‘F’ ]</a:t>
            </a:r>
          </a:p>
        </p:txBody>
      </p:sp>
    </p:spTree>
    <p:extLst>
      <p:ext uri="{BB962C8B-B14F-4D97-AF65-F5344CB8AC3E}">
        <p14:creationId xmlns:p14="http://schemas.microsoft.com/office/powerpoint/2010/main" val="81393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5290</Words>
  <Application>Microsoft Office PowerPoint</Application>
  <PresentationFormat>Widescreen</PresentationFormat>
  <Paragraphs>770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Breadth First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KARRI V V SURYA SRINIVAS</dc:creator>
  <cp:lastModifiedBy>KARRI V V SURYA SRINIVAS</cp:lastModifiedBy>
  <cp:revision>9</cp:revision>
  <dcterms:created xsi:type="dcterms:W3CDTF">2023-06-30T20:25:24Z</dcterms:created>
  <dcterms:modified xsi:type="dcterms:W3CDTF">2023-07-03T05:27:11Z</dcterms:modified>
</cp:coreProperties>
</file>