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94" r:id="rId2"/>
    <p:sldId id="378" r:id="rId3"/>
    <p:sldId id="1718" r:id="rId4"/>
    <p:sldId id="647" r:id="rId5"/>
    <p:sldId id="1796" r:id="rId6"/>
    <p:sldId id="1717" r:id="rId7"/>
    <p:sldId id="1719" r:id="rId8"/>
    <p:sldId id="1721" r:id="rId9"/>
    <p:sldId id="1797" r:id="rId10"/>
    <p:sldId id="1722" r:id="rId11"/>
    <p:sldId id="1723" r:id="rId12"/>
    <p:sldId id="1740" r:id="rId13"/>
    <p:sldId id="1752" r:id="rId14"/>
    <p:sldId id="1753" r:id="rId15"/>
    <p:sldId id="1754" r:id="rId16"/>
    <p:sldId id="1755" r:id="rId17"/>
    <p:sldId id="1756" r:id="rId18"/>
    <p:sldId id="1757" r:id="rId19"/>
    <p:sldId id="1726" r:id="rId20"/>
    <p:sldId id="1727" r:id="rId21"/>
    <p:sldId id="1728" r:id="rId22"/>
    <p:sldId id="1729" r:id="rId23"/>
    <p:sldId id="1731" r:id="rId24"/>
    <p:sldId id="1732" r:id="rId25"/>
    <p:sldId id="1734" r:id="rId26"/>
    <p:sldId id="1733" r:id="rId27"/>
    <p:sldId id="1736" r:id="rId28"/>
    <p:sldId id="1738" r:id="rId29"/>
    <p:sldId id="1737" r:id="rId30"/>
    <p:sldId id="1744" r:id="rId31"/>
    <p:sldId id="1743" r:id="rId32"/>
    <p:sldId id="1745" r:id="rId33"/>
    <p:sldId id="1799" r:id="rId34"/>
    <p:sldId id="1800" r:id="rId35"/>
    <p:sldId id="1801" r:id="rId36"/>
    <p:sldId id="1802" r:id="rId37"/>
    <p:sldId id="1803" r:id="rId38"/>
    <p:sldId id="1804" r:id="rId39"/>
    <p:sldId id="1805" r:id="rId40"/>
    <p:sldId id="1806" r:id="rId41"/>
    <p:sldId id="1807" r:id="rId42"/>
    <p:sldId id="1808" r:id="rId43"/>
    <p:sldId id="1809" r:id="rId44"/>
    <p:sldId id="1810" r:id="rId45"/>
    <p:sldId id="181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EDF3DDA-46BD-4B16-8184-7BDC91FEA08F}">
          <p14:sldIdLst>
            <p14:sldId id="294"/>
            <p14:sldId id="378"/>
            <p14:sldId id="1718"/>
            <p14:sldId id="647"/>
            <p14:sldId id="1796"/>
            <p14:sldId id="1717"/>
            <p14:sldId id="1719"/>
            <p14:sldId id="1721"/>
            <p14:sldId id="1797"/>
            <p14:sldId id="1722"/>
            <p14:sldId id="1723"/>
            <p14:sldId id="1740"/>
            <p14:sldId id="1752"/>
            <p14:sldId id="1753"/>
            <p14:sldId id="1754"/>
            <p14:sldId id="1755"/>
            <p14:sldId id="1756"/>
            <p14:sldId id="1757"/>
            <p14:sldId id="1726"/>
            <p14:sldId id="1727"/>
            <p14:sldId id="1728"/>
            <p14:sldId id="1729"/>
            <p14:sldId id="1731"/>
            <p14:sldId id="1732"/>
            <p14:sldId id="1734"/>
            <p14:sldId id="1733"/>
            <p14:sldId id="1736"/>
            <p14:sldId id="1738"/>
            <p14:sldId id="1737"/>
            <p14:sldId id="1744"/>
            <p14:sldId id="1743"/>
            <p14:sldId id="1745"/>
            <p14:sldId id="1799"/>
            <p14:sldId id="1800"/>
            <p14:sldId id="1801"/>
            <p14:sldId id="1802"/>
            <p14:sldId id="1803"/>
            <p14:sldId id="1804"/>
            <p14:sldId id="1805"/>
            <p14:sldId id="1806"/>
            <p14:sldId id="1807"/>
            <p14:sldId id="1808"/>
            <p14:sldId id="1809"/>
            <p14:sldId id="1810"/>
            <p14:sldId id="1811"/>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080" y="-27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3D44-E90C-4DF3-B2FC-47C6C1DD8C6D}" type="datetimeFigureOut">
              <a:rPr lang="en-IN" smtClean="0"/>
              <a:t>03-12-2023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1FF28-6FE5-444D-BF87-AA1D8B21500C}" type="slidenum">
              <a:rPr lang="en-IN" smtClean="0"/>
              <a:t>‹#›</a:t>
            </a:fld>
            <a:endParaRPr lang="en-IN" dirty="0"/>
          </a:p>
        </p:txBody>
      </p:sp>
    </p:spTree>
    <p:extLst>
      <p:ext uri="{BB962C8B-B14F-4D97-AF65-F5344CB8AC3E}">
        <p14:creationId xmlns:p14="http://schemas.microsoft.com/office/powerpoint/2010/main" val="2179234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10</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11</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12</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13</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14</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15</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16</a:t>
            </a:fld>
            <a:endParaRPr lang="en-I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17</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18</a:t>
            </a:fld>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19</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20</a:t>
            </a:fld>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21</a:t>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22</a:t>
            </a:fld>
            <a:endParaRPr lang="en-I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23</a:t>
            </a:fld>
            <a:endParaRPr lang="en-I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24</a:t>
            </a:fld>
            <a:endParaRPr lang="en-I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25</a:t>
            </a:fld>
            <a:endParaRPr lang="en-I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26</a:t>
            </a:fld>
            <a:endParaRPr lang="en-I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27</a:t>
            </a:fld>
            <a:endParaRPr lang="en-I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28</a:t>
            </a:fld>
            <a:endParaRPr lang="en-I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29</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a:t>
            </a:fld>
            <a:endParaRPr lang="en-I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30</a:t>
            </a:fld>
            <a:endParaRPr lang="en-I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31</a:t>
            </a:fld>
            <a:endParaRPr lang="en-I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32</a:t>
            </a:fld>
            <a:endParaRPr lang="en-I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33</a:t>
            </a:fld>
            <a:endParaRPr lang="en-I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34</a:t>
            </a:fld>
            <a:endParaRPr lang="en-I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35</a:t>
            </a:fld>
            <a:endParaRPr lang="en-I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36</a:t>
            </a:fld>
            <a:endParaRPr lang="en-I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37</a:t>
            </a:fld>
            <a:endParaRPr lang="en-I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38</a:t>
            </a:fld>
            <a:endParaRPr lang="en-I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39</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a:t>
            </a:fld>
            <a:endParaRPr lang="en-I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40</a:t>
            </a:fld>
            <a:endParaRPr lang="en-I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41</a:t>
            </a:fld>
            <a:endParaRPr lang="en-I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42</a:t>
            </a:fld>
            <a:endParaRPr lang="en-I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43</a:t>
            </a:fld>
            <a:endParaRPr lang="en-I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44</a:t>
            </a:fld>
            <a:endParaRPr lang="en-I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45</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5</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6</a:t>
            </a:fld>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7</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8</a:t>
            </a:fld>
            <a:endParaRPr lang="en-I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03-12-2023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83D829E-5969-4BAD-9D3E-3227518C14FC}" type="datetimeFigureOut">
              <a:rPr lang="en-IN" smtClean="0"/>
              <a:t>03-12-2023</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921AB35-9A4B-4E63-A778-F668C2D733C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7" Type="http://schemas.openxmlformats.org/officeDocument/2006/relationships/image" Target="../media/image17.emf"/><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2.png"/><Relationship Id="rId4" Type="http://schemas.microsoft.com/office/2007/relationships/hdphoto" Target="../media/hdphoto4.wdp"/></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3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microsoft.com/office/2007/relationships/hdphoto" Target="../media/hdphoto5.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microsoft.com/office/2007/relationships/hdphoto" Target="../media/hdphoto6.wdp"/></Relationships>
</file>

<file path=ppt/slides/_rels/slide4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85000" lnSpcReduction="10000"/>
          </a:bodyPr>
          <a:lstStyle/>
          <a:p>
            <a:pPr marL="0" indent="0" algn="ctr" defTabSz="457200">
              <a:lnSpc>
                <a:spcPct val="200000"/>
              </a:lnSpc>
              <a:buNone/>
              <a:defRPr/>
            </a:pPr>
            <a:r>
              <a:rPr lang="en-US" altLang="en-US" sz="3600" b="1" u="sng" dirty="0">
                <a:latin typeface="Times New Roman" panose="02020603050405020304" pitchFamily="18" charset="0"/>
                <a:cs typeface="Times New Roman" panose="02020603050405020304" pitchFamily="18" charset="0"/>
              </a:rPr>
              <a:t>MALLA REDDY UNIVERSITY</a:t>
            </a:r>
            <a:endParaRPr lang="en-US" sz="3600" b="1" u="sng"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MR22-1CS0141: </a:t>
            </a: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DESIGN AND ANALYSIS OF ALGORITHMS</a:t>
            </a:r>
            <a:endParaRPr lang="en-US" sz="2400" b="1"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II YEAR B.TECH. (CSE) / I - SEM</a:t>
            </a: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(MRU - R22)</a:t>
            </a:r>
          </a:p>
          <a:p>
            <a:pPr marL="0" indent="0" algn="ctr" defTabSz="457200">
              <a:lnSpc>
                <a:spcPct val="200000"/>
              </a:lnSpc>
              <a:buNone/>
              <a:defRPr/>
            </a:pPr>
            <a:r>
              <a:rPr lang="en-US" sz="3600" b="1" dirty="0" smtClean="0">
                <a:latin typeface="Times New Roman" panose="02020603050405020304" pitchFamily="18" charset="0"/>
                <a:cs typeface="Times New Roman" panose="02020603050405020304" pitchFamily="18" charset="0"/>
              </a:rPr>
              <a:t>UNIT-IV</a:t>
            </a:r>
            <a:endParaRPr lang="en-US" sz="3600" b="1" dirty="0">
              <a:latin typeface="Times New Roman" panose="02020603050405020304" pitchFamily="18" charset="0"/>
              <a:cs typeface="Times New Roman" panose="02020603050405020304" pitchFamily="18" charset="0"/>
            </a:endParaRPr>
          </a:p>
          <a:p>
            <a:pPr algn="just"/>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Iterative method (Bottom-up approach)</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1391056" cy="5734005"/>
          </a:xfrm>
        </p:spPr>
        <p:txBody>
          <a:bodyPr>
            <a:noAutofit/>
          </a:bodyPr>
          <a:lstStyle/>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By using Tabulation method,</a:t>
            </a: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					Time Complexity </a:t>
            </a:r>
            <a:r>
              <a:rPr lang="en-US" sz="2600" dirty="0">
                <a:latin typeface="Times New Roman" panose="02020603050405020304" pitchFamily="18" charset="0"/>
                <a:cs typeface="Times New Roman" panose="02020603050405020304" pitchFamily="18" charset="0"/>
              </a:rPr>
              <a:t>= O(n)</a:t>
            </a: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a:t>
            </a:r>
            <a:endParaRPr lang="en-US" sz="2600" b="1" dirty="0">
              <a:latin typeface="Times New Roman" panose="02020603050405020304" pitchFamily="18" charset="0"/>
              <a:cs typeface="Times New Roman" panose="02020603050405020304"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414872491"/>
              </p:ext>
            </p:extLst>
          </p:nvPr>
        </p:nvGraphicFramePr>
        <p:xfrm>
          <a:off x="767408" y="1582842"/>
          <a:ext cx="3888432" cy="4123944"/>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xmlns="" val="20000"/>
                    </a:ext>
                  </a:extLst>
                </a:gridCol>
              </a:tblGrid>
              <a:tr h="4006398">
                <a:tc>
                  <a:txBody>
                    <a:bodyPr/>
                    <a:lstStyle/>
                    <a:p>
                      <a:pPr marL="0" indent="0" algn="just">
                        <a:lnSpc>
                          <a:spcPct val="105000"/>
                        </a:lnSpc>
                        <a:spcBef>
                          <a:spcPts val="20"/>
                        </a:spcBef>
                        <a:spcAft>
                          <a:spcPts val="0"/>
                        </a:spcAft>
                        <a:buNone/>
                      </a:pP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fib(</a:t>
                      </a: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n)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a:t>
                      </a:r>
                    </a:p>
                    <a:p>
                      <a:pPr marL="0" indent="0" algn="just">
                        <a:lnSpc>
                          <a:spcPct val="105000"/>
                        </a:lnSpc>
                        <a:spcBef>
                          <a:spcPts val="20"/>
                        </a:spcBef>
                        <a:spcAft>
                          <a:spcPts val="0"/>
                        </a:spcAft>
                        <a:buNone/>
                      </a:pP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fib,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num1 = 0,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num2 = 1;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for (</a:t>
                      </a: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i = 1; i &lt; n; i++)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fib= num1;</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num1 = num2;</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num2 = fib + num1;</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return num2;</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5343179"/>
              </p:ext>
            </p:extLst>
          </p:nvPr>
        </p:nvGraphicFramePr>
        <p:xfrm>
          <a:off x="5231904" y="1628800"/>
          <a:ext cx="5616624" cy="1224136"/>
        </p:xfrm>
        <a:graphic>
          <a:graphicData uri="http://schemas.openxmlformats.org/drawingml/2006/table">
            <a:tbl>
              <a:tblPr firstRow="1" firstCol="1" bandRow="1">
                <a:tableStyleId>{5C22544A-7EE6-4342-B048-85BDC9FD1C3A}</a:tableStyleId>
              </a:tblPr>
              <a:tblGrid>
                <a:gridCol w="1066051">
                  <a:extLst>
                    <a:ext uri="{9D8B030D-6E8A-4147-A177-3AD203B41FA5}">
                      <a16:colId xmlns:a16="http://schemas.microsoft.com/office/drawing/2014/main" xmlns="" val="20000"/>
                    </a:ext>
                  </a:extLst>
                </a:gridCol>
                <a:gridCol w="1022181">
                  <a:extLst>
                    <a:ext uri="{9D8B030D-6E8A-4147-A177-3AD203B41FA5}">
                      <a16:colId xmlns:a16="http://schemas.microsoft.com/office/drawing/2014/main" xmlns="" val="20001"/>
                    </a:ext>
                  </a:extLst>
                </a:gridCol>
                <a:gridCol w="864096">
                  <a:extLst>
                    <a:ext uri="{9D8B030D-6E8A-4147-A177-3AD203B41FA5}">
                      <a16:colId xmlns:a16="http://schemas.microsoft.com/office/drawing/2014/main" xmlns="" val="20002"/>
                    </a:ext>
                  </a:extLst>
                </a:gridCol>
                <a:gridCol w="864096">
                  <a:extLst>
                    <a:ext uri="{9D8B030D-6E8A-4147-A177-3AD203B41FA5}">
                      <a16:colId xmlns:a16="http://schemas.microsoft.com/office/drawing/2014/main" xmlns="" val="20003"/>
                    </a:ext>
                  </a:extLst>
                </a:gridCol>
                <a:gridCol w="936104">
                  <a:extLst>
                    <a:ext uri="{9D8B030D-6E8A-4147-A177-3AD203B41FA5}">
                      <a16:colId xmlns:a16="http://schemas.microsoft.com/office/drawing/2014/main" xmlns="" val="20004"/>
                    </a:ext>
                  </a:extLst>
                </a:gridCol>
                <a:gridCol w="864096">
                  <a:extLst>
                    <a:ext uri="{9D8B030D-6E8A-4147-A177-3AD203B41FA5}">
                      <a16:colId xmlns:a16="http://schemas.microsoft.com/office/drawing/2014/main" xmlns="" val="20005"/>
                    </a:ext>
                  </a:extLst>
                </a:gridCol>
              </a:tblGrid>
              <a:tr h="612068">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0</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1</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2</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3</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4</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a:solidFill>
                            <a:schemeClr val="tx1"/>
                          </a:solidFill>
                          <a:effectLst/>
                          <a:latin typeface="Times New Roman" pitchFamily="18" charset="0"/>
                          <a:cs typeface="Times New Roman" pitchFamily="18" charset="0"/>
                        </a:rPr>
                        <a:t>5</a:t>
                      </a:r>
                      <a:endParaRPr lang="en-US" sz="180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r h="612068">
                <a:tc>
                  <a:txBody>
                    <a:bodyPr/>
                    <a:lstStyle/>
                    <a:p>
                      <a:pPr algn="ctr">
                        <a:lnSpc>
                          <a:spcPct val="115000"/>
                        </a:lnSpc>
                        <a:spcAft>
                          <a:spcPts val="0"/>
                        </a:spcAft>
                      </a:pPr>
                      <a:r>
                        <a:rPr lang="en-US" sz="1800" b="0" dirty="0">
                          <a:solidFill>
                            <a:schemeClr val="tx1"/>
                          </a:solidFill>
                          <a:effectLst/>
                          <a:latin typeface="Times New Roman" pitchFamily="18" charset="0"/>
                          <a:cs typeface="Times New Roman" pitchFamily="18" charset="0"/>
                        </a:rPr>
                        <a:t>0</a:t>
                      </a:r>
                      <a:endParaRPr lang="en-US" sz="1800" b="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1</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1</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2</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3</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1800" dirty="0">
                          <a:solidFill>
                            <a:schemeClr val="tx1"/>
                          </a:solidFill>
                          <a:effectLst/>
                          <a:latin typeface="Times New Roman" pitchFamily="18" charset="0"/>
                          <a:cs typeface="Times New Roman" pitchFamily="18" charset="0"/>
                        </a:rPr>
                        <a:t>5</a:t>
                      </a:r>
                      <a:endParaRPr lang="en-US" sz="1800" dirty="0">
                        <a:solidFill>
                          <a:schemeClr val="tx1"/>
                        </a:solidFill>
                        <a:effectLst/>
                        <a:latin typeface="Times New Roman" pitchFamily="18" charset="0"/>
                        <a:ea typeface="Calibri"/>
                        <a:cs typeface="Times New Roman" pitchFamily="18" charset="0"/>
                      </a:endParaRPr>
                    </a:p>
                  </a:txBody>
                  <a:tcPr marL="68580" marR="68580" marT="0" marB="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91876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Applications of Dynamic Programming</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1175032" cy="5734005"/>
          </a:xfrm>
        </p:spPr>
        <p:txBody>
          <a:bodyPr>
            <a:noAutofit/>
          </a:bodyPr>
          <a:lstStyle/>
          <a:p>
            <a:pPr algn="just">
              <a:lnSpc>
                <a:spcPct val="150000"/>
              </a:lnSpc>
              <a:spcBef>
                <a:spcPts val="20"/>
              </a:spcBef>
              <a:spcAft>
                <a:spcPts val="0"/>
              </a:spcAft>
            </a:pPr>
            <a:r>
              <a:rPr lang="en-US" dirty="0" smtClean="0">
                <a:solidFill>
                  <a:srgbClr val="000000"/>
                </a:solidFill>
                <a:latin typeface="Times New Roman" panose="02020603050405020304" pitchFamily="18" charset="0"/>
                <a:cs typeface="Times New Roman" panose="02020603050405020304" pitchFamily="18" charset="0"/>
              </a:rPr>
              <a:t>0/1 </a:t>
            </a:r>
            <a:r>
              <a:rPr lang="en-US" dirty="0">
                <a:solidFill>
                  <a:srgbClr val="000000"/>
                </a:solidFill>
                <a:latin typeface="Times New Roman" panose="02020603050405020304" pitchFamily="18" charset="0"/>
                <a:cs typeface="Times New Roman" panose="02020603050405020304" pitchFamily="18" charset="0"/>
              </a:rPr>
              <a:t>Knapsack problem</a:t>
            </a:r>
          </a:p>
          <a:p>
            <a:pPr algn="just">
              <a:lnSpc>
                <a:spcPct val="150000"/>
              </a:lnSpc>
              <a:spcBef>
                <a:spcPts val="20"/>
              </a:spcBef>
              <a:spcAft>
                <a:spcPts val="0"/>
              </a:spcAft>
            </a:pPr>
            <a:r>
              <a:rPr lang="en-US" dirty="0">
                <a:solidFill>
                  <a:srgbClr val="000000"/>
                </a:solidFill>
                <a:latin typeface="Times New Roman" panose="02020603050405020304" pitchFamily="18" charset="0"/>
                <a:cs typeface="Times New Roman" panose="02020603050405020304" pitchFamily="18" charset="0"/>
              </a:rPr>
              <a:t>All pairs shortest path problem </a:t>
            </a:r>
          </a:p>
          <a:p>
            <a:pPr algn="just">
              <a:lnSpc>
                <a:spcPct val="150000"/>
              </a:lnSpc>
              <a:spcBef>
                <a:spcPts val="20"/>
              </a:spcBef>
              <a:spcAft>
                <a:spcPts val="0"/>
              </a:spcAft>
            </a:pPr>
            <a:r>
              <a:rPr lang="en-US" dirty="0">
                <a:solidFill>
                  <a:srgbClr val="000000"/>
                </a:solidFill>
                <a:latin typeface="Times New Roman" panose="02020603050405020304" pitchFamily="18" charset="0"/>
                <a:cs typeface="Times New Roman" panose="02020603050405020304" pitchFamily="18" charset="0"/>
              </a:rPr>
              <a:t>Traveling sales person problem </a:t>
            </a: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150000"/>
              </a:lnSpc>
              <a:spcBef>
                <a:spcPts val="20"/>
              </a:spcBef>
              <a:spcAft>
                <a:spcPts val="0"/>
              </a:spcAft>
            </a:pPr>
            <a:r>
              <a:rPr lang="en-US" dirty="0">
                <a:solidFill>
                  <a:srgbClr val="000000"/>
                </a:solidFill>
                <a:latin typeface="Times New Roman" panose="02020603050405020304" pitchFamily="18" charset="0"/>
                <a:cs typeface="Times New Roman" panose="02020603050405020304" pitchFamily="18" charset="0"/>
              </a:rPr>
              <a:t>Matrix chained </a:t>
            </a:r>
            <a:r>
              <a:rPr lang="en-US" dirty="0" smtClean="0">
                <a:solidFill>
                  <a:srgbClr val="000000"/>
                </a:solidFill>
                <a:latin typeface="Times New Roman" panose="02020603050405020304" pitchFamily="18" charset="0"/>
                <a:cs typeface="Times New Roman" panose="02020603050405020304" pitchFamily="18" charset="0"/>
              </a:rPr>
              <a:t>multiplication</a:t>
            </a:r>
          </a:p>
          <a:p>
            <a:pPr algn="just">
              <a:lnSpc>
                <a:spcPct val="150000"/>
              </a:lnSpc>
              <a:spcBef>
                <a:spcPts val="20"/>
              </a:spcBef>
              <a:spcAft>
                <a:spcPts val="0"/>
              </a:spcAft>
            </a:pPr>
            <a:endParaRPr lang="en-US" dirty="0" smtClean="0">
              <a:solidFill>
                <a:srgbClr val="000000"/>
              </a:solidFill>
              <a:latin typeface="Times New Roman" panose="02020603050405020304" pitchFamily="18" charset="0"/>
              <a:cs typeface="Times New Roman" panose="02020603050405020304" pitchFamily="18" charset="0"/>
            </a:endParaRPr>
          </a:p>
          <a:p>
            <a:pPr algn="just">
              <a:lnSpc>
                <a:spcPct val="150000"/>
              </a:lnSpc>
              <a:spcBef>
                <a:spcPts val="20"/>
              </a:spcBef>
              <a:spcAft>
                <a:spcPts val="0"/>
              </a:spcAft>
            </a:pPr>
            <a:r>
              <a:rPr lang="en-US" dirty="0">
                <a:solidFill>
                  <a:srgbClr val="000000"/>
                </a:solidFill>
                <a:latin typeface="Times New Roman" panose="02020603050405020304" pitchFamily="18" charset="0"/>
                <a:cs typeface="Times New Roman" panose="02020603050405020304" pitchFamily="18" charset="0"/>
              </a:rPr>
              <a:t>Optimal binary search trees </a:t>
            </a:r>
          </a:p>
          <a:p>
            <a:pPr algn="just">
              <a:lnSpc>
                <a:spcPct val="150000"/>
              </a:lnSpc>
              <a:spcBef>
                <a:spcPts val="20"/>
              </a:spcBef>
              <a:spcAft>
                <a:spcPts val="0"/>
              </a:spcAft>
            </a:pPr>
            <a:r>
              <a:rPr lang="en-US" dirty="0" smtClean="0">
                <a:solidFill>
                  <a:srgbClr val="000000"/>
                </a:solidFill>
                <a:latin typeface="Times New Roman" panose="02020603050405020304" pitchFamily="18" charset="0"/>
                <a:cs typeface="Times New Roman" panose="02020603050405020304" pitchFamily="18" charset="0"/>
              </a:rPr>
              <a:t>Reliability </a:t>
            </a:r>
            <a:r>
              <a:rPr lang="en-US" dirty="0">
                <a:solidFill>
                  <a:srgbClr val="000000"/>
                </a:solidFill>
                <a:latin typeface="Times New Roman" panose="02020603050405020304" pitchFamily="18" charset="0"/>
                <a:cs typeface="Times New Roman" panose="02020603050405020304" pitchFamily="18" charset="0"/>
              </a:rPr>
              <a:t>design</a:t>
            </a:r>
          </a:p>
        </p:txBody>
      </p:sp>
    </p:spTree>
    <p:extLst>
      <p:ext uri="{BB962C8B-B14F-4D97-AF65-F5344CB8AC3E}">
        <p14:creationId xmlns:p14="http://schemas.microsoft.com/office/powerpoint/2010/main" val="1885565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algn="just">
              <a:spcBef>
                <a:spcPts val="20"/>
              </a:spcBef>
              <a:spcAft>
                <a:spcPts val="0"/>
              </a:spcAft>
            </a:pPr>
            <a:r>
              <a:rPr lang="en-US" sz="2300" dirty="0">
                <a:latin typeface="Times New Roman" pitchFamily="18" charset="0"/>
                <a:cs typeface="Times New Roman" pitchFamily="18" charset="0"/>
              </a:rPr>
              <a:t>We are given </a:t>
            </a:r>
            <a:r>
              <a:rPr lang="en-US" sz="2300" b="1" dirty="0">
                <a:latin typeface="Times New Roman" pitchFamily="18" charset="0"/>
                <a:cs typeface="Times New Roman" pitchFamily="18" charset="0"/>
              </a:rPr>
              <a:t>n</a:t>
            </a:r>
            <a:r>
              <a:rPr lang="en-US" sz="2300" dirty="0">
                <a:latin typeface="Times New Roman" pitchFamily="18" charset="0"/>
                <a:cs typeface="Times New Roman" pitchFamily="18" charset="0"/>
              </a:rPr>
              <a:t> objects and a knapsack. </a:t>
            </a:r>
          </a:p>
          <a:p>
            <a:pPr algn="just">
              <a:spcBef>
                <a:spcPts val="20"/>
              </a:spcBef>
              <a:spcAft>
                <a:spcPts val="0"/>
              </a:spcAft>
            </a:pPr>
            <a:r>
              <a:rPr lang="en-US" sz="2300" dirty="0">
                <a:latin typeface="Times New Roman" pitchFamily="18" charset="0"/>
                <a:cs typeface="Times New Roman" pitchFamily="18" charset="0"/>
              </a:rPr>
              <a:t>Each object </a:t>
            </a:r>
            <a:r>
              <a:rPr lang="en-US" sz="2300" b="1" dirty="0">
                <a:latin typeface="Times New Roman" pitchFamily="18" charset="0"/>
                <a:cs typeface="Times New Roman" pitchFamily="18" charset="0"/>
              </a:rPr>
              <a:t>i</a:t>
            </a:r>
            <a:r>
              <a:rPr lang="en-US" sz="2300" dirty="0">
                <a:latin typeface="Times New Roman" pitchFamily="18" charset="0"/>
                <a:cs typeface="Times New Roman" pitchFamily="18" charset="0"/>
              </a:rPr>
              <a:t> has a positive weight </a:t>
            </a:r>
            <a:r>
              <a:rPr lang="en-US" sz="2300" b="1" dirty="0" err="1">
                <a:latin typeface="Times New Roman" pitchFamily="18" charset="0"/>
                <a:cs typeface="Times New Roman" pitchFamily="18" charset="0"/>
              </a:rPr>
              <a:t>w</a:t>
            </a:r>
            <a:r>
              <a:rPr lang="en-US" sz="2300" b="1" baseline="-25000" dirty="0" err="1">
                <a:latin typeface="Times New Roman" pitchFamily="18" charset="0"/>
                <a:cs typeface="Times New Roman" pitchFamily="18" charset="0"/>
              </a:rPr>
              <a:t>i</a:t>
            </a:r>
            <a:r>
              <a:rPr lang="en-US" sz="2300" dirty="0">
                <a:latin typeface="Times New Roman" pitchFamily="18" charset="0"/>
                <a:cs typeface="Times New Roman" pitchFamily="18" charset="0"/>
              </a:rPr>
              <a:t> and a positive value </a:t>
            </a:r>
            <a:r>
              <a:rPr lang="en-US" sz="2300" b="1" dirty="0">
                <a:latin typeface="Times New Roman" pitchFamily="18" charset="0"/>
                <a:cs typeface="Times New Roman" pitchFamily="18" charset="0"/>
              </a:rPr>
              <a:t>V</a:t>
            </a:r>
            <a:r>
              <a:rPr lang="en-US" sz="2300" b="1" baseline="-25000" dirty="0">
                <a:latin typeface="Times New Roman" pitchFamily="18" charset="0"/>
                <a:cs typeface="Times New Roman" pitchFamily="18" charset="0"/>
              </a:rPr>
              <a:t>i</a:t>
            </a:r>
            <a:r>
              <a:rPr lang="en-US" sz="2300" dirty="0">
                <a:latin typeface="Times New Roman" pitchFamily="18" charset="0"/>
                <a:cs typeface="Times New Roman" pitchFamily="18" charset="0"/>
              </a:rPr>
              <a:t>. </a:t>
            </a:r>
          </a:p>
          <a:p>
            <a:pPr algn="just">
              <a:spcBef>
                <a:spcPts val="20"/>
              </a:spcBef>
              <a:spcAft>
                <a:spcPts val="0"/>
              </a:spcAft>
            </a:pPr>
            <a:r>
              <a:rPr lang="en-US" sz="2300" dirty="0">
                <a:latin typeface="Times New Roman" pitchFamily="18" charset="0"/>
                <a:cs typeface="Times New Roman" pitchFamily="18" charset="0"/>
              </a:rPr>
              <a:t>The knapsack can carry a weight not exceeding </a:t>
            </a:r>
            <a:r>
              <a:rPr lang="en-US" sz="2300" b="1" dirty="0">
                <a:latin typeface="Times New Roman" pitchFamily="18" charset="0"/>
                <a:cs typeface="Times New Roman" pitchFamily="18" charset="0"/>
              </a:rPr>
              <a:t>W</a:t>
            </a:r>
            <a:r>
              <a:rPr lang="en-US" sz="2300" dirty="0">
                <a:latin typeface="Times New Roman" pitchFamily="18" charset="0"/>
                <a:cs typeface="Times New Roman" pitchFamily="18" charset="0"/>
              </a:rPr>
              <a:t>. </a:t>
            </a:r>
          </a:p>
          <a:p>
            <a:pPr algn="just">
              <a:spcBef>
                <a:spcPts val="20"/>
              </a:spcBef>
              <a:spcAft>
                <a:spcPts val="0"/>
              </a:spcAft>
            </a:pPr>
            <a:r>
              <a:rPr lang="en-US" sz="2300" dirty="0">
                <a:latin typeface="Times New Roman" pitchFamily="18" charset="0"/>
                <a:cs typeface="Times New Roman" pitchFamily="18" charset="0"/>
              </a:rPr>
              <a:t>Fill the knapsack so that the value of objects in the knapsack is optimized.</a:t>
            </a:r>
          </a:p>
          <a:p>
            <a:pPr algn="just">
              <a:spcBef>
                <a:spcPts val="20"/>
              </a:spcBef>
              <a:spcAft>
                <a:spcPts val="0"/>
              </a:spcAft>
            </a:pPr>
            <a:r>
              <a:rPr lang="en-US" sz="2300" dirty="0">
                <a:latin typeface="Times New Roman" pitchFamily="18" charset="0"/>
                <a:cs typeface="Times New Roman" pitchFamily="18" charset="0"/>
              </a:rPr>
              <a:t>A solution to the knapsack problem can be obtained by making a sequence of decisions on the variables </a:t>
            </a:r>
            <a:r>
              <a:rPr lang="en-US" sz="2300" b="1" dirty="0">
                <a:latin typeface="Times New Roman" pitchFamily="18" charset="0"/>
                <a:cs typeface="Times New Roman" pitchFamily="18" charset="0"/>
              </a:rPr>
              <a:t>x</a:t>
            </a:r>
            <a:r>
              <a:rPr lang="en-US" sz="2300" b="1" baseline="-25000" dirty="0">
                <a:latin typeface="Times New Roman" pitchFamily="18" charset="0"/>
                <a:cs typeface="Times New Roman" pitchFamily="18" charset="0"/>
              </a:rPr>
              <a:t>1</a:t>
            </a:r>
            <a:r>
              <a:rPr lang="en-US" sz="2300" b="1" dirty="0">
                <a:latin typeface="Times New Roman" pitchFamily="18" charset="0"/>
                <a:cs typeface="Times New Roman" pitchFamily="18" charset="0"/>
              </a:rPr>
              <a:t>, x</a:t>
            </a:r>
            <a:r>
              <a:rPr lang="en-US" sz="2300" b="1" baseline="-25000" dirty="0">
                <a:latin typeface="Times New Roman" pitchFamily="18" charset="0"/>
                <a:cs typeface="Times New Roman" pitchFamily="18" charset="0"/>
              </a:rPr>
              <a:t>2</a:t>
            </a:r>
            <a:r>
              <a:rPr lang="en-US" sz="2300" b="1" dirty="0">
                <a:latin typeface="Times New Roman" pitchFamily="18" charset="0"/>
                <a:cs typeface="Times New Roman" pitchFamily="18" charset="0"/>
              </a:rPr>
              <a:t>, . . . . , </a:t>
            </a:r>
            <a:r>
              <a:rPr lang="en-US" sz="2300" b="1" dirty="0" err="1">
                <a:latin typeface="Times New Roman" pitchFamily="18" charset="0"/>
                <a:cs typeface="Times New Roman" pitchFamily="18" charset="0"/>
              </a:rPr>
              <a:t>x</a:t>
            </a:r>
            <a:r>
              <a:rPr lang="en-US" sz="2300" b="1" baseline="-25000" dirty="0" err="1">
                <a:latin typeface="Times New Roman" pitchFamily="18" charset="0"/>
                <a:cs typeface="Times New Roman" pitchFamily="18" charset="0"/>
              </a:rPr>
              <a:t>n</a:t>
            </a:r>
            <a:r>
              <a:rPr lang="en-US" sz="2300" dirty="0">
                <a:latin typeface="Times New Roman" pitchFamily="18" charset="0"/>
                <a:cs typeface="Times New Roman" pitchFamily="18" charset="0"/>
              </a:rPr>
              <a:t>. </a:t>
            </a:r>
          </a:p>
          <a:p>
            <a:pPr algn="just">
              <a:spcBef>
                <a:spcPts val="20"/>
              </a:spcBef>
              <a:spcAft>
                <a:spcPts val="0"/>
              </a:spcAft>
            </a:pPr>
            <a:r>
              <a:rPr lang="en-US" sz="2300" dirty="0">
                <a:latin typeface="Times New Roman" pitchFamily="18" charset="0"/>
                <a:cs typeface="Times New Roman" pitchFamily="18" charset="0"/>
              </a:rPr>
              <a:t>A decision on variable </a:t>
            </a:r>
            <a:r>
              <a:rPr lang="en-US" sz="2300" b="1" dirty="0">
                <a:latin typeface="Times New Roman" pitchFamily="18" charset="0"/>
                <a:cs typeface="Times New Roman" pitchFamily="18" charset="0"/>
              </a:rPr>
              <a:t>x</a:t>
            </a:r>
            <a:r>
              <a:rPr lang="en-US" sz="2300" b="1" baseline="-25000" dirty="0">
                <a:latin typeface="Times New Roman" pitchFamily="18" charset="0"/>
                <a:cs typeface="Times New Roman" pitchFamily="18" charset="0"/>
              </a:rPr>
              <a:t>i</a:t>
            </a:r>
            <a:r>
              <a:rPr lang="en-US" sz="2300" dirty="0">
                <a:latin typeface="Times New Roman" pitchFamily="18" charset="0"/>
                <a:cs typeface="Times New Roman" pitchFamily="18" charset="0"/>
              </a:rPr>
              <a:t> involves determining which of the values </a:t>
            </a:r>
            <a:r>
              <a:rPr lang="en-US" sz="2300" b="1" dirty="0">
                <a:latin typeface="Times New Roman" pitchFamily="18" charset="0"/>
                <a:cs typeface="Times New Roman" pitchFamily="18" charset="0"/>
              </a:rPr>
              <a:t>0 or 1 </a:t>
            </a:r>
            <a:r>
              <a:rPr lang="en-US" sz="2300" dirty="0">
                <a:latin typeface="Times New Roman" pitchFamily="18" charset="0"/>
                <a:cs typeface="Times New Roman" pitchFamily="18" charset="0"/>
              </a:rPr>
              <a:t>is to be assigned to it.</a:t>
            </a:r>
          </a:p>
          <a:p>
            <a:pPr algn="just">
              <a:spcBef>
                <a:spcPts val="20"/>
              </a:spcBef>
              <a:spcAft>
                <a:spcPts val="0"/>
              </a:spcAft>
            </a:pPr>
            <a:r>
              <a:rPr lang="en-US" sz="2300" dirty="0">
                <a:latin typeface="Times New Roman" pitchFamily="18" charset="0"/>
                <a:cs typeface="Times New Roman" pitchFamily="18" charset="0"/>
              </a:rPr>
              <a:t>Let us assume that decisions on the </a:t>
            </a:r>
            <a:r>
              <a:rPr lang="en-US" sz="2300" b="1" dirty="0">
                <a:latin typeface="Times New Roman" pitchFamily="18" charset="0"/>
                <a:cs typeface="Times New Roman" pitchFamily="18" charset="0"/>
              </a:rPr>
              <a:t>x</a:t>
            </a:r>
            <a:r>
              <a:rPr lang="en-US" sz="2300" b="1" baseline="-25000" dirty="0">
                <a:latin typeface="Times New Roman" pitchFamily="18" charset="0"/>
                <a:cs typeface="Times New Roman" pitchFamily="18" charset="0"/>
              </a:rPr>
              <a:t>i</a:t>
            </a:r>
            <a:r>
              <a:rPr lang="en-US" sz="2300" dirty="0">
                <a:latin typeface="Times New Roman" pitchFamily="18" charset="0"/>
                <a:cs typeface="Times New Roman" pitchFamily="18" charset="0"/>
              </a:rPr>
              <a:t> are made in the order </a:t>
            </a:r>
            <a:r>
              <a:rPr lang="en-US" sz="2300" b="1" dirty="0" err="1">
                <a:latin typeface="Times New Roman" pitchFamily="18" charset="0"/>
                <a:cs typeface="Times New Roman" pitchFamily="18" charset="0"/>
              </a:rPr>
              <a:t>x</a:t>
            </a:r>
            <a:r>
              <a:rPr lang="en-US" sz="2300" b="1" baseline="-25000" dirty="0" err="1">
                <a:latin typeface="Times New Roman" pitchFamily="18" charset="0"/>
                <a:cs typeface="Times New Roman" pitchFamily="18" charset="0"/>
              </a:rPr>
              <a:t>n</a:t>
            </a: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x</a:t>
            </a:r>
            <a:r>
              <a:rPr lang="en-US" sz="2300" b="1" baseline="-25000" dirty="0">
                <a:latin typeface="Times New Roman" pitchFamily="18" charset="0"/>
                <a:cs typeface="Times New Roman" pitchFamily="18" charset="0"/>
              </a:rPr>
              <a:t>n-1</a:t>
            </a: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x</a:t>
            </a:r>
            <a:r>
              <a:rPr lang="en-US" sz="2300" b="1" baseline="-25000" dirty="0">
                <a:latin typeface="Times New Roman" pitchFamily="18" charset="0"/>
                <a:cs typeface="Times New Roman" pitchFamily="18" charset="0"/>
              </a:rPr>
              <a:t>1</a:t>
            </a:r>
            <a:r>
              <a:rPr lang="en-US" sz="2300" dirty="0">
                <a:latin typeface="Times New Roman" pitchFamily="18" charset="0"/>
                <a:cs typeface="Times New Roman" pitchFamily="18" charset="0"/>
              </a:rPr>
              <a:t>. </a:t>
            </a:r>
          </a:p>
          <a:p>
            <a:pPr algn="just">
              <a:spcBef>
                <a:spcPts val="20"/>
              </a:spcBef>
              <a:spcAft>
                <a:spcPts val="0"/>
              </a:spcAft>
            </a:pPr>
            <a:r>
              <a:rPr lang="en-US" sz="2300" dirty="0">
                <a:latin typeface="Times New Roman" pitchFamily="18" charset="0"/>
                <a:cs typeface="Times New Roman" pitchFamily="18" charset="0"/>
              </a:rPr>
              <a:t>Following a decision on </a:t>
            </a:r>
            <a:r>
              <a:rPr lang="en-US" sz="2300" b="1" dirty="0" err="1">
                <a:latin typeface="Times New Roman" pitchFamily="18" charset="0"/>
                <a:cs typeface="Times New Roman" pitchFamily="18" charset="0"/>
              </a:rPr>
              <a:t>x</a:t>
            </a:r>
            <a:r>
              <a:rPr lang="en-US" sz="2300" b="1" baseline="-25000" dirty="0" err="1">
                <a:latin typeface="Times New Roman" pitchFamily="18" charset="0"/>
                <a:cs typeface="Times New Roman" pitchFamily="18" charset="0"/>
              </a:rPr>
              <a:t>n</a:t>
            </a:r>
            <a:r>
              <a:rPr lang="en-US" sz="2300" dirty="0">
                <a:latin typeface="Times New Roman" pitchFamily="18" charset="0"/>
                <a:cs typeface="Times New Roman" pitchFamily="18" charset="0"/>
              </a:rPr>
              <a:t>, we may be in one of two possible states:</a:t>
            </a:r>
          </a:p>
          <a:p>
            <a:pPr lvl="2" algn="just">
              <a:spcBef>
                <a:spcPts val="20"/>
              </a:spcBef>
              <a:spcAft>
                <a:spcPts val="0"/>
              </a:spcAft>
              <a:buFont typeface="Wingdings" pitchFamily="2" charset="2"/>
              <a:buChar char="Ø"/>
            </a:pPr>
            <a:r>
              <a:rPr lang="en-US" sz="2300" dirty="0">
                <a:latin typeface="Times New Roman" pitchFamily="18" charset="0"/>
                <a:cs typeface="Times New Roman" pitchFamily="18" charset="0"/>
              </a:rPr>
              <a:t> the capacity remaining in </a:t>
            </a:r>
            <a:r>
              <a:rPr lang="en-US" sz="2300" b="1" dirty="0">
                <a:latin typeface="Times New Roman" pitchFamily="18" charset="0"/>
                <a:cs typeface="Times New Roman" pitchFamily="18" charset="0"/>
              </a:rPr>
              <a:t>m –</a:t>
            </a:r>
            <a:r>
              <a:rPr lang="en-US" sz="2300" dirty="0">
                <a:latin typeface="Times New Roman" pitchFamily="18" charset="0"/>
                <a:cs typeface="Times New Roman" pitchFamily="18" charset="0"/>
              </a:rPr>
              <a:t> </a:t>
            </a:r>
            <a:r>
              <a:rPr lang="en-US" sz="2300" b="1" dirty="0" err="1">
                <a:latin typeface="Times New Roman" pitchFamily="18" charset="0"/>
                <a:cs typeface="Times New Roman" pitchFamily="18" charset="0"/>
              </a:rPr>
              <a:t>w</a:t>
            </a:r>
            <a:r>
              <a:rPr lang="en-US" sz="2300" b="1" baseline="-25000" dirty="0" err="1">
                <a:latin typeface="Times New Roman" pitchFamily="18" charset="0"/>
                <a:cs typeface="Times New Roman" pitchFamily="18" charset="0"/>
              </a:rPr>
              <a:t>n</a:t>
            </a:r>
            <a:r>
              <a:rPr lang="en-US" sz="2300" dirty="0">
                <a:latin typeface="Times New Roman" pitchFamily="18" charset="0"/>
                <a:cs typeface="Times New Roman" pitchFamily="18" charset="0"/>
              </a:rPr>
              <a:t> and a profit of </a:t>
            </a:r>
            <a:r>
              <a:rPr lang="en-US" sz="2300" b="1" dirty="0">
                <a:latin typeface="Times New Roman" pitchFamily="18" charset="0"/>
                <a:cs typeface="Times New Roman" pitchFamily="18" charset="0"/>
              </a:rPr>
              <a:t> </a:t>
            </a:r>
            <a:r>
              <a:rPr lang="en-US" sz="2300" b="1" dirty="0" err="1">
                <a:latin typeface="Times New Roman" pitchFamily="18" charset="0"/>
                <a:cs typeface="Times New Roman" pitchFamily="18" charset="0"/>
              </a:rPr>
              <a:t>p</a:t>
            </a:r>
            <a:r>
              <a:rPr lang="en-US" sz="2300" b="1" baseline="-25000" dirty="0" err="1">
                <a:latin typeface="Times New Roman" pitchFamily="18" charset="0"/>
                <a:cs typeface="Times New Roman" pitchFamily="18" charset="0"/>
              </a:rPr>
              <a:t>n</a:t>
            </a:r>
            <a:r>
              <a:rPr lang="en-US" sz="2300" dirty="0">
                <a:latin typeface="Times New Roman" pitchFamily="18" charset="0"/>
                <a:cs typeface="Times New Roman" pitchFamily="18" charset="0"/>
              </a:rPr>
              <a:t> has accrued.</a:t>
            </a:r>
          </a:p>
          <a:p>
            <a:pPr lvl="2" algn="just">
              <a:spcBef>
                <a:spcPts val="20"/>
              </a:spcBef>
              <a:spcAft>
                <a:spcPts val="0"/>
              </a:spcAft>
              <a:buFont typeface="Wingdings" pitchFamily="2" charset="2"/>
              <a:buChar char="Ø"/>
            </a:pPr>
            <a:r>
              <a:rPr lang="en-US" sz="2300" dirty="0">
                <a:latin typeface="Times New Roman" pitchFamily="18" charset="0"/>
                <a:cs typeface="Times New Roman" pitchFamily="18" charset="0"/>
              </a:rPr>
              <a:t>Otherwise, </a:t>
            </a:r>
            <a:r>
              <a:rPr lang="en-US" sz="2300" dirty="0" err="1">
                <a:latin typeface="Times New Roman" pitchFamily="18" charset="0"/>
                <a:cs typeface="Times New Roman" pitchFamily="18" charset="0"/>
              </a:rPr>
              <a:t>xn</a:t>
            </a:r>
            <a:r>
              <a:rPr lang="en-US" sz="2300" dirty="0">
                <a:latin typeface="Times New Roman" pitchFamily="18" charset="0"/>
                <a:cs typeface="Times New Roman" pitchFamily="18" charset="0"/>
              </a:rPr>
              <a:t>, , x1 will not be optimal.</a:t>
            </a:r>
          </a:p>
          <a:p>
            <a:pPr lvl="2" algn="just">
              <a:spcBef>
                <a:spcPts val="20"/>
              </a:spcBef>
              <a:spcAft>
                <a:spcPts val="0"/>
              </a:spcAft>
              <a:buFont typeface="Wingdings" pitchFamily="2" charset="2"/>
              <a:buChar char="Ø"/>
            </a:pPr>
            <a:endParaRPr lang="en-US" sz="2300" dirty="0">
              <a:latin typeface="Times New Roman" pitchFamily="18" charset="0"/>
              <a:cs typeface="Times New Roman" pitchFamily="18" charset="0"/>
            </a:endParaRPr>
          </a:p>
          <a:p>
            <a:pPr marL="914400" lvl="2" indent="0" algn="just">
              <a:spcBef>
                <a:spcPts val="20"/>
              </a:spcBef>
              <a:spcAft>
                <a:spcPts val="0"/>
              </a:spcAft>
              <a:buNone/>
            </a:pPr>
            <a:r>
              <a:rPr lang="en-US" sz="2300" b="1" dirty="0">
                <a:latin typeface="Times New Roman" pitchFamily="18" charset="0"/>
                <a:cs typeface="Times New Roman" pitchFamily="18" charset="0"/>
              </a:rPr>
              <a:t>	</a:t>
            </a:r>
            <a:r>
              <a:rPr lang="en-US" sz="2800" b="1" dirty="0">
                <a:latin typeface="Times New Roman" pitchFamily="18" charset="0"/>
                <a:cs typeface="Times New Roman" pitchFamily="18" charset="0"/>
              </a:rPr>
              <a:t>V[</a:t>
            </a:r>
            <a:r>
              <a:rPr lang="en-US" sz="2800" b="1" dirty="0" err="1">
                <a:latin typeface="Times New Roman" pitchFamily="18" charset="0"/>
                <a:cs typeface="Times New Roman" pitchFamily="18" charset="0"/>
              </a:rPr>
              <a:t>i,w</a:t>
            </a:r>
            <a:r>
              <a:rPr lang="en-US" sz="2800" b="1" dirty="0">
                <a:latin typeface="Times New Roman" pitchFamily="18" charset="0"/>
                <a:cs typeface="Times New Roman" pitchFamily="18" charset="0"/>
              </a:rPr>
              <a:t>] = max {V[i-1,w] , V[i-1, w-w[i]] + p[i]}</a:t>
            </a:r>
          </a:p>
        </p:txBody>
      </p:sp>
    </p:spTree>
    <p:extLst>
      <p:ext uri="{BB962C8B-B14F-4D97-AF65-F5344CB8AC3E}">
        <p14:creationId xmlns:p14="http://schemas.microsoft.com/office/powerpoint/2010/main" val="3467051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Example 1:</a:t>
            </a:r>
          </a:p>
          <a:p>
            <a:pPr marL="0" indent="0" algn="just">
              <a:spcBef>
                <a:spcPts val="20"/>
              </a:spcBef>
              <a:spcAft>
                <a:spcPts val="0"/>
              </a:spcAft>
              <a:buNone/>
            </a:pPr>
            <a:r>
              <a:rPr lang="en-US" sz="2300" dirty="0">
                <a:latin typeface="Times New Roman" pitchFamily="18" charset="0"/>
                <a:cs typeface="Times New Roman" pitchFamily="18" charset="0"/>
              </a:rPr>
              <a:t>	Consider the problem having weights and profits are</a:t>
            </a:r>
          </a:p>
          <a:p>
            <a:pPr marL="0" indent="0" algn="just">
              <a:spcBef>
                <a:spcPts val="20"/>
              </a:spcBef>
              <a:spcAft>
                <a:spcPts val="0"/>
              </a:spcAft>
              <a:buNone/>
            </a:pP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Weights : {2, 3, 4, 5}</a:t>
            </a:r>
          </a:p>
          <a:p>
            <a:pPr marL="0" indent="0" algn="just">
              <a:spcBef>
                <a:spcPts val="20"/>
              </a:spcBef>
              <a:spcAft>
                <a:spcPts val="0"/>
              </a:spcAft>
              <a:buNone/>
            </a:pPr>
            <a:r>
              <a:rPr lang="en-US" sz="2300" b="1" dirty="0">
                <a:latin typeface="Times New Roman" pitchFamily="18" charset="0"/>
                <a:cs typeface="Times New Roman" pitchFamily="18" charset="0"/>
              </a:rPr>
              <a:t>			Profits : {1, 2, 5, 6}</a:t>
            </a:r>
          </a:p>
          <a:p>
            <a:pPr marL="0" indent="0" algn="just">
              <a:spcBef>
                <a:spcPts val="20"/>
              </a:spcBef>
              <a:spcAft>
                <a:spcPts val="0"/>
              </a:spcAft>
              <a:buNone/>
            </a:pPr>
            <a:r>
              <a:rPr lang="en-US" sz="2300" dirty="0">
                <a:latin typeface="Times New Roman" pitchFamily="18" charset="0"/>
                <a:cs typeface="Times New Roman" pitchFamily="18" charset="0"/>
              </a:rPr>
              <a:t>			The weight of the knapsack is, </a:t>
            </a:r>
            <a:r>
              <a:rPr lang="en-US" sz="2300" b="1" dirty="0">
                <a:latin typeface="Times New Roman" pitchFamily="18" charset="0"/>
                <a:cs typeface="Times New Roman" pitchFamily="18" charset="0"/>
              </a:rPr>
              <a:t>m = 8 kg</a:t>
            </a:r>
          </a:p>
          <a:p>
            <a:pPr marL="0" indent="0" algn="just">
              <a:spcBef>
                <a:spcPts val="20"/>
              </a:spcBef>
              <a:spcAft>
                <a:spcPts val="0"/>
              </a:spcAft>
              <a:buNone/>
            </a:pPr>
            <a:r>
              <a:rPr lang="en-US" sz="2300" dirty="0">
                <a:latin typeface="Times New Roman" pitchFamily="18" charset="0"/>
                <a:cs typeface="Times New Roman" pitchFamily="18" charset="0"/>
              </a:rPr>
              <a:t>			The number of items is, </a:t>
            </a:r>
            <a:r>
              <a:rPr lang="en-US" sz="2300" b="1" dirty="0">
                <a:latin typeface="Times New Roman" pitchFamily="18" charset="0"/>
                <a:cs typeface="Times New Roman" pitchFamily="18" charset="0"/>
              </a:rPr>
              <a:t>n = 4</a:t>
            </a:r>
          </a:p>
          <a:p>
            <a:pPr marL="0" indent="0" algn="just">
              <a:spcBef>
                <a:spcPts val="20"/>
              </a:spcBef>
              <a:spcAft>
                <a:spcPts val="0"/>
              </a:spcAft>
              <a:buNone/>
            </a:pPr>
            <a:r>
              <a:rPr lang="en-US" sz="2300" dirty="0">
                <a:latin typeface="Times New Roman" pitchFamily="18" charset="0"/>
                <a:cs typeface="Times New Roman" pitchFamily="18" charset="0"/>
              </a:rPr>
              <a:t>	To find all the solutions, it takes </a:t>
            </a:r>
            <a:r>
              <a:rPr lang="en-US" sz="2000" b="1" dirty="0"/>
              <a:t>2</a:t>
            </a:r>
            <a:r>
              <a:rPr lang="en-US" sz="2000" b="1" baseline="30000" dirty="0"/>
              <a:t>n</a:t>
            </a:r>
            <a:r>
              <a:rPr lang="en-US" sz="2000" dirty="0">
                <a:latin typeface="Times New Roman" pitchFamily="18" charset="0"/>
                <a:cs typeface="Times New Roman" pitchFamily="18" charset="0"/>
              </a:rPr>
              <a:t> </a:t>
            </a:r>
            <a:r>
              <a:rPr lang="en-US" sz="2300" dirty="0">
                <a:latin typeface="Times New Roman" pitchFamily="18" charset="0"/>
                <a:cs typeface="Times New Roman" pitchFamily="18" charset="0"/>
              </a:rPr>
              <a:t>times. So the complexity is O(</a:t>
            </a:r>
            <a:r>
              <a:rPr lang="en-US" sz="2000" b="1" dirty="0"/>
              <a:t>2</a:t>
            </a:r>
            <a:r>
              <a:rPr lang="en-US" sz="2000" b="1" baseline="30000" dirty="0"/>
              <a:t>n</a:t>
            </a:r>
            <a:r>
              <a:rPr lang="en-US" sz="2300" dirty="0">
                <a:latin typeface="Times New Roman" pitchFamily="18" charset="0"/>
                <a:cs typeface="Times New Roman" pitchFamily="18" charset="0"/>
              </a:rPr>
              <a:t>)</a:t>
            </a:r>
          </a:p>
          <a:p>
            <a:pPr marL="0" indent="0" algn="just">
              <a:spcBef>
                <a:spcPts val="20"/>
              </a:spcBef>
              <a:spcAft>
                <a:spcPts val="0"/>
              </a:spcAft>
              <a:buNone/>
            </a:pPr>
            <a:r>
              <a:rPr lang="en-US" sz="2300" dirty="0">
                <a:latin typeface="Times New Roman" pitchFamily="18" charset="0"/>
                <a:cs typeface="Times New Roman" pitchFamily="18" charset="0"/>
              </a:rPr>
              <a:t>By tabulation method,</a:t>
            </a:r>
          </a:p>
          <a:p>
            <a:pPr marL="0" indent="0" algn="just">
              <a:spcBef>
                <a:spcPts val="20"/>
              </a:spcBef>
              <a:spcAft>
                <a:spcPts val="0"/>
              </a:spcAft>
              <a:buNone/>
            </a:pPr>
            <a:r>
              <a:rPr lang="en-US" sz="2300" dirty="0">
                <a:latin typeface="Times New Roman" pitchFamily="18" charset="0"/>
                <a:cs typeface="Times New Roman" pitchFamily="18" charset="0"/>
              </a:rPr>
              <a:t>	</a:t>
            </a:r>
          </a:p>
        </p:txBody>
      </p:sp>
      <p:pic>
        <p:nvPicPr>
          <p:cNvPr id="7"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6725"/>
          <a:stretch/>
        </p:blipFill>
        <p:spPr bwMode="auto">
          <a:xfrm>
            <a:off x="1415481" y="4044579"/>
            <a:ext cx="10009112" cy="220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98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300" dirty="0">
                <a:latin typeface="Times New Roman" pitchFamily="18" charset="0"/>
                <a:cs typeface="Times New Roman" pitchFamily="18" charset="0"/>
              </a:rPr>
              <a:t>Initially, the first row and first column would be 0 as there is no item for w=0.</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r>
              <a:rPr lang="en-US" sz="2300" dirty="0">
                <a:latin typeface="Times New Roman" pitchFamily="18" charset="0"/>
                <a:cs typeface="Times New Roman" pitchFamily="18" charset="0"/>
              </a:rPr>
              <a:t>When i=1,</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p:txBody>
      </p:sp>
      <p:pic>
        <p:nvPicPr>
          <p:cNvPr id="8"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7778"/>
          <a:stretch/>
        </p:blipFill>
        <p:spPr bwMode="auto">
          <a:xfrm>
            <a:off x="1199456" y="1556792"/>
            <a:ext cx="9649071" cy="217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7398"/>
          <a:stretch/>
        </p:blipFill>
        <p:spPr bwMode="auto">
          <a:xfrm>
            <a:off x="1166975" y="4293096"/>
            <a:ext cx="9681551" cy="214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787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300" dirty="0">
                <a:latin typeface="Times New Roman" pitchFamily="18" charset="0"/>
                <a:cs typeface="Times New Roman" pitchFamily="18" charset="0"/>
              </a:rPr>
              <a:t>When i=2,</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r>
              <a:rPr lang="en-US" sz="2300" dirty="0">
                <a:latin typeface="Times New Roman" pitchFamily="18" charset="0"/>
                <a:cs typeface="Times New Roman" pitchFamily="18" charset="0"/>
              </a:rPr>
              <a:t>When i=3,</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p:txBody>
      </p:sp>
      <p:pic>
        <p:nvPicPr>
          <p:cNvPr id="11"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7674"/>
          <a:stretch/>
        </p:blipFill>
        <p:spPr bwMode="auto">
          <a:xfrm>
            <a:off x="1343472" y="1412776"/>
            <a:ext cx="9588896"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7183"/>
          <a:stretch/>
        </p:blipFill>
        <p:spPr bwMode="auto">
          <a:xfrm>
            <a:off x="1310266" y="4437112"/>
            <a:ext cx="9622102" cy="2153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93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300" dirty="0">
                <a:latin typeface="Times New Roman" pitchFamily="18" charset="0"/>
                <a:cs typeface="Times New Roman" pitchFamily="18" charset="0"/>
              </a:rPr>
              <a:t>When i=4,</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ctr">
              <a:spcBef>
                <a:spcPts val="20"/>
              </a:spcBef>
              <a:spcAft>
                <a:spcPts val="0"/>
              </a:spcAft>
              <a:buNone/>
            </a:pPr>
            <a:endParaRPr lang="en-US" sz="2300" dirty="0">
              <a:latin typeface="Times New Roman" pitchFamily="18" charset="0"/>
              <a:cs typeface="Times New Roman" pitchFamily="18" charset="0"/>
            </a:endParaRPr>
          </a:p>
          <a:p>
            <a:pPr marL="0" indent="0" algn="ctr">
              <a:spcBef>
                <a:spcPts val="20"/>
              </a:spcBef>
              <a:spcAft>
                <a:spcPts val="0"/>
              </a:spcAft>
              <a:buNone/>
            </a:pPr>
            <a:r>
              <a:rPr lang="en-US" sz="3000" b="1" dirty="0">
                <a:latin typeface="Times New Roman" pitchFamily="18" charset="0"/>
                <a:cs typeface="Times New Roman" pitchFamily="18" charset="0"/>
              </a:rPr>
              <a:t>x</a:t>
            </a:r>
            <a:r>
              <a:rPr lang="en-US" sz="3000" b="1" baseline="-25000" dirty="0">
                <a:latin typeface="Times New Roman" pitchFamily="18" charset="0"/>
                <a:cs typeface="Times New Roman" pitchFamily="18" charset="0"/>
              </a:rPr>
              <a:t>1</a:t>
            </a:r>
            <a:r>
              <a:rPr lang="en-US" sz="3000" b="1" dirty="0">
                <a:latin typeface="Times New Roman" pitchFamily="18" charset="0"/>
                <a:cs typeface="Times New Roman" pitchFamily="18" charset="0"/>
              </a:rPr>
              <a:t>, x</a:t>
            </a:r>
            <a:r>
              <a:rPr lang="en-US" sz="3000" b="1" baseline="-25000" dirty="0">
                <a:latin typeface="Times New Roman" pitchFamily="18" charset="0"/>
                <a:cs typeface="Times New Roman" pitchFamily="18" charset="0"/>
              </a:rPr>
              <a:t>2</a:t>
            </a:r>
            <a:r>
              <a:rPr lang="en-US" sz="3000" b="1" dirty="0">
                <a:latin typeface="Times New Roman" pitchFamily="18" charset="0"/>
                <a:cs typeface="Times New Roman" pitchFamily="18" charset="0"/>
              </a:rPr>
              <a:t>, x</a:t>
            </a:r>
            <a:r>
              <a:rPr lang="en-US" sz="3000" b="1" baseline="-25000" dirty="0">
                <a:latin typeface="Times New Roman" pitchFamily="18" charset="0"/>
                <a:cs typeface="Times New Roman" pitchFamily="18" charset="0"/>
              </a:rPr>
              <a:t>3</a:t>
            </a:r>
            <a:r>
              <a:rPr lang="en-US" sz="3000" b="1" dirty="0">
                <a:latin typeface="Times New Roman" pitchFamily="18" charset="0"/>
                <a:cs typeface="Times New Roman" pitchFamily="18" charset="0"/>
              </a:rPr>
              <a:t>, x</a:t>
            </a:r>
            <a:r>
              <a:rPr lang="en-US" sz="3000" b="1" baseline="-25000" dirty="0">
                <a:latin typeface="Times New Roman" pitchFamily="18" charset="0"/>
                <a:cs typeface="Times New Roman" pitchFamily="18" charset="0"/>
              </a:rPr>
              <a:t>4</a:t>
            </a:r>
            <a:r>
              <a:rPr lang="en-US" sz="3000" dirty="0">
                <a:latin typeface="Times New Roman" pitchFamily="18" charset="0"/>
                <a:cs typeface="Times New Roman" pitchFamily="18" charset="0"/>
              </a:rPr>
              <a:t> </a:t>
            </a:r>
            <a:r>
              <a:rPr lang="en-US" sz="3000" b="1" dirty="0">
                <a:latin typeface="Times New Roman" pitchFamily="18" charset="0"/>
                <a:cs typeface="Times New Roman" pitchFamily="18" charset="0"/>
              </a:rPr>
              <a:t>= {0, 1, 0, 1}</a:t>
            </a: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p:txBody>
      </p:sp>
      <p:grpSp>
        <p:nvGrpSpPr>
          <p:cNvPr id="5" name="Group 4"/>
          <p:cNvGrpSpPr/>
          <p:nvPr/>
        </p:nvGrpSpPr>
        <p:grpSpPr>
          <a:xfrm>
            <a:off x="1199456" y="1484785"/>
            <a:ext cx="9721080" cy="2016224"/>
            <a:chOff x="1199456" y="1484785"/>
            <a:chExt cx="9721080" cy="2016224"/>
          </a:xfrm>
        </p:grpSpPr>
        <p:pic>
          <p:nvPicPr>
            <p:cNvPr id="8"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8215"/>
            <a:stretch/>
          </p:blipFill>
          <p:spPr bwMode="auto">
            <a:xfrm>
              <a:off x="1199456" y="1484785"/>
              <a:ext cx="97210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Oval 3"/>
            <p:cNvSpPr/>
            <p:nvPr/>
          </p:nvSpPr>
          <p:spPr>
            <a:xfrm>
              <a:off x="10344472" y="3140968"/>
              <a:ext cx="360040" cy="288032"/>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5474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Example 2:</a:t>
            </a:r>
          </a:p>
          <a:p>
            <a:pPr marL="0" indent="0" algn="just">
              <a:spcBef>
                <a:spcPts val="20"/>
              </a:spcBef>
              <a:spcAft>
                <a:spcPts val="0"/>
              </a:spcAft>
              <a:buNone/>
            </a:pPr>
            <a:r>
              <a:rPr lang="en-US" sz="2300" dirty="0">
                <a:latin typeface="Times New Roman" pitchFamily="18" charset="0"/>
                <a:cs typeface="Times New Roman" pitchFamily="18" charset="0"/>
              </a:rPr>
              <a:t>	Consider the problem having weights and profits are</a:t>
            </a:r>
          </a:p>
          <a:p>
            <a:pPr marL="0" indent="0" algn="just">
              <a:spcBef>
                <a:spcPts val="20"/>
              </a:spcBef>
              <a:spcAft>
                <a:spcPts val="0"/>
              </a:spcAft>
              <a:buNone/>
            </a:pP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Weights : {3, 4, 6, 5}</a:t>
            </a:r>
          </a:p>
          <a:p>
            <a:pPr marL="0" indent="0" algn="just">
              <a:spcBef>
                <a:spcPts val="20"/>
              </a:spcBef>
              <a:spcAft>
                <a:spcPts val="0"/>
              </a:spcAft>
              <a:buNone/>
            </a:pPr>
            <a:r>
              <a:rPr lang="en-US" sz="2300" b="1" dirty="0">
                <a:latin typeface="Times New Roman" pitchFamily="18" charset="0"/>
                <a:cs typeface="Times New Roman" pitchFamily="18" charset="0"/>
              </a:rPr>
              <a:t>			Profits : {2, 3, 1, 4}</a:t>
            </a:r>
          </a:p>
          <a:p>
            <a:pPr marL="0" indent="0" algn="just">
              <a:spcBef>
                <a:spcPts val="20"/>
              </a:spcBef>
              <a:spcAft>
                <a:spcPts val="0"/>
              </a:spcAft>
              <a:buNone/>
            </a:pPr>
            <a:r>
              <a:rPr lang="en-US" sz="2300" dirty="0">
                <a:latin typeface="Times New Roman" pitchFamily="18" charset="0"/>
                <a:cs typeface="Times New Roman" pitchFamily="18" charset="0"/>
              </a:rPr>
              <a:t>			The weight of the knapsack is, </a:t>
            </a:r>
            <a:r>
              <a:rPr lang="en-US" sz="2300" b="1" dirty="0">
                <a:latin typeface="Times New Roman" pitchFamily="18" charset="0"/>
                <a:cs typeface="Times New Roman" pitchFamily="18" charset="0"/>
              </a:rPr>
              <a:t>m = 8 kg</a:t>
            </a:r>
          </a:p>
          <a:p>
            <a:pPr marL="0" indent="0" algn="just">
              <a:spcBef>
                <a:spcPts val="20"/>
              </a:spcBef>
              <a:spcAft>
                <a:spcPts val="0"/>
              </a:spcAft>
              <a:buNone/>
            </a:pPr>
            <a:r>
              <a:rPr lang="en-US" sz="2300" dirty="0">
                <a:latin typeface="Times New Roman" pitchFamily="18" charset="0"/>
                <a:cs typeface="Times New Roman" pitchFamily="18" charset="0"/>
              </a:rPr>
              <a:t>			The number of items is, </a:t>
            </a:r>
            <a:r>
              <a:rPr lang="en-US" sz="2300" b="1" dirty="0">
                <a:latin typeface="Times New Roman" pitchFamily="18" charset="0"/>
                <a:cs typeface="Times New Roman" pitchFamily="18" charset="0"/>
              </a:rPr>
              <a:t>n = 4</a:t>
            </a:r>
          </a:p>
          <a:p>
            <a:pPr marL="0" indent="0" algn="just">
              <a:spcBef>
                <a:spcPts val="20"/>
              </a:spcBef>
              <a:spcAft>
                <a:spcPts val="0"/>
              </a:spcAft>
              <a:buNone/>
            </a:pPr>
            <a:r>
              <a:rPr lang="en-US" sz="2300" dirty="0">
                <a:latin typeface="Times New Roman" pitchFamily="18" charset="0"/>
                <a:cs typeface="Times New Roman" pitchFamily="18" charset="0"/>
              </a:rPr>
              <a:t>	To find all the solutions, it takes </a:t>
            </a:r>
            <a:r>
              <a:rPr lang="en-US" sz="2000" b="1" dirty="0"/>
              <a:t>2</a:t>
            </a:r>
            <a:r>
              <a:rPr lang="en-US" sz="2000" b="1" baseline="30000" dirty="0"/>
              <a:t>n</a:t>
            </a:r>
            <a:r>
              <a:rPr lang="en-US" sz="2000" dirty="0">
                <a:latin typeface="Times New Roman" pitchFamily="18" charset="0"/>
                <a:cs typeface="Times New Roman" pitchFamily="18" charset="0"/>
              </a:rPr>
              <a:t> </a:t>
            </a:r>
            <a:r>
              <a:rPr lang="en-US" sz="2300" dirty="0">
                <a:latin typeface="Times New Roman" pitchFamily="18" charset="0"/>
                <a:cs typeface="Times New Roman" pitchFamily="18" charset="0"/>
              </a:rPr>
              <a:t>times. So the complexity is O(</a:t>
            </a:r>
            <a:r>
              <a:rPr lang="en-US" sz="2000" b="1" dirty="0"/>
              <a:t>2</a:t>
            </a:r>
            <a:r>
              <a:rPr lang="en-US" sz="2000" b="1" baseline="30000" dirty="0"/>
              <a:t>n</a:t>
            </a:r>
            <a:r>
              <a:rPr lang="en-US" sz="2300" dirty="0">
                <a:latin typeface="Times New Roman" pitchFamily="18" charset="0"/>
                <a:cs typeface="Times New Roman" pitchFamily="18" charset="0"/>
              </a:rPr>
              <a:t>)</a:t>
            </a:r>
          </a:p>
          <a:p>
            <a:pPr marL="0" indent="0" algn="just">
              <a:spcBef>
                <a:spcPts val="20"/>
              </a:spcBef>
              <a:spcAft>
                <a:spcPts val="0"/>
              </a:spcAft>
              <a:buNone/>
            </a:pPr>
            <a:r>
              <a:rPr lang="en-US" sz="2300" dirty="0">
                <a:latin typeface="Times New Roman" pitchFamily="18" charset="0"/>
                <a:cs typeface="Times New Roman" pitchFamily="18" charset="0"/>
              </a:rPr>
              <a:t>By tabulation method,</a:t>
            </a:r>
          </a:p>
          <a:p>
            <a:pPr marL="0" indent="0" algn="just">
              <a:spcBef>
                <a:spcPts val="20"/>
              </a:spcBef>
              <a:spcAft>
                <a:spcPts val="0"/>
              </a:spcAft>
              <a:buNone/>
            </a:pPr>
            <a:r>
              <a:rPr lang="en-US" sz="2300" dirty="0">
                <a:latin typeface="Times New Roman" pitchFamily="18" charset="0"/>
                <a:cs typeface="Times New Roman" pitchFamily="18" charset="0"/>
              </a:rPr>
              <a:t>Initially, the first row and first column would be 0 as there is no item for w=0.</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r>
              <a:rPr lang="en-US" sz="2300" dirty="0">
                <a:latin typeface="Times New Roman" pitchFamily="18" charset="0"/>
                <a:cs typeface="Times New Roman" pitchFamily="18" charset="0"/>
              </a:rPr>
              <a:t>	</a:t>
            </a:r>
          </a:p>
        </p:txBody>
      </p:sp>
      <p:grpSp>
        <p:nvGrpSpPr>
          <p:cNvPr id="4" name="Group 4"/>
          <p:cNvGrpSpPr>
            <a:grpSpLocks noChangeAspect="1"/>
          </p:cNvGrpSpPr>
          <p:nvPr/>
        </p:nvGrpSpPr>
        <p:grpSpPr bwMode="auto">
          <a:xfrm>
            <a:off x="911225" y="4292601"/>
            <a:ext cx="10158413" cy="2312988"/>
            <a:chOff x="574" y="2704"/>
            <a:chExt cx="6399" cy="1457"/>
          </a:xfrm>
        </p:grpSpPr>
        <p:sp>
          <p:nvSpPr>
            <p:cNvPr id="5" name="AutoShape 3"/>
            <p:cNvSpPr>
              <a:spLocks noChangeAspect="1" noChangeArrowheads="1" noTextEdit="1"/>
            </p:cNvSpPr>
            <p:nvPr/>
          </p:nvSpPr>
          <p:spPr bwMode="auto">
            <a:xfrm>
              <a:off x="574" y="2704"/>
              <a:ext cx="6396"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6" name="Group 205"/>
            <p:cNvGrpSpPr>
              <a:grpSpLocks/>
            </p:cNvGrpSpPr>
            <p:nvPr/>
          </p:nvGrpSpPr>
          <p:grpSpPr bwMode="auto">
            <a:xfrm>
              <a:off x="574" y="2704"/>
              <a:ext cx="6399" cy="463"/>
              <a:chOff x="574" y="2704"/>
              <a:chExt cx="6399" cy="463"/>
            </a:xfrm>
          </p:grpSpPr>
          <p:sp>
            <p:nvSpPr>
              <p:cNvPr id="605" name="Rectangle 5"/>
              <p:cNvSpPr>
                <a:spLocks noChangeArrowheads="1"/>
              </p:cNvSpPr>
              <p:nvPr/>
            </p:nvSpPr>
            <p:spPr bwMode="auto">
              <a:xfrm>
                <a:off x="580" y="2710"/>
                <a:ext cx="508" cy="1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6" name="Rectangle 6"/>
              <p:cNvSpPr>
                <a:spLocks noChangeArrowheads="1"/>
              </p:cNvSpPr>
              <p:nvPr/>
            </p:nvSpPr>
            <p:spPr bwMode="auto">
              <a:xfrm>
                <a:off x="580" y="2813"/>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7" name="Rectangle 7"/>
              <p:cNvSpPr>
                <a:spLocks noChangeArrowheads="1"/>
              </p:cNvSpPr>
              <p:nvPr/>
            </p:nvSpPr>
            <p:spPr bwMode="auto">
              <a:xfrm>
                <a:off x="1019" y="2813"/>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8" name="Rectangle 8"/>
              <p:cNvSpPr>
                <a:spLocks noChangeArrowheads="1"/>
              </p:cNvSpPr>
              <p:nvPr/>
            </p:nvSpPr>
            <p:spPr bwMode="auto">
              <a:xfrm>
                <a:off x="580" y="3016"/>
                <a:ext cx="508" cy="1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9" name="Rectangle 9"/>
              <p:cNvSpPr>
                <a:spLocks noChangeArrowheads="1"/>
              </p:cNvSpPr>
              <p:nvPr/>
            </p:nvSpPr>
            <p:spPr bwMode="auto">
              <a:xfrm>
                <a:off x="649" y="2813"/>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0" name="Rectangle 10"/>
              <p:cNvSpPr>
                <a:spLocks noChangeArrowheads="1"/>
              </p:cNvSpPr>
              <p:nvPr/>
            </p:nvSpPr>
            <p:spPr bwMode="auto">
              <a:xfrm>
                <a:off x="769" y="2813"/>
                <a:ext cx="20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1" name="Rectangle 11"/>
              <p:cNvSpPr>
                <a:spLocks noChangeArrowheads="1"/>
              </p:cNvSpPr>
              <p:nvPr/>
            </p:nvSpPr>
            <p:spPr bwMode="auto">
              <a:xfrm>
                <a:off x="870" y="2894"/>
                <a:ext cx="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Calibri"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2" name="Rectangle 12"/>
              <p:cNvSpPr>
                <a:spLocks noChangeArrowheads="1"/>
              </p:cNvSpPr>
              <p:nvPr/>
            </p:nvSpPr>
            <p:spPr bwMode="auto">
              <a:xfrm>
                <a:off x="899" y="2813"/>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3" name="Rectangle 13"/>
              <p:cNvSpPr>
                <a:spLocks noChangeArrowheads="1"/>
              </p:cNvSpPr>
              <p:nvPr/>
            </p:nvSpPr>
            <p:spPr bwMode="auto">
              <a:xfrm>
                <a:off x="1095" y="2710"/>
                <a:ext cx="508" cy="1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4" name="Rectangle 14"/>
              <p:cNvSpPr>
                <a:spLocks noChangeArrowheads="1"/>
              </p:cNvSpPr>
              <p:nvPr/>
            </p:nvSpPr>
            <p:spPr bwMode="auto">
              <a:xfrm>
                <a:off x="1095" y="2813"/>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5" name="Rectangle 15"/>
              <p:cNvSpPr>
                <a:spLocks noChangeArrowheads="1"/>
              </p:cNvSpPr>
              <p:nvPr/>
            </p:nvSpPr>
            <p:spPr bwMode="auto">
              <a:xfrm>
                <a:off x="1534" y="2813"/>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6" name="Rectangle 16"/>
              <p:cNvSpPr>
                <a:spLocks noChangeArrowheads="1"/>
              </p:cNvSpPr>
              <p:nvPr/>
            </p:nvSpPr>
            <p:spPr bwMode="auto">
              <a:xfrm>
                <a:off x="1095" y="3016"/>
                <a:ext cx="508" cy="1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7" name="Rectangle 17"/>
              <p:cNvSpPr>
                <a:spLocks noChangeArrowheads="1"/>
              </p:cNvSpPr>
              <p:nvPr/>
            </p:nvSpPr>
            <p:spPr bwMode="auto">
              <a:xfrm>
                <a:off x="1164" y="2813"/>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8" name="Rectangle 18"/>
              <p:cNvSpPr>
                <a:spLocks noChangeArrowheads="1"/>
              </p:cNvSpPr>
              <p:nvPr/>
            </p:nvSpPr>
            <p:spPr bwMode="auto">
              <a:xfrm>
                <a:off x="1264" y="2813"/>
                <a:ext cx="24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19" name="Rectangle 19"/>
              <p:cNvSpPr>
                <a:spLocks noChangeArrowheads="1"/>
              </p:cNvSpPr>
              <p:nvPr/>
            </p:nvSpPr>
            <p:spPr bwMode="auto">
              <a:xfrm>
                <a:off x="1404" y="2894"/>
                <a:ext cx="98" cy="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smtClean="0">
                    <a:ln>
                      <a:noFill/>
                    </a:ln>
                    <a:solidFill>
                      <a:srgbClr val="000000"/>
                    </a:solidFill>
                    <a:effectLst/>
                    <a:latin typeface="Calibri"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0" name="Rectangle 20"/>
              <p:cNvSpPr>
                <a:spLocks noChangeArrowheads="1"/>
              </p:cNvSpPr>
              <p:nvPr/>
            </p:nvSpPr>
            <p:spPr bwMode="auto">
              <a:xfrm>
                <a:off x="1433" y="2813"/>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1" name="Rectangle 21"/>
              <p:cNvSpPr>
                <a:spLocks noChangeArrowheads="1"/>
              </p:cNvSpPr>
              <p:nvPr/>
            </p:nvSpPr>
            <p:spPr bwMode="auto">
              <a:xfrm>
                <a:off x="1609"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2" name="Rectangle 22"/>
              <p:cNvSpPr>
                <a:spLocks noChangeArrowheads="1"/>
              </p:cNvSpPr>
              <p:nvPr/>
            </p:nvSpPr>
            <p:spPr bwMode="auto">
              <a:xfrm>
                <a:off x="2074"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3" name="Rectangle 23"/>
              <p:cNvSpPr>
                <a:spLocks noChangeArrowheads="1"/>
              </p:cNvSpPr>
              <p:nvPr/>
            </p:nvSpPr>
            <p:spPr bwMode="auto">
              <a:xfrm>
                <a:off x="1678" y="2710"/>
                <a:ext cx="396"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4" name="Rectangle 24"/>
              <p:cNvSpPr>
                <a:spLocks noChangeArrowheads="1"/>
              </p:cNvSpPr>
              <p:nvPr/>
            </p:nvSpPr>
            <p:spPr bwMode="auto">
              <a:xfrm>
                <a:off x="1820" y="2710"/>
                <a:ext cx="21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5" name="Rectangle 25"/>
              <p:cNvSpPr>
                <a:spLocks noChangeArrowheads="1"/>
              </p:cNvSpPr>
              <p:nvPr/>
            </p:nvSpPr>
            <p:spPr bwMode="auto">
              <a:xfrm>
                <a:off x="1931"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26" name="Rectangle 26"/>
              <p:cNvSpPr>
                <a:spLocks noChangeArrowheads="1"/>
              </p:cNvSpPr>
              <p:nvPr/>
            </p:nvSpPr>
            <p:spPr bwMode="auto">
              <a:xfrm>
                <a:off x="2149"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7" name="Rectangle 27"/>
              <p:cNvSpPr>
                <a:spLocks noChangeArrowheads="1"/>
              </p:cNvSpPr>
              <p:nvPr/>
            </p:nvSpPr>
            <p:spPr bwMode="auto">
              <a:xfrm>
                <a:off x="2609"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8" name="Rectangle 28"/>
              <p:cNvSpPr>
                <a:spLocks noChangeArrowheads="1"/>
              </p:cNvSpPr>
              <p:nvPr/>
            </p:nvSpPr>
            <p:spPr bwMode="auto">
              <a:xfrm>
                <a:off x="2218" y="2710"/>
                <a:ext cx="391"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9" name="Rectangle 29"/>
              <p:cNvSpPr>
                <a:spLocks noChangeArrowheads="1"/>
              </p:cNvSpPr>
              <p:nvPr/>
            </p:nvSpPr>
            <p:spPr bwMode="auto">
              <a:xfrm>
                <a:off x="2367"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0" name="Rectangle 30"/>
              <p:cNvSpPr>
                <a:spLocks noChangeArrowheads="1"/>
              </p:cNvSpPr>
              <p:nvPr/>
            </p:nvSpPr>
            <p:spPr bwMode="auto">
              <a:xfrm>
                <a:off x="2461"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1" name="Rectangle 31"/>
              <p:cNvSpPr>
                <a:spLocks noChangeArrowheads="1"/>
              </p:cNvSpPr>
              <p:nvPr/>
            </p:nvSpPr>
            <p:spPr bwMode="auto">
              <a:xfrm>
                <a:off x="2684"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2" name="Rectangle 32"/>
              <p:cNvSpPr>
                <a:spLocks noChangeArrowheads="1"/>
              </p:cNvSpPr>
              <p:nvPr/>
            </p:nvSpPr>
            <p:spPr bwMode="auto">
              <a:xfrm>
                <a:off x="3145"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3" name="Rectangle 33"/>
              <p:cNvSpPr>
                <a:spLocks noChangeArrowheads="1"/>
              </p:cNvSpPr>
              <p:nvPr/>
            </p:nvSpPr>
            <p:spPr bwMode="auto">
              <a:xfrm>
                <a:off x="2753" y="2710"/>
                <a:ext cx="392"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4" name="Rectangle 34"/>
              <p:cNvSpPr>
                <a:spLocks noChangeArrowheads="1"/>
              </p:cNvSpPr>
              <p:nvPr/>
            </p:nvSpPr>
            <p:spPr bwMode="auto">
              <a:xfrm>
                <a:off x="2902"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5" name="Rectangle 35"/>
              <p:cNvSpPr>
                <a:spLocks noChangeArrowheads="1"/>
              </p:cNvSpPr>
              <p:nvPr/>
            </p:nvSpPr>
            <p:spPr bwMode="auto">
              <a:xfrm>
                <a:off x="2996"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6" name="Rectangle 36"/>
              <p:cNvSpPr>
                <a:spLocks noChangeArrowheads="1"/>
              </p:cNvSpPr>
              <p:nvPr/>
            </p:nvSpPr>
            <p:spPr bwMode="auto">
              <a:xfrm>
                <a:off x="3221"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7" name="Rectangle 37"/>
              <p:cNvSpPr>
                <a:spLocks noChangeArrowheads="1"/>
              </p:cNvSpPr>
              <p:nvPr/>
            </p:nvSpPr>
            <p:spPr bwMode="auto">
              <a:xfrm>
                <a:off x="3682" y="2710"/>
                <a:ext cx="67"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8" name="Rectangle 38"/>
              <p:cNvSpPr>
                <a:spLocks noChangeArrowheads="1"/>
              </p:cNvSpPr>
              <p:nvPr/>
            </p:nvSpPr>
            <p:spPr bwMode="auto">
              <a:xfrm>
                <a:off x="3289" y="2710"/>
                <a:ext cx="393"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9" name="Rectangle 39"/>
              <p:cNvSpPr>
                <a:spLocks noChangeArrowheads="1"/>
              </p:cNvSpPr>
              <p:nvPr/>
            </p:nvSpPr>
            <p:spPr bwMode="auto">
              <a:xfrm>
                <a:off x="3438"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0" name="Rectangle 40"/>
              <p:cNvSpPr>
                <a:spLocks noChangeArrowheads="1"/>
              </p:cNvSpPr>
              <p:nvPr/>
            </p:nvSpPr>
            <p:spPr bwMode="auto">
              <a:xfrm>
                <a:off x="3533"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1" name="Rectangle 41"/>
              <p:cNvSpPr>
                <a:spLocks noChangeArrowheads="1"/>
              </p:cNvSpPr>
              <p:nvPr/>
            </p:nvSpPr>
            <p:spPr bwMode="auto">
              <a:xfrm>
                <a:off x="3757"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2" name="Rectangle 42"/>
              <p:cNvSpPr>
                <a:spLocks noChangeArrowheads="1"/>
              </p:cNvSpPr>
              <p:nvPr/>
            </p:nvSpPr>
            <p:spPr bwMode="auto">
              <a:xfrm>
                <a:off x="4217"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3" name="Rectangle 43"/>
              <p:cNvSpPr>
                <a:spLocks noChangeArrowheads="1"/>
              </p:cNvSpPr>
              <p:nvPr/>
            </p:nvSpPr>
            <p:spPr bwMode="auto">
              <a:xfrm>
                <a:off x="3825" y="2710"/>
                <a:ext cx="392"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4" name="Rectangle 44"/>
              <p:cNvSpPr>
                <a:spLocks noChangeArrowheads="1"/>
              </p:cNvSpPr>
              <p:nvPr/>
            </p:nvSpPr>
            <p:spPr bwMode="auto">
              <a:xfrm>
                <a:off x="3974"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5" name="Rectangle 45"/>
              <p:cNvSpPr>
                <a:spLocks noChangeArrowheads="1"/>
              </p:cNvSpPr>
              <p:nvPr/>
            </p:nvSpPr>
            <p:spPr bwMode="auto">
              <a:xfrm>
                <a:off x="4068"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6" name="Rectangle 46"/>
              <p:cNvSpPr>
                <a:spLocks noChangeArrowheads="1"/>
              </p:cNvSpPr>
              <p:nvPr/>
            </p:nvSpPr>
            <p:spPr bwMode="auto">
              <a:xfrm>
                <a:off x="4292"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7" name="Rectangle 47"/>
              <p:cNvSpPr>
                <a:spLocks noChangeArrowheads="1"/>
              </p:cNvSpPr>
              <p:nvPr/>
            </p:nvSpPr>
            <p:spPr bwMode="auto">
              <a:xfrm>
                <a:off x="4754"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8" name="Rectangle 48"/>
              <p:cNvSpPr>
                <a:spLocks noChangeArrowheads="1"/>
              </p:cNvSpPr>
              <p:nvPr/>
            </p:nvSpPr>
            <p:spPr bwMode="auto">
              <a:xfrm>
                <a:off x="4361" y="2710"/>
                <a:ext cx="393"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9" name="Rectangle 49"/>
              <p:cNvSpPr>
                <a:spLocks noChangeArrowheads="1"/>
              </p:cNvSpPr>
              <p:nvPr/>
            </p:nvSpPr>
            <p:spPr bwMode="auto">
              <a:xfrm>
                <a:off x="4510"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0" name="Rectangle 50"/>
              <p:cNvSpPr>
                <a:spLocks noChangeArrowheads="1"/>
              </p:cNvSpPr>
              <p:nvPr/>
            </p:nvSpPr>
            <p:spPr bwMode="auto">
              <a:xfrm>
                <a:off x="4605"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1" name="Rectangle 51"/>
              <p:cNvSpPr>
                <a:spLocks noChangeArrowheads="1"/>
              </p:cNvSpPr>
              <p:nvPr/>
            </p:nvSpPr>
            <p:spPr bwMode="auto">
              <a:xfrm>
                <a:off x="4829"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2" name="Rectangle 52"/>
              <p:cNvSpPr>
                <a:spLocks noChangeArrowheads="1"/>
              </p:cNvSpPr>
              <p:nvPr/>
            </p:nvSpPr>
            <p:spPr bwMode="auto">
              <a:xfrm>
                <a:off x="5289"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3" name="Rectangle 53"/>
              <p:cNvSpPr>
                <a:spLocks noChangeArrowheads="1"/>
              </p:cNvSpPr>
              <p:nvPr/>
            </p:nvSpPr>
            <p:spPr bwMode="auto">
              <a:xfrm>
                <a:off x="4898" y="2710"/>
                <a:ext cx="391"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4" name="Rectangle 54"/>
              <p:cNvSpPr>
                <a:spLocks noChangeArrowheads="1"/>
              </p:cNvSpPr>
              <p:nvPr/>
            </p:nvSpPr>
            <p:spPr bwMode="auto">
              <a:xfrm>
                <a:off x="5047"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 name="Rectangle 55"/>
              <p:cNvSpPr>
                <a:spLocks noChangeArrowheads="1"/>
              </p:cNvSpPr>
              <p:nvPr/>
            </p:nvSpPr>
            <p:spPr bwMode="auto">
              <a:xfrm>
                <a:off x="5141"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6" name="Rectangle 56"/>
              <p:cNvSpPr>
                <a:spLocks noChangeArrowheads="1"/>
              </p:cNvSpPr>
              <p:nvPr/>
            </p:nvSpPr>
            <p:spPr bwMode="auto">
              <a:xfrm>
                <a:off x="5364"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7" name="Rectangle 57"/>
              <p:cNvSpPr>
                <a:spLocks noChangeArrowheads="1"/>
              </p:cNvSpPr>
              <p:nvPr/>
            </p:nvSpPr>
            <p:spPr bwMode="auto">
              <a:xfrm>
                <a:off x="5825"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8" name="Rectangle 58"/>
              <p:cNvSpPr>
                <a:spLocks noChangeArrowheads="1"/>
              </p:cNvSpPr>
              <p:nvPr/>
            </p:nvSpPr>
            <p:spPr bwMode="auto">
              <a:xfrm>
                <a:off x="5433" y="2710"/>
                <a:ext cx="392"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9" name="Rectangle 59"/>
              <p:cNvSpPr>
                <a:spLocks noChangeArrowheads="1"/>
              </p:cNvSpPr>
              <p:nvPr/>
            </p:nvSpPr>
            <p:spPr bwMode="auto">
              <a:xfrm>
                <a:off x="5582"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0" name="Rectangle 60"/>
              <p:cNvSpPr>
                <a:spLocks noChangeArrowheads="1"/>
              </p:cNvSpPr>
              <p:nvPr/>
            </p:nvSpPr>
            <p:spPr bwMode="auto">
              <a:xfrm>
                <a:off x="5677"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1" name="Rectangle 61"/>
              <p:cNvSpPr>
                <a:spLocks noChangeArrowheads="1"/>
              </p:cNvSpPr>
              <p:nvPr/>
            </p:nvSpPr>
            <p:spPr bwMode="auto">
              <a:xfrm>
                <a:off x="5901"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2" name="Rectangle 62"/>
              <p:cNvSpPr>
                <a:spLocks noChangeArrowheads="1"/>
              </p:cNvSpPr>
              <p:nvPr/>
            </p:nvSpPr>
            <p:spPr bwMode="auto">
              <a:xfrm>
                <a:off x="6361"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3" name="Rectangle 63"/>
              <p:cNvSpPr>
                <a:spLocks noChangeArrowheads="1"/>
              </p:cNvSpPr>
              <p:nvPr/>
            </p:nvSpPr>
            <p:spPr bwMode="auto">
              <a:xfrm>
                <a:off x="5970" y="2710"/>
                <a:ext cx="391"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4" name="Rectangle 64"/>
              <p:cNvSpPr>
                <a:spLocks noChangeArrowheads="1"/>
              </p:cNvSpPr>
              <p:nvPr/>
            </p:nvSpPr>
            <p:spPr bwMode="auto">
              <a:xfrm>
                <a:off x="6119"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5" name="Rectangle 65"/>
              <p:cNvSpPr>
                <a:spLocks noChangeArrowheads="1"/>
              </p:cNvSpPr>
              <p:nvPr/>
            </p:nvSpPr>
            <p:spPr bwMode="auto">
              <a:xfrm>
                <a:off x="6213"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6" name="Rectangle 66"/>
              <p:cNvSpPr>
                <a:spLocks noChangeArrowheads="1"/>
              </p:cNvSpPr>
              <p:nvPr/>
            </p:nvSpPr>
            <p:spPr bwMode="auto">
              <a:xfrm>
                <a:off x="6437" y="2710"/>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7" name="Rectangle 67"/>
              <p:cNvSpPr>
                <a:spLocks noChangeArrowheads="1"/>
              </p:cNvSpPr>
              <p:nvPr/>
            </p:nvSpPr>
            <p:spPr bwMode="auto">
              <a:xfrm>
                <a:off x="6897" y="2710"/>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8" name="Rectangle 68"/>
              <p:cNvSpPr>
                <a:spLocks noChangeArrowheads="1"/>
              </p:cNvSpPr>
              <p:nvPr/>
            </p:nvSpPr>
            <p:spPr bwMode="auto">
              <a:xfrm>
                <a:off x="6505" y="2710"/>
                <a:ext cx="392"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9" name="Rectangle 69"/>
              <p:cNvSpPr>
                <a:spLocks noChangeArrowheads="1"/>
              </p:cNvSpPr>
              <p:nvPr/>
            </p:nvSpPr>
            <p:spPr bwMode="auto">
              <a:xfrm>
                <a:off x="6654" y="2710"/>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0" name="Rectangle 70"/>
              <p:cNvSpPr>
                <a:spLocks noChangeArrowheads="1"/>
              </p:cNvSpPr>
              <p:nvPr/>
            </p:nvSpPr>
            <p:spPr bwMode="auto">
              <a:xfrm>
                <a:off x="6748" y="2710"/>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1" name="Rectangle 71"/>
              <p:cNvSpPr>
                <a:spLocks noChangeArrowheads="1"/>
              </p:cNvSpPr>
              <p:nvPr/>
            </p:nvSpPr>
            <p:spPr bwMode="auto">
              <a:xfrm>
                <a:off x="574"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2" name="Line 72"/>
              <p:cNvSpPr>
                <a:spLocks noChangeShapeType="1"/>
              </p:cNvSpPr>
              <p:nvPr/>
            </p:nvSpPr>
            <p:spPr bwMode="auto">
              <a:xfrm>
                <a:off x="574"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3" name="Line 73"/>
              <p:cNvSpPr>
                <a:spLocks noChangeShapeType="1"/>
              </p:cNvSpPr>
              <p:nvPr/>
            </p:nvSpPr>
            <p:spPr bwMode="auto">
              <a:xfrm>
                <a:off x="574"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4" name="Rectangle 74"/>
              <p:cNvSpPr>
                <a:spLocks noChangeArrowheads="1"/>
              </p:cNvSpPr>
              <p:nvPr/>
            </p:nvSpPr>
            <p:spPr bwMode="auto">
              <a:xfrm>
                <a:off x="574"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5" name="Line 75"/>
              <p:cNvSpPr>
                <a:spLocks noChangeShapeType="1"/>
              </p:cNvSpPr>
              <p:nvPr/>
            </p:nvSpPr>
            <p:spPr bwMode="auto">
              <a:xfrm>
                <a:off x="574"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6" name="Line 76"/>
              <p:cNvSpPr>
                <a:spLocks noChangeShapeType="1"/>
              </p:cNvSpPr>
              <p:nvPr/>
            </p:nvSpPr>
            <p:spPr bwMode="auto">
              <a:xfrm>
                <a:off x="574"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7" name="Rectangle 77"/>
              <p:cNvSpPr>
                <a:spLocks noChangeArrowheads="1"/>
              </p:cNvSpPr>
              <p:nvPr/>
            </p:nvSpPr>
            <p:spPr bwMode="auto">
              <a:xfrm>
                <a:off x="580" y="2704"/>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8" name="Line 78"/>
              <p:cNvSpPr>
                <a:spLocks noChangeShapeType="1"/>
              </p:cNvSpPr>
              <p:nvPr/>
            </p:nvSpPr>
            <p:spPr bwMode="auto">
              <a:xfrm>
                <a:off x="580" y="2704"/>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79" name="Rectangle 79"/>
              <p:cNvSpPr>
                <a:spLocks noChangeArrowheads="1"/>
              </p:cNvSpPr>
              <p:nvPr/>
            </p:nvSpPr>
            <p:spPr bwMode="auto">
              <a:xfrm>
                <a:off x="1088"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0" name="Line 80"/>
              <p:cNvSpPr>
                <a:spLocks noChangeShapeType="1"/>
              </p:cNvSpPr>
              <p:nvPr/>
            </p:nvSpPr>
            <p:spPr bwMode="auto">
              <a:xfrm>
                <a:off x="1088"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1" name="Line 81"/>
              <p:cNvSpPr>
                <a:spLocks noChangeShapeType="1"/>
              </p:cNvSpPr>
              <p:nvPr/>
            </p:nvSpPr>
            <p:spPr bwMode="auto">
              <a:xfrm>
                <a:off x="1088"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2" name="Rectangle 82"/>
              <p:cNvSpPr>
                <a:spLocks noChangeArrowheads="1"/>
              </p:cNvSpPr>
              <p:nvPr/>
            </p:nvSpPr>
            <p:spPr bwMode="auto">
              <a:xfrm>
                <a:off x="1095" y="2704"/>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3" name="Line 83"/>
              <p:cNvSpPr>
                <a:spLocks noChangeShapeType="1"/>
              </p:cNvSpPr>
              <p:nvPr/>
            </p:nvSpPr>
            <p:spPr bwMode="auto">
              <a:xfrm>
                <a:off x="1095" y="2704"/>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4" name="Rectangle 84"/>
              <p:cNvSpPr>
                <a:spLocks noChangeArrowheads="1"/>
              </p:cNvSpPr>
              <p:nvPr/>
            </p:nvSpPr>
            <p:spPr bwMode="auto">
              <a:xfrm>
                <a:off x="1603"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5" name="Line 85"/>
              <p:cNvSpPr>
                <a:spLocks noChangeShapeType="1"/>
              </p:cNvSpPr>
              <p:nvPr/>
            </p:nvSpPr>
            <p:spPr bwMode="auto">
              <a:xfrm>
                <a:off x="1603"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6" name="Line 86"/>
              <p:cNvSpPr>
                <a:spLocks noChangeShapeType="1"/>
              </p:cNvSpPr>
              <p:nvPr/>
            </p:nvSpPr>
            <p:spPr bwMode="auto">
              <a:xfrm>
                <a:off x="1603"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7" name="Rectangle 87"/>
              <p:cNvSpPr>
                <a:spLocks noChangeArrowheads="1"/>
              </p:cNvSpPr>
              <p:nvPr/>
            </p:nvSpPr>
            <p:spPr bwMode="auto">
              <a:xfrm>
                <a:off x="1609" y="2704"/>
                <a:ext cx="53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8" name="Line 88"/>
              <p:cNvSpPr>
                <a:spLocks noChangeShapeType="1"/>
              </p:cNvSpPr>
              <p:nvPr/>
            </p:nvSpPr>
            <p:spPr bwMode="auto">
              <a:xfrm>
                <a:off x="1609" y="2704"/>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9" name="Rectangle 89"/>
              <p:cNvSpPr>
                <a:spLocks noChangeArrowheads="1"/>
              </p:cNvSpPr>
              <p:nvPr/>
            </p:nvSpPr>
            <p:spPr bwMode="auto">
              <a:xfrm>
                <a:off x="2142"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0" name="Line 90"/>
              <p:cNvSpPr>
                <a:spLocks noChangeShapeType="1"/>
              </p:cNvSpPr>
              <p:nvPr/>
            </p:nvSpPr>
            <p:spPr bwMode="auto">
              <a:xfrm>
                <a:off x="2142"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1" name="Line 91"/>
              <p:cNvSpPr>
                <a:spLocks noChangeShapeType="1"/>
              </p:cNvSpPr>
              <p:nvPr/>
            </p:nvSpPr>
            <p:spPr bwMode="auto">
              <a:xfrm>
                <a:off x="2142"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2" name="Rectangle 92"/>
              <p:cNvSpPr>
                <a:spLocks noChangeArrowheads="1"/>
              </p:cNvSpPr>
              <p:nvPr/>
            </p:nvSpPr>
            <p:spPr bwMode="auto">
              <a:xfrm>
                <a:off x="2149" y="2704"/>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3" name="Line 93"/>
              <p:cNvSpPr>
                <a:spLocks noChangeShapeType="1"/>
              </p:cNvSpPr>
              <p:nvPr/>
            </p:nvSpPr>
            <p:spPr bwMode="auto">
              <a:xfrm>
                <a:off x="2149" y="2704"/>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4" name="Rectangle 94"/>
              <p:cNvSpPr>
                <a:spLocks noChangeArrowheads="1"/>
              </p:cNvSpPr>
              <p:nvPr/>
            </p:nvSpPr>
            <p:spPr bwMode="auto">
              <a:xfrm>
                <a:off x="2677"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5" name="Line 95"/>
              <p:cNvSpPr>
                <a:spLocks noChangeShapeType="1"/>
              </p:cNvSpPr>
              <p:nvPr/>
            </p:nvSpPr>
            <p:spPr bwMode="auto">
              <a:xfrm>
                <a:off x="2677"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6" name="Line 96"/>
              <p:cNvSpPr>
                <a:spLocks noChangeShapeType="1"/>
              </p:cNvSpPr>
              <p:nvPr/>
            </p:nvSpPr>
            <p:spPr bwMode="auto">
              <a:xfrm>
                <a:off x="2677"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7" name="Rectangle 97"/>
              <p:cNvSpPr>
                <a:spLocks noChangeArrowheads="1"/>
              </p:cNvSpPr>
              <p:nvPr/>
            </p:nvSpPr>
            <p:spPr bwMode="auto">
              <a:xfrm>
                <a:off x="2684" y="2704"/>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8" name="Line 98"/>
              <p:cNvSpPr>
                <a:spLocks noChangeShapeType="1"/>
              </p:cNvSpPr>
              <p:nvPr/>
            </p:nvSpPr>
            <p:spPr bwMode="auto">
              <a:xfrm>
                <a:off x="2684" y="2704"/>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9" name="Rectangle 99"/>
              <p:cNvSpPr>
                <a:spLocks noChangeArrowheads="1"/>
              </p:cNvSpPr>
              <p:nvPr/>
            </p:nvSpPr>
            <p:spPr bwMode="auto">
              <a:xfrm>
                <a:off x="3214"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0" name="Line 100"/>
              <p:cNvSpPr>
                <a:spLocks noChangeShapeType="1"/>
              </p:cNvSpPr>
              <p:nvPr/>
            </p:nvSpPr>
            <p:spPr bwMode="auto">
              <a:xfrm>
                <a:off x="3214"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1" name="Line 101"/>
              <p:cNvSpPr>
                <a:spLocks noChangeShapeType="1"/>
              </p:cNvSpPr>
              <p:nvPr/>
            </p:nvSpPr>
            <p:spPr bwMode="auto">
              <a:xfrm>
                <a:off x="3214"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2" name="Rectangle 102"/>
              <p:cNvSpPr>
                <a:spLocks noChangeArrowheads="1"/>
              </p:cNvSpPr>
              <p:nvPr/>
            </p:nvSpPr>
            <p:spPr bwMode="auto">
              <a:xfrm>
                <a:off x="3221" y="2704"/>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3" name="Line 103"/>
              <p:cNvSpPr>
                <a:spLocks noChangeShapeType="1"/>
              </p:cNvSpPr>
              <p:nvPr/>
            </p:nvSpPr>
            <p:spPr bwMode="auto">
              <a:xfrm>
                <a:off x="3221" y="2704"/>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4" name="Rectangle 104"/>
              <p:cNvSpPr>
                <a:spLocks noChangeArrowheads="1"/>
              </p:cNvSpPr>
              <p:nvPr/>
            </p:nvSpPr>
            <p:spPr bwMode="auto">
              <a:xfrm>
                <a:off x="3751"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5" name="Line 105"/>
              <p:cNvSpPr>
                <a:spLocks noChangeShapeType="1"/>
              </p:cNvSpPr>
              <p:nvPr/>
            </p:nvSpPr>
            <p:spPr bwMode="auto">
              <a:xfrm>
                <a:off x="3751"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6" name="Line 106"/>
              <p:cNvSpPr>
                <a:spLocks noChangeShapeType="1"/>
              </p:cNvSpPr>
              <p:nvPr/>
            </p:nvSpPr>
            <p:spPr bwMode="auto">
              <a:xfrm>
                <a:off x="3751"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7" name="Rectangle 107"/>
              <p:cNvSpPr>
                <a:spLocks noChangeArrowheads="1"/>
              </p:cNvSpPr>
              <p:nvPr/>
            </p:nvSpPr>
            <p:spPr bwMode="auto">
              <a:xfrm>
                <a:off x="3757" y="2704"/>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8" name="Line 108"/>
              <p:cNvSpPr>
                <a:spLocks noChangeShapeType="1"/>
              </p:cNvSpPr>
              <p:nvPr/>
            </p:nvSpPr>
            <p:spPr bwMode="auto">
              <a:xfrm>
                <a:off x="3757" y="2704"/>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9" name="Rectangle 109"/>
              <p:cNvSpPr>
                <a:spLocks noChangeArrowheads="1"/>
              </p:cNvSpPr>
              <p:nvPr/>
            </p:nvSpPr>
            <p:spPr bwMode="auto">
              <a:xfrm>
                <a:off x="4286"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0" name="Line 110"/>
              <p:cNvSpPr>
                <a:spLocks noChangeShapeType="1"/>
              </p:cNvSpPr>
              <p:nvPr/>
            </p:nvSpPr>
            <p:spPr bwMode="auto">
              <a:xfrm>
                <a:off x="4286"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1" name="Line 111"/>
              <p:cNvSpPr>
                <a:spLocks noChangeShapeType="1"/>
              </p:cNvSpPr>
              <p:nvPr/>
            </p:nvSpPr>
            <p:spPr bwMode="auto">
              <a:xfrm>
                <a:off x="4286"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2" name="Rectangle 112"/>
              <p:cNvSpPr>
                <a:spLocks noChangeArrowheads="1"/>
              </p:cNvSpPr>
              <p:nvPr/>
            </p:nvSpPr>
            <p:spPr bwMode="auto">
              <a:xfrm>
                <a:off x="4292" y="2704"/>
                <a:ext cx="5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3" name="Line 113"/>
              <p:cNvSpPr>
                <a:spLocks noChangeShapeType="1"/>
              </p:cNvSpPr>
              <p:nvPr/>
            </p:nvSpPr>
            <p:spPr bwMode="auto">
              <a:xfrm>
                <a:off x="4292" y="2704"/>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4" name="Rectangle 114"/>
              <p:cNvSpPr>
                <a:spLocks noChangeArrowheads="1"/>
              </p:cNvSpPr>
              <p:nvPr/>
            </p:nvSpPr>
            <p:spPr bwMode="auto">
              <a:xfrm>
                <a:off x="4823"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5" name="Line 115"/>
              <p:cNvSpPr>
                <a:spLocks noChangeShapeType="1"/>
              </p:cNvSpPr>
              <p:nvPr/>
            </p:nvSpPr>
            <p:spPr bwMode="auto">
              <a:xfrm>
                <a:off x="4823"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6" name="Line 116"/>
              <p:cNvSpPr>
                <a:spLocks noChangeShapeType="1"/>
              </p:cNvSpPr>
              <p:nvPr/>
            </p:nvSpPr>
            <p:spPr bwMode="auto">
              <a:xfrm>
                <a:off x="4823"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7" name="Rectangle 117"/>
              <p:cNvSpPr>
                <a:spLocks noChangeArrowheads="1"/>
              </p:cNvSpPr>
              <p:nvPr/>
            </p:nvSpPr>
            <p:spPr bwMode="auto">
              <a:xfrm>
                <a:off x="4829" y="2704"/>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8" name="Line 118"/>
              <p:cNvSpPr>
                <a:spLocks noChangeShapeType="1"/>
              </p:cNvSpPr>
              <p:nvPr/>
            </p:nvSpPr>
            <p:spPr bwMode="auto">
              <a:xfrm>
                <a:off x="4829" y="2704"/>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9" name="Rectangle 119"/>
              <p:cNvSpPr>
                <a:spLocks noChangeArrowheads="1"/>
              </p:cNvSpPr>
              <p:nvPr/>
            </p:nvSpPr>
            <p:spPr bwMode="auto">
              <a:xfrm>
                <a:off x="5358" y="2704"/>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0" name="Line 120"/>
              <p:cNvSpPr>
                <a:spLocks noChangeShapeType="1"/>
              </p:cNvSpPr>
              <p:nvPr/>
            </p:nvSpPr>
            <p:spPr bwMode="auto">
              <a:xfrm>
                <a:off x="5358" y="2704"/>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1" name="Line 121"/>
              <p:cNvSpPr>
                <a:spLocks noChangeShapeType="1"/>
              </p:cNvSpPr>
              <p:nvPr/>
            </p:nvSpPr>
            <p:spPr bwMode="auto">
              <a:xfrm>
                <a:off x="5358"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2" name="Rectangle 122"/>
              <p:cNvSpPr>
                <a:spLocks noChangeArrowheads="1"/>
              </p:cNvSpPr>
              <p:nvPr/>
            </p:nvSpPr>
            <p:spPr bwMode="auto">
              <a:xfrm>
                <a:off x="5364" y="2704"/>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3" name="Line 123"/>
              <p:cNvSpPr>
                <a:spLocks noChangeShapeType="1"/>
              </p:cNvSpPr>
              <p:nvPr/>
            </p:nvSpPr>
            <p:spPr bwMode="auto">
              <a:xfrm>
                <a:off x="5364" y="2704"/>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4" name="Rectangle 124"/>
              <p:cNvSpPr>
                <a:spLocks noChangeArrowheads="1"/>
              </p:cNvSpPr>
              <p:nvPr/>
            </p:nvSpPr>
            <p:spPr bwMode="auto">
              <a:xfrm>
                <a:off x="5894"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5" name="Line 125"/>
              <p:cNvSpPr>
                <a:spLocks noChangeShapeType="1"/>
              </p:cNvSpPr>
              <p:nvPr/>
            </p:nvSpPr>
            <p:spPr bwMode="auto">
              <a:xfrm>
                <a:off x="5894"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6" name="Line 126"/>
              <p:cNvSpPr>
                <a:spLocks noChangeShapeType="1"/>
              </p:cNvSpPr>
              <p:nvPr/>
            </p:nvSpPr>
            <p:spPr bwMode="auto">
              <a:xfrm>
                <a:off x="5894"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7" name="Rectangle 127"/>
              <p:cNvSpPr>
                <a:spLocks noChangeArrowheads="1"/>
              </p:cNvSpPr>
              <p:nvPr/>
            </p:nvSpPr>
            <p:spPr bwMode="auto">
              <a:xfrm>
                <a:off x="5901" y="2704"/>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8" name="Line 128"/>
              <p:cNvSpPr>
                <a:spLocks noChangeShapeType="1"/>
              </p:cNvSpPr>
              <p:nvPr/>
            </p:nvSpPr>
            <p:spPr bwMode="auto">
              <a:xfrm>
                <a:off x="5901" y="2704"/>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9" name="Rectangle 129"/>
              <p:cNvSpPr>
                <a:spLocks noChangeArrowheads="1"/>
              </p:cNvSpPr>
              <p:nvPr/>
            </p:nvSpPr>
            <p:spPr bwMode="auto">
              <a:xfrm>
                <a:off x="6429"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0" name="Line 130"/>
              <p:cNvSpPr>
                <a:spLocks noChangeShapeType="1"/>
              </p:cNvSpPr>
              <p:nvPr/>
            </p:nvSpPr>
            <p:spPr bwMode="auto">
              <a:xfrm>
                <a:off x="6429"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1" name="Line 131"/>
              <p:cNvSpPr>
                <a:spLocks noChangeShapeType="1"/>
              </p:cNvSpPr>
              <p:nvPr/>
            </p:nvSpPr>
            <p:spPr bwMode="auto">
              <a:xfrm>
                <a:off x="6429"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2" name="Rectangle 132"/>
              <p:cNvSpPr>
                <a:spLocks noChangeArrowheads="1"/>
              </p:cNvSpPr>
              <p:nvPr/>
            </p:nvSpPr>
            <p:spPr bwMode="auto">
              <a:xfrm>
                <a:off x="6436" y="2704"/>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3" name="Line 133"/>
              <p:cNvSpPr>
                <a:spLocks noChangeShapeType="1"/>
              </p:cNvSpPr>
              <p:nvPr/>
            </p:nvSpPr>
            <p:spPr bwMode="auto">
              <a:xfrm>
                <a:off x="6436" y="2704"/>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4" name="Rectangle 134"/>
              <p:cNvSpPr>
                <a:spLocks noChangeArrowheads="1"/>
              </p:cNvSpPr>
              <p:nvPr/>
            </p:nvSpPr>
            <p:spPr bwMode="auto">
              <a:xfrm>
                <a:off x="6966"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5" name="Line 135"/>
              <p:cNvSpPr>
                <a:spLocks noChangeShapeType="1"/>
              </p:cNvSpPr>
              <p:nvPr/>
            </p:nvSpPr>
            <p:spPr bwMode="auto">
              <a:xfrm>
                <a:off x="6966"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6" name="Line 136"/>
              <p:cNvSpPr>
                <a:spLocks noChangeShapeType="1"/>
              </p:cNvSpPr>
              <p:nvPr/>
            </p:nvSpPr>
            <p:spPr bwMode="auto">
              <a:xfrm>
                <a:off x="6966"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7" name="Rectangle 137"/>
              <p:cNvSpPr>
                <a:spLocks noChangeArrowheads="1"/>
              </p:cNvSpPr>
              <p:nvPr/>
            </p:nvSpPr>
            <p:spPr bwMode="auto">
              <a:xfrm>
                <a:off x="6966" y="2704"/>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8" name="Line 138"/>
              <p:cNvSpPr>
                <a:spLocks noChangeShapeType="1"/>
              </p:cNvSpPr>
              <p:nvPr/>
            </p:nvSpPr>
            <p:spPr bwMode="auto">
              <a:xfrm>
                <a:off x="6966" y="2704"/>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9" name="Line 139"/>
              <p:cNvSpPr>
                <a:spLocks noChangeShapeType="1"/>
              </p:cNvSpPr>
              <p:nvPr/>
            </p:nvSpPr>
            <p:spPr bwMode="auto">
              <a:xfrm>
                <a:off x="6966" y="2704"/>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0" name="Rectangle 140"/>
              <p:cNvSpPr>
                <a:spLocks noChangeArrowheads="1"/>
              </p:cNvSpPr>
              <p:nvPr/>
            </p:nvSpPr>
            <p:spPr bwMode="auto">
              <a:xfrm>
                <a:off x="574"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1" name="Line 141"/>
              <p:cNvSpPr>
                <a:spLocks noChangeShapeType="1"/>
              </p:cNvSpPr>
              <p:nvPr/>
            </p:nvSpPr>
            <p:spPr bwMode="auto">
              <a:xfrm>
                <a:off x="574"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2" name="Rectangle 142"/>
              <p:cNvSpPr>
                <a:spLocks noChangeArrowheads="1"/>
              </p:cNvSpPr>
              <p:nvPr/>
            </p:nvSpPr>
            <p:spPr bwMode="auto">
              <a:xfrm>
                <a:off x="1088"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3" name="Line 143"/>
              <p:cNvSpPr>
                <a:spLocks noChangeShapeType="1"/>
              </p:cNvSpPr>
              <p:nvPr/>
            </p:nvSpPr>
            <p:spPr bwMode="auto">
              <a:xfrm>
                <a:off x="1088"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4" name="Rectangle 144"/>
              <p:cNvSpPr>
                <a:spLocks noChangeArrowheads="1"/>
              </p:cNvSpPr>
              <p:nvPr/>
            </p:nvSpPr>
            <p:spPr bwMode="auto">
              <a:xfrm>
                <a:off x="1603"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5" name="Line 145"/>
              <p:cNvSpPr>
                <a:spLocks noChangeShapeType="1"/>
              </p:cNvSpPr>
              <p:nvPr/>
            </p:nvSpPr>
            <p:spPr bwMode="auto">
              <a:xfrm>
                <a:off x="1603"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6" name="Rectangle 146"/>
              <p:cNvSpPr>
                <a:spLocks noChangeArrowheads="1"/>
              </p:cNvSpPr>
              <p:nvPr/>
            </p:nvSpPr>
            <p:spPr bwMode="auto">
              <a:xfrm>
                <a:off x="2142"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7" name="Line 147"/>
              <p:cNvSpPr>
                <a:spLocks noChangeShapeType="1"/>
              </p:cNvSpPr>
              <p:nvPr/>
            </p:nvSpPr>
            <p:spPr bwMode="auto">
              <a:xfrm>
                <a:off x="2142"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8" name="Rectangle 148"/>
              <p:cNvSpPr>
                <a:spLocks noChangeArrowheads="1"/>
              </p:cNvSpPr>
              <p:nvPr/>
            </p:nvSpPr>
            <p:spPr bwMode="auto">
              <a:xfrm>
                <a:off x="2677"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9" name="Line 149"/>
              <p:cNvSpPr>
                <a:spLocks noChangeShapeType="1"/>
              </p:cNvSpPr>
              <p:nvPr/>
            </p:nvSpPr>
            <p:spPr bwMode="auto">
              <a:xfrm>
                <a:off x="2677"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0" name="Rectangle 150"/>
              <p:cNvSpPr>
                <a:spLocks noChangeArrowheads="1"/>
              </p:cNvSpPr>
              <p:nvPr/>
            </p:nvSpPr>
            <p:spPr bwMode="auto">
              <a:xfrm>
                <a:off x="3214"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1" name="Line 151"/>
              <p:cNvSpPr>
                <a:spLocks noChangeShapeType="1"/>
              </p:cNvSpPr>
              <p:nvPr/>
            </p:nvSpPr>
            <p:spPr bwMode="auto">
              <a:xfrm>
                <a:off x="3214"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2" name="Rectangle 152"/>
              <p:cNvSpPr>
                <a:spLocks noChangeArrowheads="1"/>
              </p:cNvSpPr>
              <p:nvPr/>
            </p:nvSpPr>
            <p:spPr bwMode="auto">
              <a:xfrm>
                <a:off x="3751"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3" name="Line 153"/>
              <p:cNvSpPr>
                <a:spLocks noChangeShapeType="1"/>
              </p:cNvSpPr>
              <p:nvPr/>
            </p:nvSpPr>
            <p:spPr bwMode="auto">
              <a:xfrm>
                <a:off x="3751"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4" name="Rectangle 154"/>
              <p:cNvSpPr>
                <a:spLocks noChangeArrowheads="1"/>
              </p:cNvSpPr>
              <p:nvPr/>
            </p:nvSpPr>
            <p:spPr bwMode="auto">
              <a:xfrm>
                <a:off x="4286"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5" name="Line 155"/>
              <p:cNvSpPr>
                <a:spLocks noChangeShapeType="1"/>
              </p:cNvSpPr>
              <p:nvPr/>
            </p:nvSpPr>
            <p:spPr bwMode="auto">
              <a:xfrm>
                <a:off x="4286"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6" name="Rectangle 156"/>
              <p:cNvSpPr>
                <a:spLocks noChangeArrowheads="1"/>
              </p:cNvSpPr>
              <p:nvPr/>
            </p:nvSpPr>
            <p:spPr bwMode="auto">
              <a:xfrm>
                <a:off x="4823"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7" name="Line 157"/>
              <p:cNvSpPr>
                <a:spLocks noChangeShapeType="1"/>
              </p:cNvSpPr>
              <p:nvPr/>
            </p:nvSpPr>
            <p:spPr bwMode="auto">
              <a:xfrm>
                <a:off x="4823"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8" name="Rectangle 158"/>
              <p:cNvSpPr>
                <a:spLocks noChangeArrowheads="1"/>
              </p:cNvSpPr>
              <p:nvPr/>
            </p:nvSpPr>
            <p:spPr bwMode="auto">
              <a:xfrm>
                <a:off x="5358" y="2710"/>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9" name="Line 159"/>
              <p:cNvSpPr>
                <a:spLocks noChangeShapeType="1"/>
              </p:cNvSpPr>
              <p:nvPr/>
            </p:nvSpPr>
            <p:spPr bwMode="auto">
              <a:xfrm>
                <a:off x="5358"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0" name="Rectangle 160"/>
              <p:cNvSpPr>
                <a:spLocks noChangeArrowheads="1"/>
              </p:cNvSpPr>
              <p:nvPr/>
            </p:nvSpPr>
            <p:spPr bwMode="auto">
              <a:xfrm>
                <a:off x="5894"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1" name="Line 161"/>
              <p:cNvSpPr>
                <a:spLocks noChangeShapeType="1"/>
              </p:cNvSpPr>
              <p:nvPr/>
            </p:nvSpPr>
            <p:spPr bwMode="auto">
              <a:xfrm>
                <a:off x="5894"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2" name="Rectangle 162"/>
              <p:cNvSpPr>
                <a:spLocks noChangeArrowheads="1"/>
              </p:cNvSpPr>
              <p:nvPr/>
            </p:nvSpPr>
            <p:spPr bwMode="auto">
              <a:xfrm>
                <a:off x="6429"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3" name="Line 163"/>
              <p:cNvSpPr>
                <a:spLocks noChangeShapeType="1"/>
              </p:cNvSpPr>
              <p:nvPr/>
            </p:nvSpPr>
            <p:spPr bwMode="auto">
              <a:xfrm>
                <a:off x="6429"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4" name="Rectangle 164"/>
              <p:cNvSpPr>
                <a:spLocks noChangeArrowheads="1"/>
              </p:cNvSpPr>
              <p:nvPr/>
            </p:nvSpPr>
            <p:spPr bwMode="auto">
              <a:xfrm>
                <a:off x="6966" y="2710"/>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5" name="Line 165"/>
              <p:cNvSpPr>
                <a:spLocks noChangeShapeType="1"/>
              </p:cNvSpPr>
              <p:nvPr/>
            </p:nvSpPr>
            <p:spPr bwMode="auto">
              <a:xfrm>
                <a:off x="6966" y="2710"/>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6" name="Rectangle 166"/>
              <p:cNvSpPr>
                <a:spLocks noChangeArrowheads="1"/>
              </p:cNvSpPr>
              <p:nvPr/>
            </p:nvSpPr>
            <p:spPr bwMode="auto">
              <a:xfrm>
                <a:off x="1609" y="2918"/>
                <a:ext cx="69"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7" name="Rectangle 167"/>
              <p:cNvSpPr>
                <a:spLocks noChangeArrowheads="1"/>
              </p:cNvSpPr>
              <p:nvPr/>
            </p:nvSpPr>
            <p:spPr bwMode="auto">
              <a:xfrm>
                <a:off x="2074" y="2918"/>
                <a:ext cx="68"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8" name="Rectangle 168"/>
              <p:cNvSpPr>
                <a:spLocks noChangeArrowheads="1"/>
              </p:cNvSpPr>
              <p:nvPr/>
            </p:nvSpPr>
            <p:spPr bwMode="auto">
              <a:xfrm>
                <a:off x="1678" y="2918"/>
                <a:ext cx="396"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9" name="Rectangle 169"/>
              <p:cNvSpPr>
                <a:spLocks noChangeArrowheads="1"/>
              </p:cNvSpPr>
              <p:nvPr/>
            </p:nvSpPr>
            <p:spPr bwMode="auto">
              <a:xfrm>
                <a:off x="1828"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0" name="Rectangle 170"/>
              <p:cNvSpPr>
                <a:spLocks noChangeArrowheads="1"/>
              </p:cNvSpPr>
              <p:nvPr/>
            </p:nvSpPr>
            <p:spPr bwMode="auto">
              <a:xfrm>
                <a:off x="1923"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1" name="Rectangle 171"/>
              <p:cNvSpPr>
                <a:spLocks noChangeArrowheads="1"/>
              </p:cNvSpPr>
              <p:nvPr/>
            </p:nvSpPr>
            <p:spPr bwMode="auto">
              <a:xfrm>
                <a:off x="2367"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2" name="Rectangle 172"/>
              <p:cNvSpPr>
                <a:spLocks noChangeArrowheads="1"/>
              </p:cNvSpPr>
              <p:nvPr/>
            </p:nvSpPr>
            <p:spPr bwMode="auto">
              <a:xfrm>
                <a:off x="2461"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3" name="Rectangle 173"/>
              <p:cNvSpPr>
                <a:spLocks noChangeArrowheads="1"/>
              </p:cNvSpPr>
              <p:nvPr/>
            </p:nvSpPr>
            <p:spPr bwMode="auto">
              <a:xfrm>
                <a:off x="2902"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4" name="Rectangle 174"/>
              <p:cNvSpPr>
                <a:spLocks noChangeArrowheads="1"/>
              </p:cNvSpPr>
              <p:nvPr/>
            </p:nvSpPr>
            <p:spPr bwMode="auto">
              <a:xfrm>
                <a:off x="2996"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5" name="Rectangle 175"/>
              <p:cNvSpPr>
                <a:spLocks noChangeArrowheads="1"/>
              </p:cNvSpPr>
              <p:nvPr/>
            </p:nvSpPr>
            <p:spPr bwMode="auto">
              <a:xfrm>
                <a:off x="3438"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6" name="Rectangle 176"/>
              <p:cNvSpPr>
                <a:spLocks noChangeArrowheads="1"/>
              </p:cNvSpPr>
              <p:nvPr/>
            </p:nvSpPr>
            <p:spPr bwMode="auto">
              <a:xfrm>
                <a:off x="3533"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7" name="Rectangle 177"/>
              <p:cNvSpPr>
                <a:spLocks noChangeArrowheads="1"/>
              </p:cNvSpPr>
              <p:nvPr/>
            </p:nvSpPr>
            <p:spPr bwMode="auto">
              <a:xfrm>
                <a:off x="3974"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8" name="Rectangle 178"/>
              <p:cNvSpPr>
                <a:spLocks noChangeArrowheads="1"/>
              </p:cNvSpPr>
              <p:nvPr/>
            </p:nvSpPr>
            <p:spPr bwMode="auto">
              <a:xfrm>
                <a:off x="4068"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79" name="Rectangle 179"/>
              <p:cNvSpPr>
                <a:spLocks noChangeArrowheads="1"/>
              </p:cNvSpPr>
              <p:nvPr/>
            </p:nvSpPr>
            <p:spPr bwMode="auto">
              <a:xfrm>
                <a:off x="4510"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0" name="Rectangle 180"/>
              <p:cNvSpPr>
                <a:spLocks noChangeArrowheads="1"/>
              </p:cNvSpPr>
              <p:nvPr/>
            </p:nvSpPr>
            <p:spPr bwMode="auto">
              <a:xfrm>
                <a:off x="4605"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1" name="Rectangle 181"/>
              <p:cNvSpPr>
                <a:spLocks noChangeArrowheads="1"/>
              </p:cNvSpPr>
              <p:nvPr/>
            </p:nvSpPr>
            <p:spPr bwMode="auto">
              <a:xfrm>
                <a:off x="5047"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2" name="Rectangle 182"/>
              <p:cNvSpPr>
                <a:spLocks noChangeArrowheads="1"/>
              </p:cNvSpPr>
              <p:nvPr/>
            </p:nvSpPr>
            <p:spPr bwMode="auto">
              <a:xfrm>
                <a:off x="5141"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3" name="Rectangle 183"/>
              <p:cNvSpPr>
                <a:spLocks noChangeArrowheads="1"/>
              </p:cNvSpPr>
              <p:nvPr/>
            </p:nvSpPr>
            <p:spPr bwMode="auto">
              <a:xfrm>
                <a:off x="5582"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4" name="Rectangle 184"/>
              <p:cNvSpPr>
                <a:spLocks noChangeArrowheads="1"/>
              </p:cNvSpPr>
              <p:nvPr/>
            </p:nvSpPr>
            <p:spPr bwMode="auto">
              <a:xfrm>
                <a:off x="5677"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5" name="Rectangle 185"/>
              <p:cNvSpPr>
                <a:spLocks noChangeArrowheads="1"/>
              </p:cNvSpPr>
              <p:nvPr/>
            </p:nvSpPr>
            <p:spPr bwMode="auto">
              <a:xfrm>
                <a:off x="6119"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6" name="Rectangle 186"/>
              <p:cNvSpPr>
                <a:spLocks noChangeArrowheads="1"/>
              </p:cNvSpPr>
              <p:nvPr/>
            </p:nvSpPr>
            <p:spPr bwMode="auto">
              <a:xfrm>
                <a:off x="6213"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7" name="Rectangle 187"/>
              <p:cNvSpPr>
                <a:spLocks noChangeArrowheads="1"/>
              </p:cNvSpPr>
              <p:nvPr/>
            </p:nvSpPr>
            <p:spPr bwMode="auto">
              <a:xfrm>
                <a:off x="6654" y="2918"/>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8" name="Rectangle 188"/>
              <p:cNvSpPr>
                <a:spLocks noChangeArrowheads="1"/>
              </p:cNvSpPr>
              <p:nvPr/>
            </p:nvSpPr>
            <p:spPr bwMode="auto">
              <a:xfrm>
                <a:off x="6748" y="2918"/>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9" name="Rectangle 189"/>
              <p:cNvSpPr>
                <a:spLocks noChangeArrowheads="1"/>
              </p:cNvSpPr>
              <p:nvPr/>
            </p:nvSpPr>
            <p:spPr bwMode="auto">
              <a:xfrm>
                <a:off x="574"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0" name="Line 190"/>
              <p:cNvSpPr>
                <a:spLocks noChangeShapeType="1"/>
              </p:cNvSpPr>
              <p:nvPr/>
            </p:nvSpPr>
            <p:spPr bwMode="auto">
              <a:xfrm>
                <a:off x="574"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1" name="Line 191"/>
              <p:cNvSpPr>
                <a:spLocks noChangeShapeType="1"/>
              </p:cNvSpPr>
              <p:nvPr/>
            </p:nvSpPr>
            <p:spPr bwMode="auto">
              <a:xfrm>
                <a:off x="574"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2" name="Rectangle 192"/>
              <p:cNvSpPr>
                <a:spLocks noChangeArrowheads="1"/>
              </p:cNvSpPr>
              <p:nvPr/>
            </p:nvSpPr>
            <p:spPr bwMode="auto">
              <a:xfrm>
                <a:off x="1088"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3" name="Line 193"/>
              <p:cNvSpPr>
                <a:spLocks noChangeShapeType="1"/>
              </p:cNvSpPr>
              <p:nvPr/>
            </p:nvSpPr>
            <p:spPr bwMode="auto">
              <a:xfrm>
                <a:off x="1088"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4" name="Line 194"/>
              <p:cNvSpPr>
                <a:spLocks noChangeShapeType="1"/>
              </p:cNvSpPr>
              <p:nvPr/>
            </p:nvSpPr>
            <p:spPr bwMode="auto">
              <a:xfrm>
                <a:off x="1088"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5" name="Rectangle 195"/>
              <p:cNvSpPr>
                <a:spLocks noChangeArrowheads="1"/>
              </p:cNvSpPr>
              <p:nvPr/>
            </p:nvSpPr>
            <p:spPr bwMode="auto">
              <a:xfrm>
                <a:off x="1603"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6" name="Line 196"/>
              <p:cNvSpPr>
                <a:spLocks noChangeShapeType="1"/>
              </p:cNvSpPr>
              <p:nvPr/>
            </p:nvSpPr>
            <p:spPr bwMode="auto">
              <a:xfrm>
                <a:off x="1603"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7" name="Line 197"/>
              <p:cNvSpPr>
                <a:spLocks noChangeShapeType="1"/>
              </p:cNvSpPr>
              <p:nvPr/>
            </p:nvSpPr>
            <p:spPr bwMode="auto">
              <a:xfrm>
                <a:off x="1603"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8" name="Rectangle 198"/>
              <p:cNvSpPr>
                <a:spLocks noChangeArrowheads="1"/>
              </p:cNvSpPr>
              <p:nvPr/>
            </p:nvSpPr>
            <p:spPr bwMode="auto">
              <a:xfrm>
                <a:off x="1609" y="2912"/>
                <a:ext cx="53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9" name="Line 199"/>
              <p:cNvSpPr>
                <a:spLocks noChangeShapeType="1"/>
              </p:cNvSpPr>
              <p:nvPr/>
            </p:nvSpPr>
            <p:spPr bwMode="auto">
              <a:xfrm>
                <a:off x="1609" y="2912"/>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00" name="Rectangle 200"/>
              <p:cNvSpPr>
                <a:spLocks noChangeArrowheads="1"/>
              </p:cNvSpPr>
              <p:nvPr/>
            </p:nvSpPr>
            <p:spPr bwMode="auto">
              <a:xfrm>
                <a:off x="2142"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1" name="Line 201"/>
              <p:cNvSpPr>
                <a:spLocks noChangeShapeType="1"/>
              </p:cNvSpPr>
              <p:nvPr/>
            </p:nvSpPr>
            <p:spPr bwMode="auto">
              <a:xfrm>
                <a:off x="2142"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02" name="Line 202"/>
              <p:cNvSpPr>
                <a:spLocks noChangeShapeType="1"/>
              </p:cNvSpPr>
              <p:nvPr/>
            </p:nvSpPr>
            <p:spPr bwMode="auto">
              <a:xfrm>
                <a:off x="2142"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03" name="Rectangle 203"/>
              <p:cNvSpPr>
                <a:spLocks noChangeArrowheads="1"/>
              </p:cNvSpPr>
              <p:nvPr/>
            </p:nvSpPr>
            <p:spPr bwMode="auto">
              <a:xfrm>
                <a:off x="2149" y="2912"/>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4" name="Line 204"/>
              <p:cNvSpPr>
                <a:spLocks noChangeShapeType="1"/>
              </p:cNvSpPr>
              <p:nvPr/>
            </p:nvSpPr>
            <p:spPr bwMode="auto">
              <a:xfrm>
                <a:off x="2149" y="2912"/>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7" name="Group 406"/>
            <p:cNvGrpSpPr>
              <a:grpSpLocks/>
            </p:cNvGrpSpPr>
            <p:nvPr/>
          </p:nvGrpSpPr>
          <p:grpSpPr bwMode="auto">
            <a:xfrm>
              <a:off x="574" y="2912"/>
              <a:ext cx="6399" cy="671"/>
              <a:chOff x="574" y="2912"/>
              <a:chExt cx="6399" cy="671"/>
            </a:xfrm>
          </p:grpSpPr>
          <p:sp>
            <p:nvSpPr>
              <p:cNvPr id="405" name="Rectangle 206"/>
              <p:cNvSpPr>
                <a:spLocks noChangeArrowheads="1"/>
              </p:cNvSpPr>
              <p:nvPr/>
            </p:nvSpPr>
            <p:spPr bwMode="auto">
              <a:xfrm>
                <a:off x="2677"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6" name="Line 207"/>
              <p:cNvSpPr>
                <a:spLocks noChangeShapeType="1"/>
              </p:cNvSpPr>
              <p:nvPr/>
            </p:nvSpPr>
            <p:spPr bwMode="auto">
              <a:xfrm>
                <a:off x="2677"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7" name="Line 208"/>
              <p:cNvSpPr>
                <a:spLocks noChangeShapeType="1"/>
              </p:cNvSpPr>
              <p:nvPr/>
            </p:nvSpPr>
            <p:spPr bwMode="auto">
              <a:xfrm>
                <a:off x="2677"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8" name="Rectangle 209"/>
              <p:cNvSpPr>
                <a:spLocks noChangeArrowheads="1"/>
              </p:cNvSpPr>
              <p:nvPr/>
            </p:nvSpPr>
            <p:spPr bwMode="auto">
              <a:xfrm>
                <a:off x="2684" y="2912"/>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9" name="Line 210"/>
              <p:cNvSpPr>
                <a:spLocks noChangeShapeType="1"/>
              </p:cNvSpPr>
              <p:nvPr/>
            </p:nvSpPr>
            <p:spPr bwMode="auto">
              <a:xfrm>
                <a:off x="2684" y="2912"/>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0" name="Rectangle 211"/>
              <p:cNvSpPr>
                <a:spLocks noChangeArrowheads="1"/>
              </p:cNvSpPr>
              <p:nvPr/>
            </p:nvSpPr>
            <p:spPr bwMode="auto">
              <a:xfrm>
                <a:off x="3214"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1" name="Line 212"/>
              <p:cNvSpPr>
                <a:spLocks noChangeShapeType="1"/>
              </p:cNvSpPr>
              <p:nvPr/>
            </p:nvSpPr>
            <p:spPr bwMode="auto">
              <a:xfrm>
                <a:off x="3214"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2" name="Line 213"/>
              <p:cNvSpPr>
                <a:spLocks noChangeShapeType="1"/>
              </p:cNvSpPr>
              <p:nvPr/>
            </p:nvSpPr>
            <p:spPr bwMode="auto">
              <a:xfrm>
                <a:off x="3214"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3" name="Rectangle 214"/>
              <p:cNvSpPr>
                <a:spLocks noChangeArrowheads="1"/>
              </p:cNvSpPr>
              <p:nvPr/>
            </p:nvSpPr>
            <p:spPr bwMode="auto">
              <a:xfrm>
                <a:off x="3221" y="2912"/>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4" name="Line 215"/>
              <p:cNvSpPr>
                <a:spLocks noChangeShapeType="1"/>
              </p:cNvSpPr>
              <p:nvPr/>
            </p:nvSpPr>
            <p:spPr bwMode="auto">
              <a:xfrm>
                <a:off x="3221" y="2912"/>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5" name="Rectangle 216"/>
              <p:cNvSpPr>
                <a:spLocks noChangeArrowheads="1"/>
              </p:cNvSpPr>
              <p:nvPr/>
            </p:nvSpPr>
            <p:spPr bwMode="auto">
              <a:xfrm>
                <a:off x="3751"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6" name="Line 217"/>
              <p:cNvSpPr>
                <a:spLocks noChangeShapeType="1"/>
              </p:cNvSpPr>
              <p:nvPr/>
            </p:nvSpPr>
            <p:spPr bwMode="auto">
              <a:xfrm>
                <a:off x="3751"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7" name="Line 218"/>
              <p:cNvSpPr>
                <a:spLocks noChangeShapeType="1"/>
              </p:cNvSpPr>
              <p:nvPr/>
            </p:nvSpPr>
            <p:spPr bwMode="auto">
              <a:xfrm>
                <a:off x="3751"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8" name="Rectangle 219"/>
              <p:cNvSpPr>
                <a:spLocks noChangeArrowheads="1"/>
              </p:cNvSpPr>
              <p:nvPr/>
            </p:nvSpPr>
            <p:spPr bwMode="auto">
              <a:xfrm>
                <a:off x="3757" y="2912"/>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9" name="Line 220"/>
              <p:cNvSpPr>
                <a:spLocks noChangeShapeType="1"/>
              </p:cNvSpPr>
              <p:nvPr/>
            </p:nvSpPr>
            <p:spPr bwMode="auto">
              <a:xfrm>
                <a:off x="3757" y="2912"/>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0" name="Rectangle 221"/>
              <p:cNvSpPr>
                <a:spLocks noChangeArrowheads="1"/>
              </p:cNvSpPr>
              <p:nvPr/>
            </p:nvSpPr>
            <p:spPr bwMode="auto">
              <a:xfrm>
                <a:off x="4286"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1" name="Line 222"/>
              <p:cNvSpPr>
                <a:spLocks noChangeShapeType="1"/>
              </p:cNvSpPr>
              <p:nvPr/>
            </p:nvSpPr>
            <p:spPr bwMode="auto">
              <a:xfrm>
                <a:off x="4286"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2" name="Line 223"/>
              <p:cNvSpPr>
                <a:spLocks noChangeShapeType="1"/>
              </p:cNvSpPr>
              <p:nvPr/>
            </p:nvSpPr>
            <p:spPr bwMode="auto">
              <a:xfrm>
                <a:off x="4286"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3" name="Rectangle 224"/>
              <p:cNvSpPr>
                <a:spLocks noChangeArrowheads="1"/>
              </p:cNvSpPr>
              <p:nvPr/>
            </p:nvSpPr>
            <p:spPr bwMode="auto">
              <a:xfrm>
                <a:off x="4292" y="2912"/>
                <a:ext cx="5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4" name="Line 225"/>
              <p:cNvSpPr>
                <a:spLocks noChangeShapeType="1"/>
              </p:cNvSpPr>
              <p:nvPr/>
            </p:nvSpPr>
            <p:spPr bwMode="auto">
              <a:xfrm>
                <a:off x="4292" y="2912"/>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5" name="Rectangle 226"/>
              <p:cNvSpPr>
                <a:spLocks noChangeArrowheads="1"/>
              </p:cNvSpPr>
              <p:nvPr/>
            </p:nvSpPr>
            <p:spPr bwMode="auto">
              <a:xfrm>
                <a:off x="4823"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6" name="Line 227"/>
              <p:cNvSpPr>
                <a:spLocks noChangeShapeType="1"/>
              </p:cNvSpPr>
              <p:nvPr/>
            </p:nvSpPr>
            <p:spPr bwMode="auto">
              <a:xfrm>
                <a:off x="4823"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7" name="Line 228"/>
              <p:cNvSpPr>
                <a:spLocks noChangeShapeType="1"/>
              </p:cNvSpPr>
              <p:nvPr/>
            </p:nvSpPr>
            <p:spPr bwMode="auto">
              <a:xfrm>
                <a:off x="4823"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8" name="Rectangle 229"/>
              <p:cNvSpPr>
                <a:spLocks noChangeArrowheads="1"/>
              </p:cNvSpPr>
              <p:nvPr/>
            </p:nvSpPr>
            <p:spPr bwMode="auto">
              <a:xfrm>
                <a:off x="4829" y="2912"/>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9" name="Line 230"/>
              <p:cNvSpPr>
                <a:spLocks noChangeShapeType="1"/>
              </p:cNvSpPr>
              <p:nvPr/>
            </p:nvSpPr>
            <p:spPr bwMode="auto">
              <a:xfrm>
                <a:off x="4829" y="2912"/>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0" name="Rectangle 231"/>
              <p:cNvSpPr>
                <a:spLocks noChangeArrowheads="1"/>
              </p:cNvSpPr>
              <p:nvPr/>
            </p:nvSpPr>
            <p:spPr bwMode="auto">
              <a:xfrm>
                <a:off x="5358" y="2912"/>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1" name="Line 232"/>
              <p:cNvSpPr>
                <a:spLocks noChangeShapeType="1"/>
              </p:cNvSpPr>
              <p:nvPr/>
            </p:nvSpPr>
            <p:spPr bwMode="auto">
              <a:xfrm>
                <a:off x="5358" y="2912"/>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2" name="Line 233"/>
              <p:cNvSpPr>
                <a:spLocks noChangeShapeType="1"/>
              </p:cNvSpPr>
              <p:nvPr/>
            </p:nvSpPr>
            <p:spPr bwMode="auto">
              <a:xfrm>
                <a:off x="5358"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3" name="Rectangle 234"/>
              <p:cNvSpPr>
                <a:spLocks noChangeArrowheads="1"/>
              </p:cNvSpPr>
              <p:nvPr/>
            </p:nvSpPr>
            <p:spPr bwMode="auto">
              <a:xfrm>
                <a:off x="5364" y="2912"/>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4" name="Line 235"/>
              <p:cNvSpPr>
                <a:spLocks noChangeShapeType="1"/>
              </p:cNvSpPr>
              <p:nvPr/>
            </p:nvSpPr>
            <p:spPr bwMode="auto">
              <a:xfrm>
                <a:off x="5364" y="2912"/>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5" name="Rectangle 236"/>
              <p:cNvSpPr>
                <a:spLocks noChangeArrowheads="1"/>
              </p:cNvSpPr>
              <p:nvPr/>
            </p:nvSpPr>
            <p:spPr bwMode="auto">
              <a:xfrm>
                <a:off x="5894"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6" name="Line 237"/>
              <p:cNvSpPr>
                <a:spLocks noChangeShapeType="1"/>
              </p:cNvSpPr>
              <p:nvPr/>
            </p:nvSpPr>
            <p:spPr bwMode="auto">
              <a:xfrm>
                <a:off x="5894"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7" name="Line 238"/>
              <p:cNvSpPr>
                <a:spLocks noChangeShapeType="1"/>
              </p:cNvSpPr>
              <p:nvPr/>
            </p:nvSpPr>
            <p:spPr bwMode="auto">
              <a:xfrm>
                <a:off x="5894"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8" name="Rectangle 239"/>
              <p:cNvSpPr>
                <a:spLocks noChangeArrowheads="1"/>
              </p:cNvSpPr>
              <p:nvPr/>
            </p:nvSpPr>
            <p:spPr bwMode="auto">
              <a:xfrm>
                <a:off x="5901" y="2912"/>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9" name="Line 240"/>
              <p:cNvSpPr>
                <a:spLocks noChangeShapeType="1"/>
              </p:cNvSpPr>
              <p:nvPr/>
            </p:nvSpPr>
            <p:spPr bwMode="auto">
              <a:xfrm>
                <a:off x="5901" y="2912"/>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0" name="Rectangle 241"/>
              <p:cNvSpPr>
                <a:spLocks noChangeArrowheads="1"/>
              </p:cNvSpPr>
              <p:nvPr/>
            </p:nvSpPr>
            <p:spPr bwMode="auto">
              <a:xfrm>
                <a:off x="6429"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1" name="Line 242"/>
              <p:cNvSpPr>
                <a:spLocks noChangeShapeType="1"/>
              </p:cNvSpPr>
              <p:nvPr/>
            </p:nvSpPr>
            <p:spPr bwMode="auto">
              <a:xfrm>
                <a:off x="6429"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2" name="Line 243"/>
              <p:cNvSpPr>
                <a:spLocks noChangeShapeType="1"/>
              </p:cNvSpPr>
              <p:nvPr/>
            </p:nvSpPr>
            <p:spPr bwMode="auto">
              <a:xfrm>
                <a:off x="6429"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3" name="Rectangle 244"/>
              <p:cNvSpPr>
                <a:spLocks noChangeArrowheads="1"/>
              </p:cNvSpPr>
              <p:nvPr/>
            </p:nvSpPr>
            <p:spPr bwMode="auto">
              <a:xfrm>
                <a:off x="6436" y="2912"/>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4" name="Line 245"/>
              <p:cNvSpPr>
                <a:spLocks noChangeShapeType="1"/>
              </p:cNvSpPr>
              <p:nvPr/>
            </p:nvSpPr>
            <p:spPr bwMode="auto">
              <a:xfrm>
                <a:off x="6436" y="2912"/>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5" name="Rectangle 246"/>
              <p:cNvSpPr>
                <a:spLocks noChangeArrowheads="1"/>
              </p:cNvSpPr>
              <p:nvPr/>
            </p:nvSpPr>
            <p:spPr bwMode="auto">
              <a:xfrm>
                <a:off x="6966" y="291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6" name="Line 247"/>
              <p:cNvSpPr>
                <a:spLocks noChangeShapeType="1"/>
              </p:cNvSpPr>
              <p:nvPr/>
            </p:nvSpPr>
            <p:spPr bwMode="auto">
              <a:xfrm>
                <a:off x="6966" y="2912"/>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7" name="Line 248"/>
              <p:cNvSpPr>
                <a:spLocks noChangeShapeType="1"/>
              </p:cNvSpPr>
              <p:nvPr/>
            </p:nvSpPr>
            <p:spPr bwMode="auto">
              <a:xfrm>
                <a:off x="6966" y="2912"/>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8" name="Rectangle 249"/>
              <p:cNvSpPr>
                <a:spLocks noChangeArrowheads="1"/>
              </p:cNvSpPr>
              <p:nvPr/>
            </p:nvSpPr>
            <p:spPr bwMode="auto">
              <a:xfrm>
                <a:off x="574"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9" name="Line 250"/>
              <p:cNvSpPr>
                <a:spLocks noChangeShapeType="1"/>
              </p:cNvSpPr>
              <p:nvPr/>
            </p:nvSpPr>
            <p:spPr bwMode="auto">
              <a:xfrm>
                <a:off x="574"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0" name="Rectangle 251"/>
              <p:cNvSpPr>
                <a:spLocks noChangeArrowheads="1"/>
              </p:cNvSpPr>
              <p:nvPr/>
            </p:nvSpPr>
            <p:spPr bwMode="auto">
              <a:xfrm>
                <a:off x="1088"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1" name="Line 252"/>
              <p:cNvSpPr>
                <a:spLocks noChangeShapeType="1"/>
              </p:cNvSpPr>
              <p:nvPr/>
            </p:nvSpPr>
            <p:spPr bwMode="auto">
              <a:xfrm>
                <a:off x="1088"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2" name="Rectangle 253"/>
              <p:cNvSpPr>
                <a:spLocks noChangeArrowheads="1"/>
              </p:cNvSpPr>
              <p:nvPr/>
            </p:nvSpPr>
            <p:spPr bwMode="auto">
              <a:xfrm>
                <a:off x="1603"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3" name="Line 254"/>
              <p:cNvSpPr>
                <a:spLocks noChangeShapeType="1"/>
              </p:cNvSpPr>
              <p:nvPr/>
            </p:nvSpPr>
            <p:spPr bwMode="auto">
              <a:xfrm>
                <a:off x="1603"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4" name="Rectangle 255"/>
              <p:cNvSpPr>
                <a:spLocks noChangeArrowheads="1"/>
              </p:cNvSpPr>
              <p:nvPr/>
            </p:nvSpPr>
            <p:spPr bwMode="auto">
              <a:xfrm>
                <a:off x="2142"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5" name="Line 256"/>
              <p:cNvSpPr>
                <a:spLocks noChangeShapeType="1"/>
              </p:cNvSpPr>
              <p:nvPr/>
            </p:nvSpPr>
            <p:spPr bwMode="auto">
              <a:xfrm>
                <a:off x="2142"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6" name="Rectangle 257"/>
              <p:cNvSpPr>
                <a:spLocks noChangeArrowheads="1"/>
              </p:cNvSpPr>
              <p:nvPr/>
            </p:nvSpPr>
            <p:spPr bwMode="auto">
              <a:xfrm>
                <a:off x="2677"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7" name="Line 258"/>
              <p:cNvSpPr>
                <a:spLocks noChangeShapeType="1"/>
              </p:cNvSpPr>
              <p:nvPr/>
            </p:nvSpPr>
            <p:spPr bwMode="auto">
              <a:xfrm>
                <a:off x="2677"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8" name="Rectangle 259"/>
              <p:cNvSpPr>
                <a:spLocks noChangeArrowheads="1"/>
              </p:cNvSpPr>
              <p:nvPr/>
            </p:nvSpPr>
            <p:spPr bwMode="auto">
              <a:xfrm>
                <a:off x="3214"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9" name="Line 260"/>
              <p:cNvSpPr>
                <a:spLocks noChangeShapeType="1"/>
              </p:cNvSpPr>
              <p:nvPr/>
            </p:nvSpPr>
            <p:spPr bwMode="auto">
              <a:xfrm>
                <a:off x="3214"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0" name="Rectangle 261"/>
              <p:cNvSpPr>
                <a:spLocks noChangeArrowheads="1"/>
              </p:cNvSpPr>
              <p:nvPr/>
            </p:nvSpPr>
            <p:spPr bwMode="auto">
              <a:xfrm>
                <a:off x="3751"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1" name="Line 262"/>
              <p:cNvSpPr>
                <a:spLocks noChangeShapeType="1"/>
              </p:cNvSpPr>
              <p:nvPr/>
            </p:nvSpPr>
            <p:spPr bwMode="auto">
              <a:xfrm>
                <a:off x="3751"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2" name="Rectangle 263"/>
              <p:cNvSpPr>
                <a:spLocks noChangeArrowheads="1"/>
              </p:cNvSpPr>
              <p:nvPr/>
            </p:nvSpPr>
            <p:spPr bwMode="auto">
              <a:xfrm>
                <a:off x="4286"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3" name="Line 264"/>
              <p:cNvSpPr>
                <a:spLocks noChangeShapeType="1"/>
              </p:cNvSpPr>
              <p:nvPr/>
            </p:nvSpPr>
            <p:spPr bwMode="auto">
              <a:xfrm>
                <a:off x="4286"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4" name="Rectangle 265"/>
              <p:cNvSpPr>
                <a:spLocks noChangeArrowheads="1"/>
              </p:cNvSpPr>
              <p:nvPr/>
            </p:nvSpPr>
            <p:spPr bwMode="auto">
              <a:xfrm>
                <a:off x="4823"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5" name="Line 266"/>
              <p:cNvSpPr>
                <a:spLocks noChangeShapeType="1"/>
              </p:cNvSpPr>
              <p:nvPr/>
            </p:nvSpPr>
            <p:spPr bwMode="auto">
              <a:xfrm>
                <a:off x="4823"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6" name="Rectangle 267"/>
              <p:cNvSpPr>
                <a:spLocks noChangeArrowheads="1"/>
              </p:cNvSpPr>
              <p:nvPr/>
            </p:nvSpPr>
            <p:spPr bwMode="auto">
              <a:xfrm>
                <a:off x="5358" y="2918"/>
                <a:ext cx="6"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7" name="Line 268"/>
              <p:cNvSpPr>
                <a:spLocks noChangeShapeType="1"/>
              </p:cNvSpPr>
              <p:nvPr/>
            </p:nvSpPr>
            <p:spPr bwMode="auto">
              <a:xfrm>
                <a:off x="5358"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8" name="Rectangle 269"/>
              <p:cNvSpPr>
                <a:spLocks noChangeArrowheads="1"/>
              </p:cNvSpPr>
              <p:nvPr/>
            </p:nvSpPr>
            <p:spPr bwMode="auto">
              <a:xfrm>
                <a:off x="5894"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9" name="Line 270"/>
              <p:cNvSpPr>
                <a:spLocks noChangeShapeType="1"/>
              </p:cNvSpPr>
              <p:nvPr/>
            </p:nvSpPr>
            <p:spPr bwMode="auto">
              <a:xfrm>
                <a:off x="5894"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0" name="Rectangle 271"/>
              <p:cNvSpPr>
                <a:spLocks noChangeArrowheads="1"/>
              </p:cNvSpPr>
              <p:nvPr/>
            </p:nvSpPr>
            <p:spPr bwMode="auto">
              <a:xfrm>
                <a:off x="6429"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1" name="Line 272"/>
              <p:cNvSpPr>
                <a:spLocks noChangeShapeType="1"/>
              </p:cNvSpPr>
              <p:nvPr/>
            </p:nvSpPr>
            <p:spPr bwMode="auto">
              <a:xfrm>
                <a:off x="6429"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2" name="Rectangle 273"/>
              <p:cNvSpPr>
                <a:spLocks noChangeArrowheads="1"/>
              </p:cNvSpPr>
              <p:nvPr/>
            </p:nvSpPr>
            <p:spPr bwMode="auto">
              <a:xfrm>
                <a:off x="6966" y="2918"/>
                <a:ext cx="7" cy="20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3" name="Line 274"/>
              <p:cNvSpPr>
                <a:spLocks noChangeShapeType="1"/>
              </p:cNvSpPr>
              <p:nvPr/>
            </p:nvSpPr>
            <p:spPr bwMode="auto">
              <a:xfrm>
                <a:off x="6966" y="2918"/>
                <a:ext cx="0" cy="20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4" name="Rectangle 275"/>
              <p:cNvSpPr>
                <a:spLocks noChangeArrowheads="1"/>
              </p:cNvSpPr>
              <p:nvPr/>
            </p:nvSpPr>
            <p:spPr bwMode="auto">
              <a:xfrm>
                <a:off x="580" y="3125"/>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5" name="Rectangle 276"/>
              <p:cNvSpPr>
                <a:spLocks noChangeArrowheads="1"/>
              </p:cNvSpPr>
              <p:nvPr/>
            </p:nvSpPr>
            <p:spPr bwMode="auto">
              <a:xfrm>
                <a:off x="1019" y="3125"/>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6" name="Rectangle 277"/>
              <p:cNvSpPr>
                <a:spLocks noChangeArrowheads="1"/>
              </p:cNvSpPr>
              <p:nvPr/>
            </p:nvSpPr>
            <p:spPr bwMode="auto">
              <a:xfrm>
                <a:off x="649" y="3125"/>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7" name="Rectangle 278"/>
              <p:cNvSpPr>
                <a:spLocks noChangeArrowheads="1"/>
              </p:cNvSpPr>
              <p:nvPr/>
            </p:nvSpPr>
            <p:spPr bwMode="auto">
              <a:xfrm>
                <a:off x="787" y="3125"/>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8" name="Rectangle 279"/>
              <p:cNvSpPr>
                <a:spLocks noChangeArrowheads="1"/>
              </p:cNvSpPr>
              <p:nvPr/>
            </p:nvSpPr>
            <p:spPr bwMode="auto">
              <a:xfrm>
                <a:off x="882"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79" name="Rectangle 280"/>
              <p:cNvSpPr>
                <a:spLocks noChangeArrowheads="1"/>
              </p:cNvSpPr>
              <p:nvPr/>
            </p:nvSpPr>
            <p:spPr bwMode="auto">
              <a:xfrm>
                <a:off x="1095" y="3125"/>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0" name="Rectangle 281"/>
              <p:cNvSpPr>
                <a:spLocks noChangeArrowheads="1"/>
              </p:cNvSpPr>
              <p:nvPr/>
            </p:nvSpPr>
            <p:spPr bwMode="auto">
              <a:xfrm>
                <a:off x="1534" y="3125"/>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1" name="Rectangle 282"/>
              <p:cNvSpPr>
                <a:spLocks noChangeArrowheads="1"/>
              </p:cNvSpPr>
              <p:nvPr/>
            </p:nvSpPr>
            <p:spPr bwMode="auto">
              <a:xfrm>
                <a:off x="1164" y="3125"/>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2" name="Rectangle 283"/>
              <p:cNvSpPr>
                <a:spLocks noChangeArrowheads="1"/>
              </p:cNvSpPr>
              <p:nvPr/>
            </p:nvSpPr>
            <p:spPr bwMode="auto">
              <a:xfrm>
                <a:off x="1301" y="3125"/>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3" name="Rectangle 284"/>
              <p:cNvSpPr>
                <a:spLocks noChangeArrowheads="1"/>
              </p:cNvSpPr>
              <p:nvPr/>
            </p:nvSpPr>
            <p:spPr bwMode="auto">
              <a:xfrm>
                <a:off x="1396"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4" name="Rectangle 285"/>
              <p:cNvSpPr>
                <a:spLocks noChangeArrowheads="1"/>
              </p:cNvSpPr>
              <p:nvPr/>
            </p:nvSpPr>
            <p:spPr bwMode="auto">
              <a:xfrm>
                <a:off x="1609" y="3125"/>
                <a:ext cx="69"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5" name="Rectangle 286"/>
              <p:cNvSpPr>
                <a:spLocks noChangeArrowheads="1"/>
              </p:cNvSpPr>
              <p:nvPr/>
            </p:nvSpPr>
            <p:spPr bwMode="auto">
              <a:xfrm>
                <a:off x="2074" y="3125"/>
                <a:ext cx="68"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6" name="Rectangle 287"/>
              <p:cNvSpPr>
                <a:spLocks noChangeArrowheads="1"/>
              </p:cNvSpPr>
              <p:nvPr/>
            </p:nvSpPr>
            <p:spPr bwMode="auto">
              <a:xfrm>
                <a:off x="1678" y="3125"/>
                <a:ext cx="396"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7" name="Rectangle 288"/>
              <p:cNvSpPr>
                <a:spLocks noChangeArrowheads="1"/>
              </p:cNvSpPr>
              <p:nvPr/>
            </p:nvSpPr>
            <p:spPr bwMode="auto">
              <a:xfrm>
                <a:off x="1828" y="3125"/>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8" name="Rectangle 289"/>
              <p:cNvSpPr>
                <a:spLocks noChangeArrowheads="1"/>
              </p:cNvSpPr>
              <p:nvPr/>
            </p:nvSpPr>
            <p:spPr bwMode="auto">
              <a:xfrm>
                <a:off x="1923"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89" name="Rectangle 290"/>
              <p:cNvSpPr>
                <a:spLocks noChangeArrowheads="1"/>
              </p:cNvSpPr>
              <p:nvPr/>
            </p:nvSpPr>
            <p:spPr bwMode="auto">
              <a:xfrm>
                <a:off x="2367" y="3125"/>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0" name="Rectangle 291"/>
              <p:cNvSpPr>
                <a:spLocks noChangeArrowheads="1"/>
              </p:cNvSpPr>
              <p:nvPr/>
            </p:nvSpPr>
            <p:spPr bwMode="auto">
              <a:xfrm>
                <a:off x="2461"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1" name="Rectangle 292"/>
              <p:cNvSpPr>
                <a:spLocks noChangeArrowheads="1"/>
              </p:cNvSpPr>
              <p:nvPr/>
            </p:nvSpPr>
            <p:spPr bwMode="auto">
              <a:xfrm>
                <a:off x="2948"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2" name="Rectangle 293"/>
              <p:cNvSpPr>
                <a:spLocks noChangeArrowheads="1"/>
              </p:cNvSpPr>
              <p:nvPr/>
            </p:nvSpPr>
            <p:spPr bwMode="auto">
              <a:xfrm>
                <a:off x="3485"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3" name="Rectangle 294"/>
              <p:cNvSpPr>
                <a:spLocks noChangeArrowheads="1"/>
              </p:cNvSpPr>
              <p:nvPr/>
            </p:nvSpPr>
            <p:spPr bwMode="auto">
              <a:xfrm>
                <a:off x="4020"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4" name="Rectangle 295"/>
              <p:cNvSpPr>
                <a:spLocks noChangeArrowheads="1"/>
              </p:cNvSpPr>
              <p:nvPr/>
            </p:nvSpPr>
            <p:spPr bwMode="auto">
              <a:xfrm>
                <a:off x="4557"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5" name="Rectangle 296"/>
              <p:cNvSpPr>
                <a:spLocks noChangeArrowheads="1"/>
              </p:cNvSpPr>
              <p:nvPr/>
            </p:nvSpPr>
            <p:spPr bwMode="auto">
              <a:xfrm>
                <a:off x="5093"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6" name="Rectangle 297"/>
              <p:cNvSpPr>
                <a:spLocks noChangeArrowheads="1"/>
              </p:cNvSpPr>
              <p:nvPr/>
            </p:nvSpPr>
            <p:spPr bwMode="auto">
              <a:xfrm>
                <a:off x="5628"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7" name="Rectangle 298"/>
              <p:cNvSpPr>
                <a:spLocks noChangeArrowheads="1"/>
              </p:cNvSpPr>
              <p:nvPr/>
            </p:nvSpPr>
            <p:spPr bwMode="auto">
              <a:xfrm>
                <a:off x="6165"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8" name="Rectangle 299"/>
              <p:cNvSpPr>
                <a:spLocks noChangeArrowheads="1"/>
              </p:cNvSpPr>
              <p:nvPr/>
            </p:nvSpPr>
            <p:spPr bwMode="auto">
              <a:xfrm>
                <a:off x="6700" y="3125"/>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99" name="Rectangle 300"/>
              <p:cNvSpPr>
                <a:spLocks noChangeArrowheads="1"/>
              </p:cNvSpPr>
              <p:nvPr/>
            </p:nvSpPr>
            <p:spPr bwMode="auto">
              <a:xfrm>
                <a:off x="574"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0" name="Line 301"/>
              <p:cNvSpPr>
                <a:spLocks noChangeShapeType="1"/>
              </p:cNvSpPr>
              <p:nvPr/>
            </p:nvSpPr>
            <p:spPr bwMode="auto">
              <a:xfrm>
                <a:off x="574"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1" name="Line 302"/>
              <p:cNvSpPr>
                <a:spLocks noChangeShapeType="1"/>
              </p:cNvSpPr>
              <p:nvPr/>
            </p:nvSpPr>
            <p:spPr bwMode="auto">
              <a:xfrm>
                <a:off x="574"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2" name="Rectangle 303"/>
              <p:cNvSpPr>
                <a:spLocks noChangeArrowheads="1"/>
              </p:cNvSpPr>
              <p:nvPr/>
            </p:nvSpPr>
            <p:spPr bwMode="auto">
              <a:xfrm>
                <a:off x="580" y="3119"/>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3" name="Line 304"/>
              <p:cNvSpPr>
                <a:spLocks noChangeShapeType="1"/>
              </p:cNvSpPr>
              <p:nvPr/>
            </p:nvSpPr>
            <p:spPr bwMode="auto">
              <a:xfrm>
                <a:off x="580" y="3119"/>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4" name="Rectangle 305"/>
              <p:cNvSpPr>
                <a:spLocks noChangeArrowheads="1"/>
              </p:cNvSpPr>
              <p:nvPr/>
            </p:nvSpPr>
            <p:spPr bwMode="auto">
              <a:xfrm>
                <a:off x="1088"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5" name="Line 306"/>
              <p:cNvSpPr>
                <a:spLocks noChangeShapeType="1"/>
              </p:cNvSpPr>
              <p:nvPr/>
            </p:nvSpPr>
            <p:spPr bwMode="auto">
              <a:xfrm>
                <a:off x="1088"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6" name="Line 307"/>
              <p:cNvSpPr>
                <a:spLocks noChangeShapeType="1"/>
              </p:cNvSpPr>
              <p:nvPr/>
            </p:nvSpPr>
            <p:spPr bwMode="auto">
              <a:xfrm>
                <a:off x="1088"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7" name="Rectangle 308"/>
              <p:cNvSpPr>
                <a:spLocks noChangeArrowheads="1"/>
              </p:cNvSpPr>
              <p:nvPr/>
            </p:nvSpPr>
            <p:spPr bwMode="auto">
              <a:xfrm>
                <a:off x="1095" y="3119"/>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8" name="Line 309"/>
              <p:cNvSpPr>
                <a:spLocks noChangeShapeType="1"/>
              </p:cNvSpPr>
              <p:nvPr/>
            </p:nvSpPr>
            <p:spPr bwMode="auto">
              <a:xfrm>
                <a:off x="1095" y="3119"/>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9" name="Rectangle 310"/>
              <p:cNvSpPr>
                <a:spLocks noChangeArrowheads="1"/>
              </p:cNvSpPr>
              <p:nvPr/>
            </p:nvSpPr>
            <p:spPr bwMode="auto">
              <a:xfrm>
                <a:off x="1603"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0" name="Line 311"/>
              <p:cNvSpPr>
                <a:spLocks noChangeShapeType="1"/>
              </p:cNvSpPr>
              <p:nvPr/>
            </p:nvSpPr>
            <p:spPr bwMode="auto">
              <a:xfrm>
                <a:off x="1603"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1" name="Line 312"/>
              <p:cNvSpPr>
                <a:spLocks noChangeShapeType="1"/>
              </p:cNvSpPr>
              <p:nvPr/>
            </p:nvSpPr>
            <p:spPr bwMode="auto">
              <a:xfrm>
                <a:off x="1603"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2" name="Rectangle 313"/>
              <p:cNvSpPr>
                <a:spLocks noChangeArrowheads="1"/>
              </p:cNvSpPr>
              <p:nvPr/>
            </p:nvSpPr>
            <p:spPr bwMode="auto">
              <a:xfrm>
                <a:off x="1609" y="3119"/>
                <a:ext cx="53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3" name="Line 314"/>
              <p:cNvSpPr>
                <a:spLocks noChangeShapeType="1"/>
              </p:cNvSpPr>
              <p:nvPr/>
            </p:nvSpPr>
            <p:spPr bwMode="auto">
              <a:xfrm>
                <a:off x="1609" y="3119"/>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4" name="Rectangle 315"/>
              <p:cNvSpPr>
                <a:spLocks noChangeArrowheads="1"/>
              </p:cNvSpPr>
              <p:nvPr/>
            </p:nvSpPr>
            <p:spPr bwMode="auto">
              <a:xfrm>
                <a:off x="2142"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5" name="Line 316"/>
              <p:cNvSpPr>
                <a:spLocks noChangeShapeType="1"/>
              </p:cNvSpPr>
              <p:nvPr/>
            </p:nvSpPr>
            <p:spPr bwMode="auto">
              <a:xfrm>
                <a:off x="2142"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6" name="Line 317"/>
              <p:cNvSpPr>
                <a:spLocks noChangeShapeType="1"/>
              </p:cNvSpPr>
              <p:nvPr/>
            </p:nvSpPr>
            <p:spPr bwMode="auto">
              <a:xfrm>
                <a:off x="2142"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7" name="Rectangle 318"/>
              <p:cNvSpPr>
                <a:spLocks noChangeArrowheads="1"/>
              </p:cNvSpPr>
              <p:nvPr/>
            </p:nvSpPr>
            <p:spPr bwMode="auto">
              <a:xfrm>
                <a:off x="2149" y="3119"/>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8" name="Line 319"/>
              <p:cNvSpPr>
                <a:spLocks noChangeShapeType="1"/>
              </p:cNvSpPr>
              <p:nvPr/>
            </p:nvSpPr>
            <p:spPr bwMode="auto">
              <a:xfrm>
                <a:off x="2149" y="3119"/>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9" name="Rectangle 320"/>
              <p:cNvSpPr>
                <a:spLocks noChangeArrowheads="1"/>
              </p:cNvSpPr>
              <p:nvPr/>
            </p:nvSpPr>
            <p:spPr bwMode="auto">
              <a:xfrm>
                <a:off x="2677"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0" name="Line 321"/>
              <p:cNvSpPr>
                <a:spLocks noChangeShapeType="1"/>
              </p:cNvSpPr>
              <p:nvPr/>
            </p:nvSpPr>
            <p:spPr bwMode="auto">
              <a:xfrm>
                <a:off x="2677"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1" name="Line 322"/>
              <p:cNvSpPr>
                <a:spLocks noChangeShapeType="1"/>
              </p:cNvSpPr>
              <p:nvPr/>
            </p:nvSpPr>
            <p:spPr bwMode="auto">
              <a:xfrm>
                <a:off x="2677"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2" name="Rectangle 323"/>
              <p:cNvSpPr>
                <a:spLocks noChangeArrowheads="1"/>
              </p:cNvSpPr>
              <p:nvPr/>
            </p:nvSpPr>
            <p:spPr bwMode="auto">
              <a:xfrm>
                <a:off x="2684" y="3119"/>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3" name="Line 324"/>
              <p:cNvSpPr>
                <a:spLocks noChangeShapeType="1"/>
              </p:cNvSpPr>
              <p:nvPr/>
            </p:nvSpPr>
            <p:spPr bwMode="auto">
              <a:xfrm>
                <a:off x="2684" y="3119"/>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4" name="Rectangle 325"/>
              <p:cNvSpPr>
                <a:spLocks noChangeArrowheads="1"/>
              </p:cNvSpPr>
              <p:nvPr/>
            </p:nvSpPr>
            <p:spPr bwMode="auto">
              <a:xfrm>
                <a:off x="3214"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5" name="Line 326"/>
              <p:cNvSpPr>
                <a:spLocks noChangeShapeType="1"/>
              </p:cNvSpPr>
              <p:nvPr/>
            </p:nvSpPr>
            <p:spPr bwMode="auto">
              <a:xfrm>
                <a:off x="3214"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6" name="Line 327"/>
              <p:cNvSpPr>
                <a:spLocks noChangeShapeType="1"/>
              </p:cNvSpPr>
              <p:nvPr/>
            </p:nvSpPr>
            <p:spPr bwMode="auto">
              <a:xfrm>
                <a:off x="3214"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7" name="Rectangle 328"/>
              <p:cNvSpPr>
                <a:spLocks noChangeArrowheads="1"/>
              </p:cNvSpPr>
              <p:nvPr/>
            </p:nvSpPr>
            <p:spPr bwMode="auto">
              <a:xfrm>
                <a:off x="3221" y="3119"/>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8" name="Line 329"/>
              <p:cNvSpPr>
                <a:spLocks noChangeShapeType="1"/>
              </p:cNvSpPr>
              <p:nvPr/>
            </p:nvSpPr>
            <p:spPr bwMode="auto">
              <a:xfrm>
                <a:off x="3221" y="3119"/>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9" name="Rectangle 330"/>
              <p:cNvSpPr>
                <a:spLocks noChangeArrowheads="1"/>
              </p:cNvSpPr>
              <p:nvPr/>
            </p:nvSpPr>
            <p:spPr bwMode="auto">
              <a:xfrm>
                <a:off x="3751"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0" name="Line 331"/>
              <p:cNvSpPr>
                <a:spLocks noChangeShapeType="1"/>
              </p:cNvSpPr>
              <p:nvPr/>
            </p:nvSpPr>
            <p:spPr bwMode="auto">
              <a:xfrm>
                <a:off x="3751"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1" name="Line 332"/>
              <p:cNvSpPr>
                <a:spLocks noChangeShapeType="1"/>
              </p:cNvSpPr>
              <p:nvPr/>
            </p:nvSpPr>
            <p:spPr bwMode="auto">
              <a:xfrm>
                <a:off x="3751"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2" name="Rectangle 333"/>
              <p:cNvSpPr>
                <a:spLocks noChangeArrowheads="1"/>
              </p:cNvSpPr>
              <p:nvPr/>
            </p:nvSpPr>
            <p:spPr bwMode="auto">
              <a:xfrm>
                <a:off x="3757" y="3119"/>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3" name="Line 334"/>
              <p:cNvSpPr>
                <a:spLocks noChangeShapeType="1"/>
              </p:cNvSpPr>
              <p:nvPr/>
            </p:nvSpPr>
            <p:spPr bwMode="auto">
              <a:xfrm>
                <a:off x="3757" y="3119"/>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4" name="Rectangle 335"/>
              <p:cNvSpPr>
                <a:spLocks noChangeArrowheads="1"/>
              </p:cNvSpPr>
              <p:nvPr/>
            </p:nvSpPr>
            <p:spPr bwMode="auto">
              <a:xfrm>
                <a:off x="4286"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5" name="Line 336"/>
              <p:cNvSpPr>
                <a:spLocks noChangeShapeType="1"/>
              </p:cNvSpPr>
              <p:nvPr/>
            </p:nvSpPr>
            <p:spPr bwMode="auto">
              <a:xfrm>
                <a:off x="4286"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6" name="Line 337"/>
              <p:cNvSpPr>
                <a:spLocks noChangeShapeType="1"/>
              </p:cNvSpPr>
              <p:nvPr/>
            </p:nvSpPr>
            <p:spPr bwMode="auto">
              <a:xfrm>
                <a:off x="4286"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7" name="Rectangle 338"/>
              <p:cNvSpPr>
                <a:spLocks noChangeArrowheads="1"/>
              </p:cNvSpPr>
              <p:nvPr/>
            </p:nvSpPr>
            <p:spPr bwMode="auto">
              <a:xfrm>
                <a:off x="4292" y="3119"/>
                <a:ext cx="5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8" name="Line 339"/>
              <p:cNvSpPr>
                <a:spLocks noChangeShapeType="1"/>
              </p:cNvSpPr>
              <p:nvPr/>
            </p:nvSpPr>
            <p:spPr bwMode="auto">
              <a:xfrm>
                <a:off x="4292" y="3119"/>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9" name="Rectangle 340"/>
              <p:cNvSpPr>
                <a:spLocks noChangeArrowheads="1"/>
              </p:cNvSpPr>
              <p:nvPr/>
            </p:nvSpPr>
            <p:spPr bwMode="auto">
              <a:xfrm>
                <a:off x="4823"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0" name="Line 341"/>
              <p:cNvSpPr>
                <a:spLocks noChangeShapeType="1"/>
              </p:cNvSpPr>
              <p:nvPr/>
            </p:nvSpPr>
            <p:spPr bwMode="auto">
              <a:xfrm>
                <a:off x="4823"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1" name="Line 342"/>
              <p:cNvSpPr>
                <a:spLocks noChangeShapeType="1"/>
              </p:cNvSpPr>
              <p:nvPr/>
            </p:nvSpPr>
            <p:spPr bwMode="auto">
              <a:xfrm>
                <a:off x="4823"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2" name="Rectangle 343"/>
              <p:cNvSpPr>
                <a:spLocks noChangeArrowheads="1"/>
              </p:cNvSpPr>
              <p:nvPr/>
            </p:nvSpPr>
            <p:spPr bwMode="auto">
              <a:xfrm>
                <a:off x="4829" y="3119"/>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3" name="Line 344"/>
              <p:cNvSpPr>
                <a:spLocks noChangeShapeType="1"/>
              </p:cNvSpPr>
              <p:nvPr/>
            </p:nvSpPr>
            <p:spPr bwMode="auto">
              <a:xfrm>
                <a:off x="4829" y="3119"/>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4" name="Rectangle 345"/>
              <p:cNvSpPr>
                <a:spLocks noChangeArrowheads="1"/>
              </p:cNvSpPr>
              <p:nvPr/>
            </p:nvSpPr>
            <p:spPr bwMode="auto">
              <a:xfrm>
                <a:off x="5358" y="3119"/>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5" name="Line 346"/>
              <p:cNvSpPr>
                <a:spLocks noChangeShapeType="1"/>
              </p:cNvSpPr>
              <p:nvPr/>
            </p:nvSpPr>
            <p:spPr bwMode="auto">
              <a:xfrm>
                <a:off x="5358" y="3119"/>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6" name="Line 347"/>
              <p:cNvSpPr>
                <a:spLocks noChangeShapeType="1"/>
              </p:cNvSpPr>
              <p:nvPr/>
            </p:nvSpPr>
            <p:spPr bwMode="auto">
              <a:xfrm>
                <a:off x="5358"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7" name="Rectangle 348"/>
              <p:cNvSpPr>
                <a:spLocks noChangeArrowheads="1"/>
              </p:cNvSpPr>
              <p:nvPr/>
            </p:nvSpPr>
            <p:spPr bwMode="auto">
              <a:xfrm>
                <a:off x="5364" y="3119"/>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8" name="Line 349"/>
              <p:cNvSpPr>
                <a:spLocks noChangeShapeType="1"/>
              </p:cNvSpPr>
              <p:nvPr/>
            </p:nvSpPr>
            <p:spPr bwMode="auto">
              <a:xfrm>
                <a:off x="5364" y="3119"/>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9" name="Rectangle 350"/>
              <p:cNvSpPr>
                <a:spLocks noChangeArrowheads="1"/>
              </p:cNvSpPr>
              <p:nvPr/>
            </p:nvSpPr>
            <p:spPr bwMode="auto">
              <a:xfrm>
                <a:off x="5894"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0" name="Line 351"/>
              <p:cNvSpPr>
                <a:spLocks noChangeShapeType="1"/>
              </p:cNvSpPr>
              <p:nvPr/>
            </p:nvSpPr>
            <p:spPr bwMode="auto">
              <a:xfrm>
                <a:off x="5894"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1" name="Line 352"/>
              <p:cNvSpPr>
                <a:spLocks noChangeShapeType="1"/>
              </p:cNvSpPr>
              <p:nvPr/>
            </p:nvSpPr>
            <p:spPr bwMode="auto">
              <a:xfrm>
                <a:off x="5894"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2" name="Rectangle 353"/>
              <p:cNvSpPr>
                <a:spLocks noChangeArrowheads="1"/>
              </p:cNvSpPr>
              <p:nvPr/>
            </p:nvSpPr>
            <p:spPr bwMode="auto">
              <a:xfrm>
                <a:off x="5901" y="3119"/>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3" name="Line 354"/>
              <p:cNvSpPr>
                <a:spLocks noChangeShapeType="1"/>
              </p:cNvSpPr>
              <p:nvPr/>
            </p:nvSpPr>
            <p:spPr bwMode="auto">
              <a:xfrm>
                <a:off x="5901" y="3119"/>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4" name="Rectangle 355"/>
              <p:cNvSpPr>
                <a:spLocks noChangeArrowheads="1"/>
              </p:cNvSpPr>
              <p:nvPr/>
            </p:nvSpPr>
            <p:spPr bwMode="auto">
              <a:xfrm>
                <a:off x="6429"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5" name="Line 356"/>
              <p:cNvSpPr>
                <a:spLocks noChangeShapeType="1"/>
              </p:cNvSpPr>
              <p:nvPr/>
            </p:nvSpPr>
            <p:spPr bwMode="auto">
              <a:xfrm>
                <a:off x="6429"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6" name="Line 357"/>
              <p:cNvSpPr>
                <a:spLocks noChangeShapeType="1"/>
              </p:cNvSpPr>
              <p:nvPr/>
            </p:nvSpPr>
            <p:spPr bwMode="auto">
              <a:xfrm>
                <a:off x="6429"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7" name="Rectangle 358"/>
              <p:cNvSpPr>
                <a:spLocks noChangeArrowheads="1"/>
              </p:cNvSpPr>
              <p:nvPr/>
            </p:nvSpPr>
            <p:spPr bwMode="auto">
              <a:xfrm>
                <a:off x="6436" y="3119"/>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8" name="Line 359"/>
              <p:cNvSpPr>
                <a:spLocks noChangeShapeType="1"/>
              </p:cNvSpPr>
              <p:nvPr/>
            </p:nvSpPr>
            <p:spPr bwMode="auto">
              <a:xfrm>
                <a:off x="6436" y="3119"/>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9" name="Rectangle 360"/>
              <p:cNvSpPr>
                <a:spLocks noChangeArrowheads="1"/>
              </p:cNvSpPr>
              <p:nvPr/>
            </p:nvSpPr>
            <p:spPr bwMode="auto">
              <a:xfrm>
                <a:off x="6966" y="3119"/>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0" name="Line 361"/>
              <p:cNvSpPr>
                <a:spLocks noChangeShapeType="1"/>
              </p:cNvSpPr>
              <p:nvPr/>
            </p:nvSpPr>
            <p:spPr bwMode="auto">
              <a:xfrm>
                <a:off x="6966" y="3119"/>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1" name="Line 362"/>
              <p:cNvSpPr>
                <a:spLocks noChangeShapeType="1"/>
              </p:cNvSpPr>
              <p:nvPr/>
            </p:nvSpPr>
            <p:spPr bwMode="auto">
              <a:xfrm>
                <a:off x="6966" y="3119"/>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2" name="Rectangle 363"/>
              <p:cNvSpPr>
                <a:spLocks noChangeArrowheads="1"/>
              </p:cNvSpPr>
              <p:nvPr/>
            </p:nvSpPr>
            <p:spPr bwMode="auto">
              <a:xfrm>
                <a:off x="574"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3" name="Line 364"/>
              <p:cNvSpPr>
                <a:spLocks noChangeShapeType="1"/>
              </p:cNvSpPr>
              <p:nvPr/>
            </p:nvSpPr>
            <p:spPr bwMode="auto">
              <a:xfrm>
                <a:off x="574"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4" name="Rectangle 365"/>
              <p:cNvSpPr>
                <a:spLocks noChangeArrowheads="1"/>
              </p:cNvSpPr>
              <p:nvPr/>
            </p:nvSpPr>
            <p:spPr bwMode="auto">
              <a:xfrm>
                <a:off x="1088"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5" name="Line 366"/>
              <p:cNvSpPr>
                <a:spLocks noChangeShapeType="1"/>
              </p:cNvSpPr>
              <p:nvPr/>
            </p:nvSpPr>
            <p:spPr bwMode="auto">
              <a:xfrm>
                <a:off x="1088"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6" name="Rectangle 367"/>
              <p:cNvSpPr>
                <a:spLocks noChangeArrowheads="1"/>
              </p:cNvSpPr>
              <p:nvPr/>
            </p:nvSpPr>
            <p:spPr bwMode="auto">
              <a:xfrm>
                <a:off x="1603"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7" name="Line 368"/>
              <p:cNvSpPr>
                <a:spLocks noChangeShapeType="1"/>
              </p:cNvSpPr>
              <p:nvPr/>
            </p:nvSpPr>
            <p:spPr bwMode="auto">
              <a:xfrm>
                <a:off x="1603"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8" name="Rectangle 369"/>
              <p:cNvSpPr>
                <a:spLocks noChangeArrowheads="1"/>
              </p:cNvSpPr>
              <p:nvPr/>
            </p:nvSpPr>
            <p:spPr bwMode="auto">
              <a:xfrm>
                <a:off x="2142"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9" name="Line 370"/>
              <p:cNvSpPr>
                <a:spLocks noChangeShapeType="1"/>
              </p:cNvSpPr>
              <p:nvPr/>
            </p:nvSpPr>
            <p:spPr bwMode="auto">
              <a:xfrm>
                <a:off x="2142"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0" name="Rectangle 371"/>
              <p:cNvSpPr>
                <a:spLocks noChangeArrowheads="1"/>
              </p:cNvSpPr>
              <p:nvPr/>
            </p:nvSpPr>
            <p:spPr bwMode="auto">
              <a:xfrm>
                <a:off x="2677"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1" name="Line 372"/>
              <p:cNvSpPr>
                <a:spLocks noChangeShapeType="1"/>
              </p:cNvSpPr>
              <p:nvPr/>
            </p:nvSpPr>
            <p:spPr bwMode="auto">
              <a:xfrm>
                <a:off x="2677"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2" name="Rectangle 373"/>
              <p:cNvSpPr>
                <a:spLocks noChangeArrowheads="1"/>
              </p:cNvSpPr>
              <p:nvPr/>
            </p:nvSpPr>
            <p:spPr bwMode="auto">
              <a:xfrm>
                <a:off x="3214"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3" name="Line 374"/>
              <p:cNvSpPr>
                <a:spLocks noChangeShapeType="1"/>
              </p:cNvSpPr>
              <p:nvPr/>
            </p:nvSpPr>
            <p:spPr bwMode="auto">
              <a:xfrm>
                <a:off x="3214"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4" name="Rectangle 375"/>
              <p:cNvSpPr>
                <a:spLocks noChangeArrowheads="1"/>
              </p:cNvSpPr>
              <p:nvPr/>
            </p:nvSpPr>
            <p:spPr bwMode="auto">
              <a:xfrm>
                <a:off x="3751"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5" name="Line 376"/>
              <p:cNvSpPr>
                <a:spLocks noChangeShapeType="1"/>
              </p:cNvSpPr>
              <p:nvPr/>
            </p:nvSpPr>
            <p:spPr bwMode="auto">
              <a:xfrm>
                <a:off x="3751"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6" name="Rectangle 377"/>
              <p:cNvSpPr>
                <a:spLocks noChangeArrowheads="1"/>
              </p:cNvSpPr>
              <p:nvPr/>
            </p:nvSpPr>
            <p:spPr bwMode="auto">
              <a:xfrm>
                <a:off x="4286"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7" name="Line 378"/>
              <p:cNvSpPr>
                <a:spLocks noChangeShapeType="1"/>
              </p:cNvSpPr>
              <p:nvPr/>
            </p:nvSpPr>
            <p:spPr bwMode="auto">
              <a:xfrm>
                <a:off x="4286"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8" name="Rectangle 379"/>
              <p:cNvSpPr>
                <a:spLocks noChangeArrowheads="1"/>
              </p:cNvSpPr>
              <p:nvPr/>
            </p:nvSpPr>
            <p:spPr bwMode="auto">
              <a:xfrm>
                <a:off x="4823"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9" name="Line 380"/>
              <p:cNvSpPr>
                <a:spLocks noChangeShapeType="1"/>
              </p:cNvSpPr>
              <p:nvPr/>
            </p:nvSpPr>
            <p:spPr bwMode="auto">
              <a:xfrm>
                <a:off x="4823"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0" name="Rectangle 381"/>
              <p:cNvSpPr>
                <a:spLocks noChangeArrowheads="1"/>
              </p:cNvSpPr>
              <p:nvPr/>
            </p:nvSpPr>
            <p:spPr bwMode="auto">
              <a:xfrm>
                <a:off x="5358" y="3125"/>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1" name="Line 382"/>
              <p:cNvSpPr>
                <a:spLocks noChangeShapeType="1"/>
              </p:cNvSpPr>
              <p:nvPr/>
            </p:nvSpPr>
            <p:spPr bwMode="auto">
              <a:xfrm>
                <a:off x="5358"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2" name="Rectangle 383"/>
              <p:cNvSpPr>
                <a:spLocks noChangeArrowheads="1"/>
              </p:cNvSpPr>
              <p:nvPr/>
            </p:nvSpPr>
            <p:spPr bwMode="auto">
              <a:xfrm>
                <a:off x="5894"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3" name="Line 384"/>
              <p:cNvSpPr>
                <a:spLocks noChangeShapeType="1"/>
              </p:cNvSpPr>
              <p:nvPr/>
            </p:nvSpPr>
            <p:spPr bwMode="auto">
              <a:xfrm>
                <a:off x="5894"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4" name="Rectangle 385"/>
              <p:cNvSpPr>
                <a:spLocks noChangeArrowheads="1"/>
              </p:cNvSpPr>
              <p:nvPr/>
            </p:nvSpPr>
            <p:spPr bwMode="auto">
              <a:xfrm>
                <a:off x="6429"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5" name="Line 386"/>
              <p:cNvSpPr>
                <a:spLocks noChangeShapeType="1"/>
              </p:cNvSpPr>
              <p:nvPr/>
            </p:nvSpPr>
            <p:spPr bwMode="auto">
              <a:xfrm>
                <a:off x="6429"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6" name="Rectangle 387"/>
              <p:cNvSpPr>
                <a:spLocks noChangeArrowheads="1"/>
              </p:cNvSpPr>
              <p:nvPr/>
            </p:nvSpPr>
            <p:spPr bwMode="auto">
              <a:xfrm>
                <a:off x="6966" y="3125"/>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7" name="Line 388"/>
              <p:cNvSpPr>
                <a:spLocks noChangeShapeType="1"/>
              </p:cNvSpPr>
              <p:nvPr/>
            </p:nvSpPr>
            <p:spPr bwMode="auto">
              <a:xfrm>
                <a:off x="6966" y="3125"/>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8" name="Rectangle 389"/>
              <p:cNvSpPr>
                <a:spLocks noChangeArrowheads="1"/>
              </p:cNvSpPr>
              <p:nvPr/>
            </p:nvSpPr>
            <p:spPr bwMode="auto">
              <a:xfrm>
                <a:off x="580" y="3333"/>
                <a:ext cx="69"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9" name="Rectangle 390"/>
              <p:cNvSpPr>
                <a:spLocks noChangeArrowheads="1"/>
              </p:cNvSpPr>
              <p:nvPr/>
            </p:nvSpPr>
            <p:spPr bwMode="auto">
              <a:xfrm>
                <a:off x="1019" y="3333"/>
                <a:ext cx="69"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0" name="Rectangle 391"/>
              <p:cNvSpPr>
                <a:spLocks noChangeArrowheads="1"/>
              </p:cNvSpPr>
              <p:nvPr/>
            </p:nvSpPr>
            <p:spPr bwMode="auto">
              <a:xfrm>
                <a:off x="649" y="3333"/>
                <a:ext cx="370"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1" name="Rectangle 392"/>
              <p:cNvSpPr>
                <a:spLocks noChangeArrowheads="1"/>
              </p:cNvSpPr>
              <p:nvPr/>
            </p:nvSpPr>
            <p:spPr bwMode="auto">
              <a:xfrm>
                <a:off x="787" y="3334"/>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2" name="Rectangle 393"/>
              <p:cNvSpPr>
                <a:spLocks noChangeArrowheads="1"/>
              </p:cNvSpPr>
              <p:nvPr/>
            </p:nvSpPr>
            <p:spPr bwMode="auto">
              <a:xfrm>
                <a:off x="882"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3" name="Rectangle 394"/>
              <p:cNvSpPr>
                <a:spLocks noChangeArrowheads="1"/>
              </p:cNvSpPr>
              <p:nvPr/>
            </p:nvSpPr>
            <p:spPr bwMode="auto">
              <a:xfrm>
                <a:off x="1095" y="3333"/>
                <a:ext cx="69"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4" name="Rectangle 395"/>
              <p:cNvSpPr>
                <a:spLocks noChangeArrowheads="1"/>
              </p:cNvSpPr>
              <p:nvPr/>
            </p:nvSpPr>
            <p:spPr bwMode="auto">
              <a:xfrm>
                <a:off x="1534" y="3333"/>
                <a:ext cx="69"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5" name="Rectangle 396"/>
              <p:cNvSpPr>
                <a:spLocks noChangeArrowheads="1"/>
              </p:cNvSpPr>
              <p:nvPr/>
            </p:nvSpPr>
            <p:spPr bwMode="auto">
              <a:xfrm>
                <a:off x="1164" y="3333"/>
                <a:ext cx="370" cy="20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6" name="Rectangle 397"/>
              <p:cNvSpPr>
                <a:spLocks noChangeArrowheads="1"/>
              </p:cNvSpPr>
              <p:nvPr/>
            </p:nvSpPr>
            <p:spPr bwMode="auto">
              <a:xfrm>
                <a:off x="1301" y="3334"/>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7" name="Rectangle 398"/>
              <p:cNvSpPr>
                <a:spLocks noChangeArrowheads="1"/>
              </p:cNvSpPr>
              <p:nvPr/>
            </p:nvSpPr>
            <p:spPr bwMode="auto">
              <a:xfrm>
                <a:off x="1396"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98" name="Rectangle 399"/>
              <p:cNvSpPr>
                <a:spLocks noChangeArrowheads="1"/>
              </p:cNvSpPr>
              <p:nvPr/>
            </p:nvSpPr>
            <p:spPr bwMode="auto">
              <a:xfrm>
                <a:off x="1609" y="3333"/>
                <a:ext cx="69"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9" name="Rectangle 400"/>
              <p:cNvSpPr>
                <a:spLocks noChangeArrowheads="1"/>
              </p:cNvSpPr>
              <p:nvPr/>
            </p:nvSpPr>
            <p:spPr bwMode="auto">
              <a:xfrm>
                <a:off x="2074" y="3333"/>
                <a:ext cx="68"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0" name="Rectangle 401"/>
              <p:cNvSpPr>
                <a:spLocks noChangeArrowheads="1"/>
              </p:cNvSpPr>
              <p:nvPr/>
            </p:nvSpPr>
            <p:spPr bwMode="auto">
              <a:xfrm>
                <a:off x="1678" y="3333"/>
                <a:ext cx="396" cy="20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1" name="Rectangle 402"/>
              <p:cNvSpPr>
                <a:spLocks noChangeArrowheads="1"/>
              </p:cNvSpPr>
              <p:nvPr/>
            </p:nvSpPr>
            <p:spPr bwMode="auto">
              <a:xfrm>
                <a:off x="1828" y="3334"/>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2" name="Rectangle 403"/>
              <p:cNvSpPr>
                <a:spLocks noChangeArrowheads="1"/>
              </p:cNvSpPr>
              <p:nvPr/>
            </p:nvSpPr>
            <p:spPr bwMode="auto">
              <a:xfrm>
                <a:off x="1923"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3" name="Rectangle 404"/>
              <p:cNvSpPr>
                <a:spLocks noChangeArrowheads="1"/>
              </p:cNvSpPr>
              <p:nvPr/>
            </p:nvSpPr>
            <p:spPr bwMode="auto">
              <a:xfrm>
                <a:off x="2367" y="3334"/>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04" name="Rectangle 405"/>
              <p:cNvSpPr>
                <a:spLocks noChangeArrowheads="1"/>
              </p:cNvSpPr>
              <p:nvPr/>
            </p:nvSpPr>
            <p:spPr bwMode="auto">
              <a:xfrm>
                <a:off x="2461"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 name="Group 607"/>
            <p:cNvGrpSpPr>
              <a:grpSpLocks/>
            </p:cNvGrpSpPr>
            <p:nvPr/>
          </p:nvGrpSpPr>
          <p:grpSpPr bwMode="auto">
            <a:xfrm>
              <a:off x="574" y="3328"/>
              <a:ext cx="6399" cy="462"/>
              <a:chOff x="574" y="3328"/>
              <a:chExt cx="6399" cy="462"/>
            </a:xfrm>
          </p:grpSpPr>
          <p:sp>
            <p:nvSpPr>
              <p:cNvPr id="205" name="Rectangle 407"/>
              <p:cNvSpPr>
                <a:spLocks noChangeArrowheads="1"/>
              </p:cNvSpPr>
              <p:nvPr/>
            </p:nvSpPr>
            <p:spPr bwMode="auto">
              <a:xfrm>
                <a:off x="2948"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6" name="Rectangle 408"/>
              <p:cNvSpPr>
                <a:spLocks noChangeArrowheads="1"/>
              </p:cNvSpPr>
              <p:nvPr/>
            </p:nvSpPr>
            <p:spPr bwMode="auto">
              <a:xfrm>
                <a:off x="3485"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7" name="Rectangle 409"/>
              <p:cNvSpPr>
                <a:spLocks noChangeArrowheads="1"/>
              </p:cNvSpPr>
              <p:nvPr/>
            </p:nvSpPr>
            <p:spPr bwMode="auto">
              <a:xfrm>
                <a:off x="4020"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8" name="Rectangle 410"/>
              <p:cNvSpPr>
                <a:spLocks noChangeArrowheads="1"/>
              </p:cNvSpPr>
              <p:nvPr/>
            </p:nvSpPr>
            <p:spPr bwMode="auto">
              <a:xfrm>
                <a:off x="4557"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09" name="Rectangle 411"/>
              <p:cNvSpPr>
                <a:spLocks noChangeArrowheads="1"/>
              </p:cNvSpPr>
              <p:nvPr/>
            </p:nvSpPr>
            <p:spPr bwMode="auto">
              <a:xfrm>
                <a:off x="5093"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0" name="Rectangle 412"/>
              <p:cNvSpPr>
                <a:spLocks noChangeArrowheads="1"/>
              </p:cNvSpPr>
              <p:nvPr/>
            </p:nvSpPr>
            <p:spPr bwMode="auto">
              <a:xfrm>
                <a:off x="5628"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1" name="Rectangle 413"/>
              <p:cNvSpPr>
                <a:spLocks noChangeArrowheads="1"/>
              </p:cNvSpPr>
              <p:nvPr/>
            </p:nvSpPr>
            <p:spPr bwMode="auto">
              <a:xfrm>
                <a:off x="6165"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2" name="Rectangle 414"/>
              <p:cNvSpPr>
                <a:spLocks noChangeArrowheads="1"/>
              </p:cNvSpPr>
              <p:nvPr/>
            </p:nvSpPr>
            <p:spPr bwMode="auto">
              <a:xfrm>
                <a:off x="6700" y="3334"/>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13" name="Rectangle 415"/>
              <p:cNvSpPr>
                <a:spLocks noChangeArrowheads="1"/>
              </p:cNvSpPr>
              <p:nvPr/>
            </p:nvSpPr>
            <p:spPr bwMode="auto">
              <a:xfrm>
                <a:off x="574"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4" name="Line 416"/>
              <p:cNvSpPr>
                <a:spLocks noChangeShapeType="1"/>
              </p:cNvSpPr>
              <p:nvPr/>
            </p:nvSpPr>
            <p:spPr bwMode="auto">
              <a:xfrm>
                <a:off x="574"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5" name="Line 417"/>
              <p:cNvSpPr>
                <a:spLocks noChangeShapeType="1"/>
              </p:cNvSpPr>
              <p:nvPr/>
            </p:nvSpPr>
            <p:spPr bwMode="auto">
              <a:xfrm>
                <a:off x="574"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6" name="Rectangle 418"/>
              <p:cNvSpPr>
                <a:spLocks noChangeArrowheads="1"/>
              </p:cNvSpPr>
              <p:nvPr/>
            </p:nvSpPr>
            <p:spPr bwMode="auto">
              <a:xfrm>
                <a:off x="580" y="3328"/>
                <a:ext cx="50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7" name="Line 419"/>
              <p:cNvSpPr>
                <a:spLocks noChangeShapeType="1"/>
              </p:cNvSpPr>
              <p:nvPr/>
            </p:nvSpPr>
            <p:spPr bwMode="auto">
              <a:xfrm>
                <a:off x="580" y="3328"/>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8" name="Rectangle 420"/>
              <p:cNvSpPr>
                <a:spLocks noChangeArrowheads="1"/>
              </p:cNvSpPr>
              <p:nvPr/>
            </p:nvSpPr>
            <p:spPr bwMode="auto">
              <a:xfrm>
                <a:off x="1088"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9" name="Line 421"/>
              <p:cNvSpPr>
                <a:spLocks noChangeShapeType="1"/>
              </p:cNvSpPr>
              <p:nvPr/>
            </p:nvSpPr>
            <p:spPr bwMode="auto">
              <a:xfrm>
                <a:off x="1088"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0" name="Line 422"/>
              <p:cNvSpPr>
                <a:spLocks noChangeShapeType="1"/>
              </p:cNvSpPr>
              <p:nvPr/>
            </p:nvSpPr>
            <p:spPr bwMode="auto">
              <a:xfrm>
                <a:off x="1088"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1" name="Rectangle 423"/>
              <p:cNvSpPr>
                <a:spLocks noChangeArrowheads="1"/>
              </p:cNvSpPr>
              <p:nvPr/>
            </p:nvSpPr>
            <p:spPr bwMode="auto">
              <a:xfrm>
                <a:off x="1095" y="3328"/>
                <a:ext cx="50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2" name="Line 424"/>
              <p:cNvSpPr>
                <a:spLocks noChangeShapeType="1"/>
              </p:cNvSpPr>
              <p:nvPr/>
            </p:nvSpPr>
            <p:spPr bwMode="auto">
              <a:xfrm>
                <a:off x="1095" y="3328"/>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3" name="Rectangle 425"/>
              <p:cNvSpPr>
                <a:spLocks noChangeArrowheads="1"/>
              </p:cNvSpPr>
              <p:nvPr/>
            </p:nvSpPr>
            <p:spPr bwMode="auto">
              <a:xfrm>
                <a:off x="1603"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4" name="Line 426"/>
              <p:cNvSpPr>
                <a:spLocks noChangeShapeType="1"/>
              </p:cNvSpPr>
              <p:nvPr/>
            </p:nvSpPr>
            <p:spPr bwMode="auto">
              <a:xfrm>
                <a:off x="1603"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5" name="Line 427"/>
              <p:cNvSpPr>
                <a:spLocks noChangeShapeType="1"/>
              </p:cNvSpPr>
              <p:nvPr/>
            </p:nvSpPr>
            <p:spPr bwMode="auto">
              <a:xfrm>
                <a:off x="1603"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6" name="Rectangle 428"/>
              <p:cNvSpPr>
                <a:spLocks noChangeArrowheads="1"/>
              </p:cNvSpPr>
              <p:nvPr/>
            </p:nvSpPr>
            <p:spPr bwMode="auto">
              <a:xfrm>
                <a:off x="1609" y="3328"/>
                <a:ext cx="53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7" name="Line 429"/>
              <p:cNvSpPr>
                <a:spLocks noChangeShapeType="1"/>
              </p:cNvSpPr>
              <p:nvPr/>
            </p:nvSpPr>
            <p:spPr bwMode="auto">
              <a:xfrm>
                <a:off x="1609" y="3328"/>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8" name="Rectangle 430"/>
              <p:cNvSpPr>
                <a:spLocks noChangeArrowheads="1"/>
              </p:cNvSpPr>
              <p:nvPr/>
            </p:nvSpPr>
            <p:spPr bwMode="auto">
              <a:xfrm>
                <a:off x="2142"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9" name="Line 431"/>
              <p:cNvSpPr>
                <a:spLocks noChangeShapeType="1"/>
              </p:cNvSpPr>
              <p:nvPr/>
            </p:nvSpPr>
            <p:spPr bwMode="auto">
              <a:xfrm>
                <a:off x="2142"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0" name="Line 432"/>
              <p:cNvSpPr>
                <a:spLocks noChangeShapeType="1"/>
              </p:cNvSpPr>
              <p:nvPr/>
            </p:nvSpPr>
            <p:spPr bwMode="auto">
              <a:xfrm>
                <a:off x="2142"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1" name="Rectangle 433"/>
              <p:cNvSpPr>
                <a:spLocks noChangeArrowheads="1"/>
              </p:cNvSpPr>
              <p:nvPr/>
            </p:nvSpPr>
            <p:spPr bwMode="auto">
              <a:xfrm>
                <a:off x="2149" y="3328"/>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2" name="Line 434"/>
              <p:cNvSpPr>
                <a:spLocks noChangeShapeType="1"/>
              </p:cNvSpPr>
              <p:nvPr/>
            </p:nvSpPr>
            <p:spPr bwMode="auto">
              <a:xfrm>
                <a:off x="2149" y="3328"/>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3" name="Rectangle 435"/>
              <p:cNvSpPr>
                <a:spLocks noChangeArrowheads="1"/>
              </p:cNvSpPr>
              <p:nvPr/>
            </p:nvSpPr>
            <p:spPr bwMode="auto">
              <a:xfrm>
                <a:off x="2677"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4" name="Line 436"/>
              <p:cNvSpPr>
                <a:spLocks noChangeShapeType="1"/>
              </p:cNvSpPr>
              <p:nvPr/>
            </p:nvSpPr>
            <p:spPr bwMode="auto">
              <a:xfrm>
                <a:off x="2677"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5" name="Line 437"/>
              <p:cNvSpPr>
                <a:spLocks noChangeShapeType="1"/>
              </p:cNvSpPr>
              <p:nvPr/>
            </p:nvSpPr>
            <p:spPr bwMode="auto">
              <a:xfrm>
                <a:off x="2677"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6" name="Rectangle 438"/>
              <p:cNvSpPr>
                <a:spLocks noChangeArrowheads="1"/>
              </p:cNvSpPr>
              <p:nvPr/>
            </p:nvSpPr>
            <p:spPr bwMode="auto">
              <a:xfrm>
                <a:off x="2684" y="3328"/>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7" name="Line 439"/>
              <p:cNvSpPr>
                <a:spLocks noChangeShapeType="1"/>
              </p:cNvSpPr>
              <p:nvPr/>
            </p:nvSpPr>
            <p:spPr bwMode="auto">
              <a:xfrm>
                <a:off x="2684" y="3328"/>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8" name="Rectangle 440"/>
              <p:cNvSpPr>
                <a:spLocks noChangeArrowheads="1"/>
              </p:cNvSpPr>
              <p:nvPr/>
            </p:nvSpPr>
            <p:spPr bwMode="auto">
              <a:xfrm>
                <a:off x="3214"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9" name="Line 441"/>
              <p:cNvSpPr>
                <a:spLocks noChangeShapeType="1"/>
              </p:cNvSpPr>
              <p:nvPr/>
            </p:nvSpPr>
            <p:spPr bwMode="auto">
              <a:xfrm>
                <a:off x="3214"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0" name="Line 442"/>
              <p:cNvSpPr>
                <a:spLocks noChangeShapeType="1"/>
              </p:cNvSpPr>
              <p:nvPr/>
            </p:nvSpPr>
            <p:spPr bwMode="auto">
              <a:xfrm>
                <a:off x="3214"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1" name="Rectangle 443"/>
              <p:cNvSpPr>
                <a:spLocks noChangeArrowheads="1"/>
              </p:cNvSpPr>
              <p:nvPr/>
            </p:nvSpPr>
            <p:spPr bwMode="auto">
              <a:xfrm>
                <a:off x="3221" y="3328"/>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2" name="Line 444"/>
              <p:cNvSpPr>
                <a:spLocks noChangeShapeType="1"/>
              </p:cNvSpPr>
              <p:nvPr/>
            </p:nvSpPr>
            <p:spPr bwMode="auto">
              <a:xfrm>
                <a:off x="3221" y="3328"/>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3" name="Rectangle 445"/>
              <p:cNvSpPr>
                <a:spLocks noChangeArrowheads="1"/>
              </p:cNvSpPr>
              <p:nvPr/>
            </p:nvSpPr>
            <p:spPr bwMode="auto">
              <a:xfrm>
                <a:off x="3751"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4" name="Line 446"/>
              <p:cNvSpPr>
                <a:spLocks noChangeShapeType="1"/>
              </p:cNvSpPr>
              <p:nvPr/>
            </p:nvSpPr>
            <p:spPr bwMode="auto">
              <a:xfrm>
                <a:off x="3751"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5" name="Line 447"/>
              <p:cNvSpPr>
                <a:spLocks noChangeShapeType="1"/>
              </p:cNvSpPr>
              <p:nvPr/>
            </p:nvSpPr>
            <p:spPr bwMode="auto">
              <a:xfrm>
                <a:off x="3751"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6" name="Rectangle 448"/>
              <p:cNvSpPr>
                <a:spLocks noChangeArrowheads="1"/>
              </p:cNvSpPr>
              <p:nvPr/>
            </p:nvSpPr>
            <p:spPr bwMode="auto">
              <a:xfrm>
                <a:off x="3757" y="3328"/>
                <a:ext cx="52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7" name="Line 449"/>
              <p:cNvSpPr>
                <a:spLocks noChangeShapeType="1"/>
              </p:cNvSpPr>
              <p:nvPr/>
            </p:nvSpPr>
            <p:spPr bwMode="auto">
              <a:xfrm>
                <a:off x="3757" y="3328"/>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8" name="Rectangle 450"/>
              <p:cNvSpPr>
                <a:spLocks noChangeArrowheads="1"/>
              </p:cNvSpPr>
              <p:nvPr/>
            </p:nvSpPr>
            <p:spPr bwMode="auto">
              <a:xfrm>
                <a:off x="4286"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9" name="Line 451"/>
              <p:cNvSpPr>
                <a:spLocks noChangeShapeType="1"/>
              </p:cNvSpPr>
              <p:nvPr/>
            </p:nvSpPr>
            <p:spPr bwMode="auto">
              <a:xfrm>
                <a:off x="4286"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0" name="Line 452"/>
              <p:cNvSpPr>
                <a:spLocks noChangeShapeType="1"/>
              </p:cNvSpPr>
              <p:nvPr/>
            </p:nvSpPr>
            <p:spPr bwMode="auto">
              <a:xfrm>
                <a:off x="4286"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1" name="Rectangle 453"/>
              <p:cNvSpPr>
                <a:spLocks noChangeArrowheads="1"/>
              </p:cNvSpPr>
              <p:nvPr/>
            </p:nvSpPr>
            <p:spPr bwMode="auto">
              <a:xfrm>
                <a:off x="4292" y="3328"/>
                <a:ext cx="53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2" name="Line 454"/>
              <p:cNvSpPr>
                <a:spLocks noChangeShapeType="1"/>
              </p:cNvSpPr>
              <p:nvPr/>
            </p:nvSpPr>
            <p:spPr bwMode="auto">
              <a:xfrm>
                <a:off x="4292" y="3328"/>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3" name="Rectangle 455"/>
              <p:cNvSpPr>
                <a:spLocks noChangeArrowheads="1"/>
              </p:cNvSpPr>
              <p:nvPr/>
            </p:nvSpPr>
            <p:spPr bwMode="auto">
              <a:xfrm>
                <a:off x="4823"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4" name="Line 456"/>
              <p:cNvSpPr>
                <a:spLocks noChangeShapeType="1"/>
              </p:cNvSpPr>
              <p:nvPr/>
            </p:nvSpPr>
            <p:spPr bwMode="auto">
              <a:xfrm>
                <a:off x="4823"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5" name="Line 457"/>
              <p:cNvSpPr>
                <a:spLocks noChangeShapeType="1"/>
              </p:cNvSpPr>
              <p:nvPr/>
            </p:nvSpPr>
            <p:spPr bwMode="auto">
              <a:xfrm>
                <a:off x="4823"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6" name="Rectangle 458"/>
              <p:cNvSpPr>
                <a:spLocks noChangeArrowheads="1"/>
              </p:cNvSpPr>
              <p:nvPr/>
            </p:nvSpPr>
            <p:spPr bwMode="auto">
              <a:xfrm>
                <a:off x="4829" y="3328"/>
                <a:ext cx="52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7" name="Line 459"/>
              <p:cNvSpPr>
                <a:spLocks noChangeShapeType="1"/>
              </p:cNvSpPr>
              <p:nvPr/>
            </p:nvSpPr>
            <p:spPr bwMode="auto">
              <a:xfrm>
                <a:off x="4829" y="3328"/>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58" name="Rectangle 460"/>
              <p:cNvSpPr>
                <a:spLocks noChangeArrowheads="1"/>
              </p:cNvSpPr>
              <p:nvPr/>
            </p:nvSpPr>
            <p:spPr bwMode="auto">
              <a:xfrm>
                <a:off x="5358" y="3328"/>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9" name="Line 461"/>
              <p:cNvSpPr>
                <a:spLocks noChangeShapeType="1"/>
              </p:cNvSpPr>
              <p:nvPr/>
            </p:nvSpPr>
            <p:spPr bwMode="auto">
              <a:xfrm>
                <a:off x="5358" y="3328"/>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0" name="Line 462"/>
              <p:cNvSpPr>
                <a:spLocks noChangeShapeType="1"/>
              </p:cNvSpPr>
              <p:nvPr/>
            </p:nvSpPr>
            <p:spPr bwMode="auto">
              <a:xfrm>
                <a:off x="5358"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1" name="Rectangle 463"/>
              <p:cNvSpPr>
                <a:spLocks noChangeArrowheads="1"/>
              </p:cNvSpPr>
              <p:nvPr/>
            </p:nvSpPr>
            <p:spPr bwMode="auto">
              <a:xfrm>
                <a:off x="5364" y="3328"/>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2" name="Line 464"/>
              <p:cNvSpPr>
                <a:spLocks noChangeShapeType="1"/>
              </p:cNvSpPr>
              <p:nvPr/>
            </p:nvSpPr>
            <p:spPr bwMode="auto">
              <a:xfrm>
                <a:off x="5364" y="3328"/>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3" name="Rectangle 465"/>
              <p:cNvSpPr>
                <a:spLocks noChangeArrowheads="1"/>
              </p:cNvSpPr>
              <p:nvPr/>
            </p:nvSpPr>
            <p:spPr bwMode="auto">
              <a:xfrm>
                <a:off x="5894"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4" name="Line 466"/>
              <p:cNvSpPr>
                <a:spLocks noChangeShapeType="1"/>
              </p:cNvSpPr>
              <p:nvPr/>
            </p:nvSpPr>
            <p:spPr bwMode="auto">
              <a:xfrm>
                <a:off x="5894"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5" name="Line 467"/>
              <p:cNvSpPr>
                <a:spLocks noChangeShapeType="1"/>
              </p:cNvSpPr>
              <p:nvPr/>
            </p:nvSpPr>
            <p:spPr bwMode="auto">
              <a:xfrm>
                <a:off x="5894"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6" name="Rectangle 468"/>
              <p:cNvSpPr>
                <a:spLocks noChangeArrowheads="1"/>
              </p:cNvSpPr>
              <p:nvPr/>
            </p:nvSpPr>
            <p:spPr bwMode="auto">
              <a:xfrm>
                <a:off x="5901" y="3328"/>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7" name="Line 469"/>
              <p:cNvSpPr>
                <a:spLocks noChangeShapeType="1"/>
              </p:cNvSpPr>
              <p:nvPr/>
            </p:nvSpPr>
            <p:spPr bwMode="auto">
              <a:xfrm>
                <a:off x="5901" y="3328"/>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8" name="Rectangle 470"/>
              <p:cNvSpPr>
                <a:spLocks noChangeArrowheads="1"/>
              </p:cNvSpPr>
              <p:nvPr/>
            </p:nvSpPr>
            <p:spPr bwMode="auto">
              <a:xfrm>
                <a:off x="6429"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9" name="Line 471"/>
              <p:cNvSpPr>
                <a:spLocks noChangeShapeType="1"/>
              </p:cNvSpPr>
              <p:nvPr/>
            </p:nvSpPr>
            <p:spPr bwMode="auto">
              <a:xfrm>
                <a:off x="6429"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0" name="Line 472"/>
              <p:cNvSpPr>
                <a:spLocks noChangeShapeType="1"/>
              </p:cNvSpPr>
              <p:nvPr/>
            </p:nvSpPr>
            <p:spPr bwMode="auto">
              <a:xfrm>
                <a:off x="6429"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1" name="Rectangle 473"/>
              <p:cNvSpPr>
                <a:spLocks noChangeArrowheads="1"/>
              </p:cNvSpPr>
              <p:nvPr/>
            </p:nvSpPr>
            <p:spPr bwMode="auto">
              <a:xfrm>
                <a:off x="6436" y="3328"/>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2" name="Line 474"/>
              <p:cNvSpPr>
                <a:spLocks noChangeShapeType="1"/>
              </p:cNvSpPr>
              <p:nvPr/>
            </p:nvSpPr>
            <p:spPr bwMode="auto">
              <a:xfrm>
                <a:off x="6436" y="3328"/>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3" name="Rectangle 475"/>
              <p:cNvSpPr>
                <a:spLocks noChangeArrowheads="1"/>
              </p:cNvSpPr>
              <p:nvPr/>
            </p:nvSpPr>
            <p:spPr bwMode="auto">
              <a:xfrm>
                <a:off x="6966" y="3328"/>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4" name="Line 476"/>
              <p:cNvSpPr>
                <a:spLocks noChangeShapeType="1"/>
              </p:cNvSpPr>
              <p:nvPr/>
            </p:nvSpPr>
            <p:spPr bwMode="auto">
              <a:xfrm>
                <a:off x="6966" y="3328"/>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5" name="Line 477"/>
              <p:cNvSpPr>
                <a:spLocks noChangeShapeType="1"/>
              </p:cNvSpPr>
              <p:nvPr/>
            </p:nvSpPr>
            <p:spPr bwMode="auto">
              <a:xfrm>
                <a:off x="6966" y="3328"/>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6" name="Rectangle 478"/>
              <p:cNvSpPr>
                <a:spLocks noChangeArrowheads="1"/>
              </p:cNvSpPr>
              <p:nvPr/>
            </p:nvSpPr>
            <p:spPr bwMode="auto">
              <a:xfrm>
                <a:off x="574"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7" name="Line 479"/>
              <p:cNvSpPr>
                <a:spLocks noChangeShapeType="1"/>
              </p:cNvSpPr>
              <p:nvPr/>
            </p:nvSpPr>
            <p:spPr bwMode="auto">
              <a:xfrm>
                <a:off x="574"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8" name="Rectangle 480"/>
              <p:cNvSpPr>
                <a:spLocks noChangeArrowheads="1"/>
              </p:cNvSpPr>
              <p:nvPr/>
            </p:nvSpPr>
            <p:spPr bwMode="auto">
              <a:xfrm>
                <a:off x="1088"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9" name="Line 481"/>
              <p:cNvSpPr>
                <a:spLocks noChangeShapeType="1"/>
              </p:cNvSpPr>
              <p:nvPr/>
            </p:nvSpPr>
            <p:spPr bwMode="auto">
              <a:xfrm>
                <a:off x="1088"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0" name="Rectangle 482"/>
              <p:cNvSpPr>
                <a:spLocks noChangeArrowheads="1"/>
              </p:cNvSpPr>
              <p:nvPr/>
            </p:nvSpPr>
            <p:spPr bwMode="auto">
              <a:xfrm>
                <a:off x="1603"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1" name="Line 483"/>
              <p:cNvSpPr>
                <a:spLocks noChangeShapeType="1"/>
              </p:cNvSpPr>
              <p:nvPr/>
            </p:nvSpPr>
            <p:spPr bwMode="auto">
              <a:xfrm>
                <a:off x="1603"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2" name="Rectangle 484"/>
              <p:cNvSpPr>
                <a:spLocks noChangeArrowheads="1"/>
              </p:cNvSpPr>
              <p:nvPr/>
            </p:nvSpPr>
            <p:spPr bwMode="auto">
              <a:xfrm>
                <a:off x="2142"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3" name="Line 485"/>
              <p:cNvSpPr>
                <a:spLocks noChangeShapeType="1"/>
              </p:cNvSpPr>
              <p:nvPr/>
            </p:nvSpPr>
            <p:spPr bwMode="auto">
              <a:xfrm>
                <a:off x="2142"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4" name="Rectangle 486"/>
              <p:cNvSpPr>
                <a:spLocks noChangeArrowheads="1"/>
              </p:cNvSpPr>
              <p:nvPr/>
            </p:nvSpPr>
            <p:spPr bwMode="auto">
              <a:xfrm>
                <a:off x="2677"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5" name="Line 487"/>
              <p:cNvSpPr>
                <a:spLocks noChangeShapeType="1"/>
              </p:cNvSpPr>
              <p:nvPr/>
            </p:nvSpPr>
            <p:spPr bwMode="auto">
              <a:xfrm>
                <a:off x="2677"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6" name="Rectangle 488"/>
              <p:cNvSpPr>
                <a:spLocks noChangeArrowheads="1"/>
              </p:cNvSpPr>
              <p:nvPr/>
            </p:nvSpPr>
            <p:spPr bwMode="auto">
              <a:xfrm>
                <a:off x="3214"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7" name="Line 489"/>
              <p:cNvSpPr>
                <a:spLocks noChangeShapeType="1"/>
              </p:cNvSpPr>
              <p:nvPr/>
            </p:nvSpPr>
            <p:spPr bwMode="auto">
              <a:xfrm>
                <a:off x="3214"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8" name="Rectangle 490"/>
              <p:cNvSpPr>
                <a:spLocks noChangeArrowheads="1"/>
              </p:cNvSpPr>
              <p:nvPr/>
            </p:nvSpPr>
            <p:spPr bwMode="auto">
              <a:xfrm>
                <a:off x="3751"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9" name="Line 491"/>
              <p:cNvSpPr>
                <a:spLocks noChangeShapeType="1"/>
              </p:cNvSpPr>
              <p:nvPr/>
            </p:nvSpPr>
            <p:spPr bwMode="auto">
              <a:xfrm>
                <a:off x="3751"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0" name="Rectangle 492"/>
              <p:cNvSpPr>
                <a:spLocks noChangeArrowheads="1"/>
              </p:cNvSpPr>
              <p:nvPr/>
            </p:nvSpPr>
            <p:spPr bwMode="auto">
              <a:xfrm>
                <a:off x="4286"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1" name="Line 493"/>
              <p:cNvSpPr>
                <a:spLocks noChangeShapeType="1"/>
              </p:cNvSpPr>
              <p:nvPr/>
            </p:nvSpPr>
            <p:spPr bwMode="auto">
              <a:xfrm>
                <a:off x="4286"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2" name="Rectangle 494"/>
              <p:cNvSpPr>
                <a:spLocks noChangeArrowheads="1"/>
              </p:cNvSpPr>
              <p:nvPr/>
            </p:nvSpPr>
            <p:spPr bwMode="auto">
              <a:xfrm>
                <a:off x="4823"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3" name="Line 495"/>
              <p:cNvSpPr>
                <a:spLocks noChangeShapeType="1"/>
              </p:cNvSpPr>
              <p:nvPr/>
            </p:nvSpPr>
            <p:spPr bwMode="auto">
              <a:xfrm>
                <a:off x="4823"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4" name="Rectangle 496"/>
              <p:cNvSpPr>
                <a:spLocks noChangeArrowheads="1"/>
              </p:cNvSpPr>
              <p:nvPr/>
            </p:nvSpPr>
            <p:spPr bwMode="auto">
              <a:xfrm>
                <a:off x="5358" y="3333"/>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5" name="Line 497"/>
              <p:cNvSpPr>
                <a:spLocks noChangeShapeType="1"/>
              </p:cNvSpPr>
              <p:nvPr/>
            </p:nvSpPr>
            <p:spPr bwMode="auto">
              <a:xfrm>
                <a:off x="5358"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6" name="Rectangle 498"/>
              <p:cNvSpPr>
                <a:spLocks noChangeArrowheads="1"/>
              </p:cNvSpPr>
              <p:nvPr/>
            </p:nvSpPr>
            <p:spPr bwMode="auto">
              <a:xfrm>
                <a:off x="5894"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7" name="Line 499"/>
              <p:cNvSpPr>
                <a:spLocks noChangeShapeType="1"/>
              </p:cNvSpPr>
              <p:nvPr/>
            </p:nvSpPr>
            <p:spPr bwMode="auto">
              <a:xfrm>
                <a:off x="5894"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8" name="Rectangle 500"/>
              <p:cNvSpPr>
                <a:spLocks noChangeArrowheads="1"/>
              </p:cNvSpPr>
              <p:nvPr/>
            </p:nvSpPr>
            <p:spPr bwMode="auto">
              <a:xfrm>
                <a:off x="6429"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9" name="Line 501"/>
              <p:cNvSpPr>
                <a:spLocks noChangeShapeType="1"/>
              </p:cNvSpPr>
              <p:nvPr/>
            </p:nvSpPr>
            <p:spPr bwMode="auto">
              <a:xfrm>
                <a:off x="6429"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0" name="Rectangle 502"/>
              <p:cNvSpPr>
                <a:spLocks noChangeArrowheads="1"/>
              </p:cNvSpPr>
              <p:nvPr/>
            </p:nvSpPr>
            <p:spPr bwMode="auto">
              <a:xfrm>
                <a:off x="6966" y="3333"/>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1" name="Line 503"/>
              <p:cNvSpPr>
                <a:spLocks noChangeShapeType="1"/>
              </p:cNvSpPr>
              <p:nvPr/>
            </p:nvSpPr>
            <p:spPr bwMode="auto">
              <a:xfrm>
                <a:off x="6966" y="3333"/>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2" name="Rectangle 504"/>
              <p:cNvSpPr>
                <a:spLocks noChangeArrowheads="1"/>
              </p:cNvSpPr>
              <p:nvPr/>
            </p:nvSpPr>
            <p:spPr bwMode="auto">
              <a:xfrm>
                <a:off x="580" y="3540"/>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3" name="Rectangle 505"/>
              <p:cNvSpPr>
                <a:spLocks noChangeArrowheads="1"/>
              </p:cNvSpPr>
              <p:nvPr/>
            </p:nvSpPr>
            <p:spPr bwMode="auto">
              <a:xfrm>
                <a:off x="1019" y="3540"/>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4" name="Rectangle 506"/>
              <p:cNvSpPr>
                <a:spLocks noChangeArrowheads="1"/>
              </p:cNvSpPr>
              <p:nvPr/>
            </p:nvSpPr>
            <p:spPr bwMode="auto">
              <a:xfrm>
                <a:off x="649" y="3540"/>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5" name="Rectangle 507"/>
              <p:cNvSpPr>
                <a:spLocks noChangeArrowheads="1"/>
              </p:cNvSpPr>
              <p:nvPr/>
            </p:nvSpPr>
            <p:spPr bwMode="auto">
              <a:xfrm>
                <a:off x="787" y="3541"/>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6" name="Rectangle 508"/>
              <p:cNvSpPr>
                <a:spLocks noChangeArrowheads="1"/>
              </p:cNvSpPr>
              <p:nvPr/>
            </p:nvSpPr>
            <p:spPr bwMode="auto">
              <a:xfrm>
                <a:off x="882"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 name="Rectangle 509"/>
              <p:cNvSpPr>
                <a:spLocks noChangeArrowheads="1"/>
              </p:cNvSpPr>
              <p:nvPr/>
            </p:nvSpPr>
            <p:spPr bwMode="auto">
              <a:xfrm>
                <a:off x="1095" y="3540"/>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8" name="Rectangle 510"/>
              <p:cNvSpPr>
                <a:spLocks noChangeArrowheads="1"/>
              </p:cNvSpPr>
              <p:nvPr/>
            </p:nvSpPr>
            <p:spPr bwMode="auto">
              <a:xfrm>
                <a:off x="1534" y="3540"/>
                <a:ext cx="69"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9" name="Rectangle 511"/>
              <p:cNvSpPr>
                <a:spLocks noChangeArrowheads="1"/>
              </p:cNvSpPr>
              <p:nvPr/>
            </p:nvSpPr>
            <p:spPr bwMode="auto">
              <a:xfrm>
                <a:off x="1164" y="3540"/>
                <a:ext cx="370" cy="20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0" name="Rectangle 512"/>
              <p:cNvSpPr>
                <a:spLocks noChangeArrowheads="1"/>
              </p:cNvSpPr>
              <p:nvPr/>
            </p:nvSpPr>
            <p:spPr bwMode="auto">
              <a:xfrm>
                <a:off x="1301" y="3541"/>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1" name="Rectangle 513"/>
              <p:cNvSpPr>
                <a:spLocks noChangeArrowheads="1"/>
              </p:cNvSpPr>
              <p:nvPr/>
            </p:nvSpPr>
            <p:spPr bwMode="auto">
              <a:xfrm>
                <a:off x="1396"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2" name="Rectangle 514"/>
              <p:cNvSpPr>
                <a:spLocks noChangeArrowheads="1"/>
              </p:cNvSpPr>
              <p:nvPr/>
            </p:nvSpPr>
            <p:spPr bwMode="auto">
              <a:xfrm>
                <a:off x="1609" y="3540"/>
                <a:ext cx="69"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3" name="Rectangle 515"/>
              <p:cNvSpPr>
                <a:spLocks noChangeArrowheads="1"/>
              </p:cNvSpPr>
              <p:nvPr/>
            </p:nvSpPr>
            <p:spPr bwMode="auto">
              <a:xfrm>
                <a:off x="2074" y="3540"/>
                <a:ext cx="68"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4" name="Rectangle 516"/>
              <p:cNvSpPr>
                <a:spLocks noChangeArrowheads="1"/>
              </p:cNvSpPr>
              <p:nvPr/>
            </p:nvSpPr>
            <p:spPr bwMode="auto">
              <a:xfrm>
                <a:off x="1678" y="3540"/>
                <a:ext cx="396" cy="20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5" name="Rectangle 517"/>
              <p:cNvSpPr>
                <a:spLocks noChangeArrowheads="1"/>
              </p:cNvSpPr>
              <p:nvPr/>
            </p:nvSpPr>
            <p:spPr bwMode="auto">
              <a:xfrm>
                <a:off x="1828" y="3541"/>
                <a:ext cx="8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100" b="1" dirty="0">
                    <a:solidFill>
                      <a:srgbClr val="000000"/>
                    </a:solidFill>
                    <a:latin typeface="Calibri" pitchFamily="34" charset="0"/>
                    <a:cs typeface="Arial" pitchFamily="34" charset="0"/>
                  </a:rPr>
                  <a:t>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6" name="Rectangle 518"/>
              <p:cNvSpPr>
                <a:spLocks noChangeArrowheads="1"/>
              </p:cNvSpPr>
              <p:nvPr/>
            </p:nvSpPr>
            <p:spPr bwMode="auto">
              <a:xfrm>
                <a:off x="1923"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7" name="Rectangle 519"/>
              <p:cNvSpPr>
                <a:spLocks noChangeArrowheads="1"/>
              </p:cNvSpPr>
              <p:nvPr/>
            </p:nvSpPr>
            <p:spPr bwMode="auto">
              <a:xfrm>
                <a:off x="2367" y="3541"/>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8" name="Rectangle 520"/>
              <p:cNvSpPr>
                <a:spLocks noChangeArrowheads="1"/>
              </p:cNvSpPr>
              <p:nvPr/>
            </p:nvSpPr>
            <p:spPr bwMode="auto">
              <a:xfrm>
                <a:off x="2461"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9" name="Rectangle 521"/>
              <p:cNvSpPr>
                <a:spLocks noChangeArrowheads="1"/>
              </p:cNvSpPr>
              <p:nvPr/>
            </p:nvSpPr>
            <p:spPr bwMode="auto">
              <a:xfrm>
                <a:off x="2948"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0" name="Rectangle 522"/>
              <p:cNvSpPr>
                <a:spLocks noChangeArrowheads="1"/>
              </p:cNvSpPr>
              <p:nvPr/>
            </p:nvSpPr>
            <p:spPr bwMode="auto">
              <a:xfrm>
                <a:off x="3485"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1" name="Rectangle 523"/>
              <p:cNvSpPr>
                <a:spLocks noChangeArrowheads="1"/>
              </p:cNvSpPr>
              <p:nvPr/>
            </p:nvSpPr>
            <p:spPr bwMode="auto">
              <a:xfrm>
                <a:off x="4020"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2" name="Rectangle 524"/>
              <p:cNvSpPr>
                <a:spLocks noChangeArrowheads="1"/>
              </p:cNvSpPr>
              <p:nvPr/>
            </p:nvSpPr>
            <p:spPr bwMode="auto">
              <a:xfrm>
                <a:off x="4557"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3" name="Rectangle 525"/>
              <p:cNvSpPr>
                <a:spLocks noChangeArrowheads="1"/>
              </p:cNvSpPr>
              <p:nvPr/>
            </p:nvSpPr>
            <p:spPr bwMode="auto">
              <a:xfrm>
                <a:off x="5093"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4" name="Rectangle 526"/>
              <p:cNvSpPr>
                <a:spLocks noChangeArrowheads="1"/>
              </p:cNvSpPr>
              <p:nvPr/>
            </p:nvSpPr>
            <p:spPr bwMode="auto">
              <a:xfrm>
                <a:off x="5628"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5" name="Rectangle 527"/>
              <p:cNvSpPr>
                <a:spLocks noChangeArrowheads="1"/>
              </p:cNvSpPr>
              <p:nvPr/>
            </p:nvSpPr>
            <p:spPr bwMode="auto">
              <a:xfrm>
                <a:off x="6165"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6" name="Rectangle 528"/>
              <p:cNvSpPr>
                <a:spLocks noChangeArrowheads="1"/>
              </p:cNvSpPr>
              <p:nvPr/>
            </p:nvSpPr>
            <p:spPr bwMode="auto">
              <a:xfrm>
                <a:off x="6700" y="3541"/>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 name="Rectangle 529"/>
              <p:cNvSpPr>
                <a:spLocks noChangeArrowheads="1"/>
              </p:cNvSpPr>
              <p:nvPr/>
            </p:nvSpPr>
            <p:spPr bwMode="auto">
              <a:xfrm>
                <a:off x="574"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8" name="Line 530"/>
              <p:cNvSpPr>
                <a:spLocks noChangeShapeType="1"/>
              </p:cNvSpPr>
              <p:nvPr/>
            </p:nvSpPr>
            <p:spPr bwMode="auto">
              <a:xfrm>
                <a:off x="574"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9" name="Line 531"/>
              <p:cNvSpPr>
                <a:spLocks noChangeShapeType="1"/>
              </p:cNvSpPr>
              <p:nvPr/>
            </p:nvSpPr>
            <p:spPr bwMode="auto">
              <a:xfrm>
                <a:off x="574"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0" name="Rectangle 532"/>
              <p:cNvSpPr>
                <a:spLocks noChangeArrowheads="1"/>
              </p:cNvSpPr>
              <p:nvPr/>
            </p:nvSpPr>
            <p:spPr bwMode="auto">
              <a:xfrm>
                <a:off x="580" y="3535"/>
                <a:ext cx="50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1" name="Line 533"/>
              <p:cNvSpPr>
                <a:spLocks noChangeShapeType="1"/>
              </p:cNvSpPr>
              <p:nvPr/>
            </p:nvSpPr>
            <p:spPr bwMode="auto">
              <a:xfrm>
                <a:off x="580" y="3535"/>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2" name="Rectangle 534"/>
              <p:cNvSpPr>
                <a:spLocks noChangeArrowheads="1"/>
              </p:cNvSpPr>
              <p:nvPr/>
            </p:nvSpPr>
            <p:spPr bwMode="auto">
              <a:xfrm>
                <a:off x="1088"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3" name="Line 535"/>
              <p:cNvSpPr>
                <a:spLocks noChangeShapeType="1"/>
              </p:cNvSpPr>
              <p:nvPr/>
            </p:nvSpPr>
            <p:spPr bwMode="auto">
              <a:xfrm>
                <a:off x="1088"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4" name="Line 536"/>
              <p:cNvSpPr>
                <a:spLocks noChangeShapeType="1"/>
              </p:cNvSpPr>
              <p:nvPr/>
            </p:nvSpPr>
            <p:spPr bwMode="auto">
              <a:xfrm>
                <a:off x="1088"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5" name="Rectangle 537"/>
              <p:cNvSpPr>
                <a:spLocks noChangeArrowheads="1"/>
              </p:cNvSpPr>
              <p:nvPr/>
            </p:nvSpPr>
            <p:spPr bwMode="auto">
              <a:xfrm>
                <a:off x="1095" y="3535"/>
                <a:ext cx="50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6" name="Line 538"/>
              <p:cNvSpPr>
                <a:spLocks noChangeShapeType="1"/>
              </p:cNvSpPr>
              <p:nvPr/>
            </p:nvSpPr>
            <p:spPr bwMode="auto">
              <a:xfrm>
                <a:off x="1095" y="3535"/>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7" name="Rectangle 539"/>
              <p:cNvSpPr>
                <a:spLocks noChangeArrowheads="1"/>
              </p:cNvSpPr>
              <p:nvPr/>
            </p:nvSpPr>
            <p:spPr bwMode="auto">
              <a:xfrm>
                <a:off x="1603"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8" name="Line 540"/>
              <p:cNvSpPr>
                <a:spLocks noChangeShapeType="1"/>
              </p:cNvSpPr>
              <p:nvPr/>
            </p:nvSpPr>
            <p:spPr bwMode="auto">
              <a:xfrm>
                <a:off x="1603"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9" name="Line 541"/>
              <p:cNvSpPr>
                <a:spLocks noChangeShapeType="1"/>
              </p:cNvSpPr>
              <p:nvPr/>
            </p:nvSpPr>
            <p:spPr bwMode="auto">
              <a:xfrm>
                <a:off x="1603"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0" name="Rectangle 542"/>
              <p:cNvSpPr>
                <a:spLocks noChangeArrowheads="1"/>
              </p:cNvSpPr>
              <p:nvPr/>
            </p:nvSpPr>
            <p:spPr bwMode="auto">
              <a:xfrm>
                <a:off x="1609" y="3535"/>
                <a:ext cx="53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1" name="Line 543"/>
              <p:cNvSpPr>
                <a:spLocks noChangeShapeType="1"/>
              </p:cNvSpPr>
              <p:nvPr/>
            </p:nvSpPr>
            <p:spPr bwMode="auto">
              <a:xfrm>
                <a:off x="1609" y="3535"/>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2" name="Rectangle 544"/>
              <p:cNvSpPr>
                <a:spLocks noChangeArrowheads="1"/>
              </p:cNvSpPr>
              <p:nvPr/>
            </p:nvSpPr>
            <p:spPr bwMode="auto">
              <a:xfrm>
                <a:off x="2142"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3" name="Line 545"/>
              <p:cNvSpPr>
                <a:spLocks noChangeShapeType="1"/>
              </p:cNvSpPr>
              <p:nvPr/>
            </p:nvSpPr>
            <p:spPr bwMode="auto">
              <a:xfrm>
                <a:off x="2142"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4" name="Line 546"/>
              <p:cNvSpPr>
                <a:spLocks noChangeShapeType="1"/>
              </p:cNvSpPr>
              <p:nvPr/>
            </p:nvSpPr>
            <p:spPr bwMode="auto">
              <a:xfrm>
                <a:off x="2142"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5" name="Rectangle 547"/>
              <p:cNvSpPr>
                <a:spLocks noChangeArrowheads="1"/>
              </p:cNvSpPr>
              <p:nvPr/>
            </p:nvSpPr>
            <p:spPr bwMode="auto">
              <a:xfrm>
                <a:off x="2149" y="3535"/>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6" name="Line 548"/>
              <p:cNvSpPr>
                <a:spLocks noChangeShapeType="1"/>
              </p:cNvSpPr>
              <p:nvPr/>
            </p:nvSpPr>
            <p:spPr bwMode="auto">
              <a:xfrm>
                <a:off x="2149" y="3535"/>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7" name="Rectangle 549"/>
              <p:cNvSpPr>
                <a:spLocks noChangeArrowheads="1"/>
              </p:cNvSpPr>
              <p:nvPr/>
            </p:nvSpPr>
            <p:spPr bwMode="auto">
              <a:xfrm>
                <a:off x="2677"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8" name="Line 550"/>
              <p:cNvSpPr>
                <a:spLocks noChangeShapeType="1"/>
              </p:cNvSpPr>
              <p:nvPr/>
            </p:nvSpPr>
            <p:spPr bwMode="auto">
              <a:xfrm>
                <a:off x="2677"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9" name="Line 551"/>
              <p:cNvSpPr>
                <a:spLocks noChangeShapeType="1"/>
              </p:cNvSpPr>
              <p:nvPr/>
            </p:nvSpPr>
            <p:spPr bwMode="auto">
              <a:xfrm>
                <a:off x="2677"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0" name="Rectangle 552"/>
              <p:cNvSpPr>
                <a:spLocks noChangeArrowheads="1"/>
              </p:cNvSpPr>
              <p:nvPr/>
            </p:nvSpPr>
            <p:spPr bwMode="auto">
              <a:xfrm>
                <a:off x="2684" y="3535"/>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1" name="Line 553"/>
              <p:cNvSpPr>
                <a:spLocks noChangeShapeType="1"/>
              </p:cNvSpPr>
              <p:nvPr/>
            </p:nvSpPr>
            <p:spPr bwMode="auto">
              <a:xfrm>
                <a:off x="2684" y="3535"/>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2" name="Rectangle 554"/>
              <p:cNvSpPr>
                <a:spLocks noChangeArrowheads="1"/>
              </p:cNvSpPr>
              <p:nvPr/>
            </p:nvSpPr>
            <p:spPr bwMode="auto">
              <a:xfrm>
                <a:off x="3214"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3" name="Line 555"/>
              <p:cNvSpPr>
                <a:spLocks noChangeShapeType="1"/>
              </p:cNvSpPr>
              <p:nvPr/>
            </p:nvSpPr>
            <p:spPr bwMode="auto">
              <a:xfrm>
                <a:off x="3214"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4" name="Line 556"/>
              <p:cNvSpPr>
                <a:spLocks noChangeShapeType="1"/>
              </p:cNvSpPr>
              <p:nvPr/>
            </p:nvSpPr>
            <p:spPr bwMode="auto">
              <a:xfrm>
                <a:off x="3214"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5" name="Rectangle 557"/>
              <p:cNvSpPr>
                <a:spLocks noChangeArrowheads="1"/>
              </p:cNvSpPr>
              <p:nvPr/>
            </p:nvSpPr>
            <p:spPr bwMode="auto">
              <a:xfrm>
                <a:off x="3221" y="3535"/>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6" name="Line 558"/>
              <p:cNvSpPr>
                <a:spLocks noChangeShapeType="1"/>
              </p:cNvSpPr>
              <p:nvPr/>
            </p:nvSpPr>
            <p:spPr bwMode="auto">
              <a:xfrm>
                <a:off x="3221" y="3535"/>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7" name="Rectangle 559"/>
              <p:cNvSpPr>
                <a:spLocks noChangeArrowheads="1"/>
              </p:cNvSpPr>
              <p:nvPr/>
            </p:nvSpPr>
            <p:spPr bwMode="auto">
              <a:xfrm>
                <a:off x="3751"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8" name="Line 560"/>
              <p:cNvSpPr>
                <a:spLocks noChangeShapeType="1"/>
              </p:cNvSpPr>
              <p:nvPr/>
            </p:nvSpPr>
            <p:spPr bwMode="auto">
              <a:xfrm>
                <a:off x="3751"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9" name="Line 561"/>
              <p:cNvSpPr>
                <a:spLocks noChangeShapeType="1"/>
              </p:cNvSpPr>
              <p:nvPr/>
            </p:nvSpPr>
            <p:spPr bwMode="auto">
              <a:xfrm>
                <a:off x="3751"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0" name="Rectangle 562"/>
              <p:cNvSpPr>
                <a:spLocks noChangeArrowheads="1"/>
              </p:cNvSpPr>
              <p:nvPr/>
            </p:nvSpPr>
            <p:spPr bwMode="auto">
              <a:xfrm>
                <a:off x="3757" y="3535"/>
                <a:ext cx="52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1" name="Line 563"/>
              <p:cNvSpPr>
                <a:spLocks noChangeShapeType="1"/>
              </p:cNvSpPr>
              <p:nvPr/>
            </p:nvSpPr>
            <p:spPr bwMode="auto">
              <a:xfrm>
                <a:off x="3757" y="3535"/>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2" name="Rectangle 564"/>
              <p:cNvSpPr>
                <a:spLocks noChangeArrowheads="1"/>
              </p:cNvSpPr>
              <p:nvPr/>
            </p:nvSpPr>
            <p:spPr bwMode="auto">
              <a:xfrm>
                <a:off x="4286"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3" name="Line 565"/>
              <p:cNvSpPr>
                <a:spLocks noChangeShapeType="1"/>
              </p:cNvSpPr>
              <p:nvPr/>
            </p:nvSpPr>
            <p:spPr bwMode="auto">
              <a:xfrm>
                <a:off x="4286"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4" name="Line 566"/>
              <p:cNvSpPr>
                <a:spLocks noChangeShapeType="1"/>
              </p:cNvSpPr>
              <p:nvPr/>
            </p:nvSpPr>
            <p:spPr bwMode="auto">
              <a:xfrm>
                <a:off x="4286"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5" name="Rectangle 567"/>
              <p:cNvSpPr>
                <a:spLocks noChangeArrowheads="1"/>
              </p:cNvSpPr>
              <p:nvPr/>
            </p:nvSpPr>
            <p:spPr bwMode="auto">
              <a:xfrm>
                <a:off x="4292" y="3535"/>
                <a:ext cx="53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6" name="Line 568"/>
              <p:cNvSpPr>
                <a:spLocks noChangeShapeType="1"/>
              </p:cNvSpPr>
              <p:nvPr/>
            </p:nvSpPr>
            <p:spPr bwMode="auto">
              <a:xfrm>
                <a:off x="4292" y="3535"/>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7" name="Rectangle 569"/>
              <p:cNvSpPr>
                <a:spLocks noChangeArrowheads="1"/>
              </p:cNvSpPr>
              <p:nvPr/>
            </p:nvSpPr>
            <p:spPr bwMode="auto">
              <a:xfrm>
                <a:off x="4823"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8" name="Line 570"/>
              <p:cNvSpPr>
                <a:spLocks noChangeShapeType="1"/>
              </p:cNvSpPr>
              <p:nvPr/>
            </p:nvSpPr>
            <p:spPr bwMode="auto">
              <a:xfrm>
                <a:off x="4823"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9" name="Line 571"/>
              <p:cNvSpPr>
                <a:spLocks noChangeShapeType="1"/>
              </p:cNvSpPr>
              <p:nvPr/>
            </p:nvSpPr>
            <p:spPr bwMode="auto">
              <a:xfrm>
                <a:off x="4823"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0" name="Rectangle 572"/>
              <p:cNvSpPr>
                <a:spLocks noChangeArrowheads="1"/>
              </p:cNvSpPr>
              <p:nvPr/>
            </p:nvSpPr>
            <p:spPr bwMode="auto">
              <a:xfrm>
                <a:off x="4829" y="3535"/>
                <a:ext cx="529"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1" name="Line 573"/>
              <p:cNvSpPr>
                <a:spLocks noChangeShapeType="1"/>
              </p:cNvSpPr>
              <p:nvPr/>
            </p:nvSpPr>
            <p:spPr bwMode="auto">
              <a:xfrm>
                <a:off x="4829" y="3535"/>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2" name="Rectangle 574"/>
              <p:cNvSpPr>
                <a:spLocks noChangeArrowheads="1"/>
              </p:cNvSpPr>
              <p:nvPr/>
            </p:nvSpPr>
            <p:spPr bwMode="auto">
              <a:xfrm>
                <a:off x="5358" y="3535"/>
                <a:ext cx="6"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3" name="Line 575"/>
              <p:cNvSpPr>
                <a:spLocks noChangeShapeType="1"/>
              </p:cNvSpPr>
              <p:nvPr/>
            </p:nvSpPr>
            <p:spPr bwMode="auto">
              <a:xfrm>
                <a:off x="5358" y="353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4" name="Line 576"/>
              <p:cNvSpPr>
                <a:spLocks noChangeShapeType="1"/>
              </p:cNvSpPr>
              <p:nvPr/>
            </p:nvSpPr>
            <p:spPr bwMode="auto">
              <a:xfrm>
                <a:off x="5358"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5" name="Rectangle 577"/>
              <p:cNvSpPr>
                <a:spLocks noChangeArrowheads="1"/>
              </p:cNvSpPr>
              <p:nvPr/>
            </p:nvSpPr>
            <p:spPr bwMode="auto">
              <a:xfrm>
                <a:off x="5364" y="3535"/>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6" name="Line 578"/>
              <p:cNvSpPr>
                <a:spLocks noChangeShapeType="1"/>
              </p:cNvSpPr>
              <p:nvPr/>
            </p:nvSpPr>
            <p:spPr bwMode="auto">
              <a:xfrm>
                <a:off x="5364" y="3535"/>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7" name="Rectangle 579"/>
              <p:cNvSpPr>
                <a:spLocks noChangeArrowheads="1"/>
              </p:cNvSpPr>
              <p:nvPr/>
            </p:nvSpPr>
            <p:spPr bwMode="auto">
              <a:xfrm>
                <a:off x="5894"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8" name="Line 580"/>
              <p:cNvSpPr>
                <a:spLocks noChangeShapeType="1"/>
              </p:cNvSpPr>
              <p:nvPr/>
            </p:nvSpPr>
            <p:spPr bwMode="auto">
              <a:xfrm>
                <a:off x="5894"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9" name="Line 581"/>
              <p:cNvSpPr>
                <a:spLocks noChangeShapeType="1"/>
              </p:cNvSpPr>
              <p:nvPr/>
            </p:nvSpPr>
            <p:spPr bwMode="auto">
              <a:xfrm>
                <a:off x="5894"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0" name="Rectangle 582"/>
              <p:cNvSpPr>
                <a:spLocks noChangeArrowheads="1"/>
              </p:cNvSpPr>
              <p:nvPr/>
            </p:nvSpPr>
            <p:spPr bwMode="auto">
              <a:xfrm>
                <a:off x="5901" y="3535"/>
                <a:ext cx="528"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1" name="Line 583"/>
              <p:cNvSpPr>
                <a:spLocks noChangeShapeType="1"/>
              </p:cNvSpPr>
              <p:nvPr/>
            </p:nvSpPr>
            <p:spPr bwMode="auto">
              <a:xfrm>
                <a:off x="5901" y="3535"/>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2" name="Rectangle 584"/>
              <p:cNvSpPr>
                <a:spLocks noChangeArrowheads="1"/>
              </p:cNvSpPr>
              <p:nvPr/>
            </p:nvSpPr>
            <p:spPr bwMode="auto">
              <a:xfrm>
                <a:off x="6429"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3" name="Line 585"/>
              <p:cNvSpPr>
                <a:spLocks noChangeShapeType="1"/>
              </p:cNvSpPr>
              <p:nvPr/>
            </p:nvSpPr>
            <p:spPr bwMode="auto">
              <a:xfrm>
                <a:off x="6429"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4" name="Line 586"/>
              <p:cNvSpPr>
                <a:spLocks noChangeShapeType="1"/>
              </p:cNvSpPr>
              <p:nvPr/>
            </p:nvSpPr>
            <p:spPr bwMode="auto">
              <a:xfrm>
                <a:off x="6429"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5" name="Rectangle 587"/>
              <p:cNvSpPr>
                <a:spLocks noChangeArrowheads="1"/>
              </p:cNvSpPr>
              <p:nvPr/>
            </p:nvSpPr>
            <p:spPr bwMode="auto">
              <a:xfrm>
                <a:off x="6436" y="3535"/>
                <a:ext cx="530"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6" name="Line 588"/>
              <p:cNvSpPr>
                <a:spLocks noChangeShapeType="1"/>
              </p:cNvSpPr>
              <p:nvPr/>
            </p:nvSpPr>
            <p:spPr bwMode="auto">
              <a:xfrm>
                <a:off x="6436" y="3535"/>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7" name="Rectangle 589"/>
              <p:cNvSpPr>
                <a:spLocks noChangeArrowheads="1"/>
              </p:cNvSpPr>
              <p:nvPr/>
            </p:nvSpPr>
            <p:spPr bwMode="auto">
              <a:xfrm>
                <a:off x="6966" y="3535"/>
                <a:ext cx="7"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8" name="Line 590"/>
              <p:cNvSpPr>
                <a:spLocks noChangeShapeType="1"/>
              </p:cNvSpPr>
              <p:nvPr/>
            </p:nvSpPr>
            <p:spPr bwMode="auto">
              <a:xfrm>
                <a:off x="6966" y="353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9" name="Line 591"/>
              <p:cNvSpPr>
                <a:spLocks noChangeShapeType="1"/>
              </p:cNvSpPr>
              <p:nvPr/>
            </p:nvSpPr>
            <p:spPr bwMode="auto">
              <a:xfrm>
                <a:off x="6966" y="3535"/>
                <a:ext cx="0" cy="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0" name="Rectangle 592"/>
              <p:cNvSpPr>
                <a:spLocks noChangeArrowheads="1"/>
              </p:cNvSpPr>
              <p:nvPr/>
            </p:nvSpPr>
            <p:spPr bwMode="auto">
              <a:xfrm>
                <a:off x="574"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1" name="Line 593"/>
              <p:cNvSpPr>
                <a:spLocks noChangeShapeType="1"/>
              </p:cNvSpPr>
              <p:nvPr/>
            </p:nvSpPr>
            <p:spPr bwMode="auto">
              <a:xfrm>
                <a:off x="574"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2" name="Rectangle 594"/>
              <p:cNvSpPr>
                <a:spLocks noChangeArrowheads="1"/>
              </p:cNvSpPr>
              <p:nvPr/>
            </p:nvSpPr>
            <p:spPr bwMode="auto">
              <a:xfrm>
                <a:off x="1088"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3" name="Line 595"/>
              <p:cNvSpPr>
                <a:spLocks noChangeShapeType="1"/>
              </p:cNvSpPr>
              <p:nvPr/>
            </p:nvSpPr>
            <p:spPr bwMode="auto">
              <a:xfrm>
                <a:off x="1088"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4" name="Rectangle 596"/>
              <p:cNvSpPr>
                <a:spLocks noChangeArrowheads="1"/>
              </p:cNvSpPr>
              <p:nvPr/>
            </p:nvSpPr>
            <p:spPr bwMode="auto">
              <a:xfrm>
                <a:off x="1603"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5" name="Line 597"/>
              <p:cNvSpPr>
                <a:spLocks noChangeShapeType="1"/>
              </p:cNvSpPr>
              <p:nvPr/>
            </p:nvSpPr>
            <p:spPr bwMode="auto">
              <a:xfrm>
                <a:off x="1603"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6" name="Rectangle 598"/>
              <p:cNvSpPr>
                <a:spLocks noChangeArrowheads="1"/>
              </p:cNvSpPr>
              <p:nvPr/>
            </p:nvSpPr>
            <p:spPr bwMode="auto">
              <a:xfrm>
                <a:off x="2142"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7" name="Line 599"/>
              <p:cNvSpPr>
                <a:spLocks noChangeShapeType="1"/>
              </p:cNvSpPr>
              <p:nvPr/>
            </p:nvSpPr>
            <p:spPr bwMode="auto">
              <a:xfrm>
                <a:off x="2142"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8" name="Rectangle 600"/>
              <p:cNvSpPr>
                <a:spLocks noChangeArrowheads="1"/>
              </p:cNvSpPr>
              <p:nvPr/>
            </p:nvSpPr>
            <p:spPr bwMode="auto">
              <a:xfrm>
                <a:off x="2677"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9" name="Line 601"/>
              <p:cNvSpPr>
                <a:spLocks noChangeShapeType="1"/>
              </p:cNvSpPr>
              <p:nvPr/>
            </p:nvSpPr>
            <p:spPr bwMode="auto">
              <a:xfrm>
                <a:off x="2677"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0" name="Rectangle 602"/>
              <p:cNvSpPr>
                <a:spLocks noChangeArrowheads="1"/>
              </p:cNvSpPr>
              <p:nvPr/>
            </p:nvSpPr>
            <p:spPr bwMode="auto">
              <a:xfrm>
                <a:off x="3214"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1" name="Line 603"/>
              <p:cNvSpPr>
                <a:spLocks noChangeShapeType="1"/>
              </p:cNvSpPr>
              <p:nvPr/>
            </p:nvSpPr>
            <p:spPr bwMode="auto">
              <a:xfrm>
                <a:off x="3214"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2" name="Rectangle 604"/>
              <p:cNvSpPr>
                <a:spLocks noChangeArrowheads="1"/>
              </p:cNvSpPr>
              <p:nvPr/>
            </p:nvSpPr>
            <p:spPr bwMode="auto">
              <a:xfrm>
                <a:off x="3751"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3" name="Line 605"/>
              <p:cNvSpPr>
                <a:spLocks noChangeShapeType="1"/>
              </p:cNvSpPr>
              <p:nvPr/>
            </p:nvSpPr>
            <p:spPr bwMode="auto">
              <a:xfrm>
                <a:off x="3751"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4" name="Rectangle 606"/>
              <p:cNvSpPr>
                <a:spLocks noChangeArrowheads="1"/>
              </p:cNvSpPr>
              <p:nvPr/>
            </p:nvSpPr>
            <p:spPr bwMode="auto">
              <a:xfrm>
                <a:off x="4286"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0" name="Line 608"/>
            <p:cNvSpPr>
              <a:spLocks noChangeShapeType="1"/>
            </p:cNvSpPr>
            <p:nvPr/>
          </p:nvSpPr>
          <p:spPr bwMode="auto">
            <a:xfrm>
              <a:off x="4286"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609"/>
            <p:cNvSpPr>
              <a:spLocks noChangeArrowheads="1"/>
            </p:cNvSpPr>
            <p:nvPr/>
          </p:nvSpPr>
          <p:spPr bwMode="auto">
            <a:xfrm>
              <a:off x="4823"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Line 610"/>
            <p:cNvSpPr>
              <a:spLocks noChangeShapeType="1"/>
            </p:cNvSpPr>
            <p:nvPr/>
          </p:nvSpPr>
          <p:spPr bwMode="auto">
            <a:xfrm>
              <a:off x="4823"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611"/>
            <p:cNvSpPr>
              <a:spLocks noChangeArrowheads="1"/>
            </p:cNvSpPr>
            <p:nvPr/>
          </p:nvSpPr>
          <p:spPr bwMode="auto">
            <a:xfrm>
              <a:off x="5358" y="3540"/>
              <a:ext cx="6"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612"/>
            <p:cNvSpPr>
              <a:spLocks noChangeShapeType="1"/>
            </p:cNvSpPr>
            <p:nvPr/>
          </p:nvSpPr>
          <p:spPr bwMode="auto">
            <a:xfrm>
              <a:off x="5358"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613"/>
            <p:cNvSpPr>
              <a:spLocks noChangeArrowheads="1"/>
            </p:cNvSpPr>
            <p:nvPr/>
          </p:nvSpPr>
          <p:spPr bwMode="auto">
            <a:xfrm>
              <a:off x="5894"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614"/>
            <p:cNvSpPr>
              <a:spLocks noChangeShapeType="1"/>
            </p:cNvSpPr>
            <p:nvPr/>
          </p:nvSpPr>
          <p:spPr bwMode="auto">
            <a:xfrm>
              <a:off x="5894"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615"/>
            <p:cNvSpPr>
              <a:spLocks noChangeArrowheads="1"/>
            </p:cNvSpPr>
            <p:nvPr/>
          </p:nvSpPr>
          <p:spPr bwMode="auto">
            <a:xfrm>
              <a:off x="6429"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616"/>
            <p:cNvSpPr>
              <a:spLocks noChangeShapeType="1"/>
            </p:cNvSpPr>
            <p:nvPr/>
          </p:nvSpPr>
          <p:spPr bwMode="auto">
            <a:xfrm>
              <a:off x="6429"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Rectangle 617"/>
            <p:cNvSpPr>
              <a:spLocks noChangeArrowheads="1"/>
            </p:cNvSpPr>
            <p:nvPr/>
          </p:nvSpPr>
          <p:spPr bwMode="auto">
            <a:xfrm>
              <a:off x="6966" y="3540"/>
              <a:ext cx="7" cy="20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Line 618"/>
            <p:cNvSpPr>
              <a:spLocks noChangeShapeType="1"/>
            </p:cNvSpPr>
            <p:nvPr/>
          </p:nvSpPr>
          <p:spPr bwMode="auto">
            <a:xfrm>
              <a:off x="6966" y="3540"/>
              <a:ext cx="0" cy="20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 name="Rectangle 619"/>
            <p:cNvSpPr>
              <a:spLocks noChangeArrowheads="1"/>
            </p:cNvSpPr>
            <p:nvPr/>
          </p:nvSpPr>
          <p:spPr bwMode="auto">
            <a:xfrm>
              <a:off x="580" y="3749"/>
              <a:ext cx="69"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Rectangle 620"/>
            <p:cNvSpPr>
              <a:spLocks noChangeArrowheads="1"/>
            </p:cNvSpPr>
            <p:nvPr/>
          </p:nvSpPr>
          <p:spPr bwMode="auto">
            <a:xfrm>
              <a:off x="1019" y="3749"/>
              <a:ext cx="69"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Rectangle 621"/>
            <p:cNvSpPr>
              <a:spLocks noChangeArrowheads="1"/>
            </p:cNvSpPr>
            <p:nvPr/>
          </p:nvSpPr>
          <p:spPr bwMode="auto">
            <a:xfrm>
              <a:off x="649" y="3749"/>
              <a:ext cx="370"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Rectangle 622"/>
            <p:cNvSpPr>
              <a:spLocks noChangeArrowheads="1"/>
            </p:cNvSpPr>
            <p:nvPr/>
          </p:nvSpPr>
          <p:spPr bwMode="auto">
            <a:xfrm>
              <a:off x="787" y="3749"/>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 name="Rectangle 623"/>
            <p:cNvSpPr>
              <a:spLocks noChangeArrowheads="1"/>
            </p:cNvSpPr>
            <p:nvPr/>
          </p:nvSpPr>
          <p:spPr bwMode="auto">
            <a:xfrm>
              <a:off x="882"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 name="Rectangle 624"/>
            <p:cNvSpPr>
              <a:spLocks noChangeArrowheads="1"/>
            </p:cNvSpPr>
            <p:nvPr/>
          </p:nvSpPr>
          <p:spPr bwMode="auto">
            <a:xfrm>
              <a:off x="1095" y="3749"/>
              <a:ext cx="69"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Rectangle 625"/>
            <p:cNvSpPr>
              <a:spLocks noChangeArrowheads="1"/>
            </p:cNvSpPr>
            <p:nvPr/>
          </p:nvSpPr>
          <p:spPr bwMode="auto">
            <a:xfrm>
              <a:off x="1534" y="3749"/>
              <a:ext cx="69"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Rectangle 626"/>
            <p:cNvSpPr>
              <a:spLocks noChangeArrowheads="1"/>
            </p:cNvSpPr>
            <p:nvPr/>
          </p:nvSpPr>
          <p:spPr bwMode="auto">
            <a:xfrm>
              <a:off x="1164" y="3749"/>
              <a:ext cx="370" cy="20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Rectangle 627"/>
            <p:cNvSpPr>
              <a:spLocks noChangeArrowheads="1"/>
            </p:cNvSpPr>
            <p:nvPr/>
          </p:nvSpPr>
          <p:spPr bwMode="auto">
            <a:xfrm>
              <a:off x="1301" y="3749"/>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 name="Rectangle 628"/>
            <p:cNvSpPr>
              <a:spLocks noChangeArrowheads="1"/>
            </p:cNvSpPr>
            <p:nvPr/>
          </p:nvSpPr>
          <p:spPr bwMode="auto">
            <a:xfrm>
              <a:off x="1396"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1" name="Rectangle 629"/>
            <p:cNvSpPr>
              <a:spLocks noChangeArrowheads="1"/>
            </p:cNvSpPr>
            <p:nvPr/>
          </p:nvSpPr>
          <p:spPr bwMode="auto">
            <a:xfrm>
              <a:off x="1609" y="3749"/>
              <a:ext cx="69"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Rectangle 630"/>
            <p:cNvSpPr>
              <a:spLocks noChangeArrowheads="1"/>
            </p:cNvSpPr>
            <p:nvPr/>
          </p:nvSpPr>
          <p:spPr bwMode="auto">
            <a:xfrm>
              <a:off x="2074" y="3749"/>
              <a:ext cx="68"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 name="Rectangle 631"/>
            <p:cNvSpPr>
              <a:spLocks noChangeArrowheads="1"/>
            </p:cNvSpPr>
            <p:nvPr/>
          </p:nvSpPr>
          <p:spPr bwMode="auto">
            <a:xfrm>
              <a:off x="1678" y="3749"/>
              <a:ext cx="396" cy="20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 name="Rectangle 632"/>
            <p:cNvSpPr>
              <a:spLocks noChangeArrowheads="1"/>
            </p:cNvSpPr>
            <p:nvPr/>
          </p:nvSpPr>
          <p:spPr bwMode="auto">
            <a:xfrm>
              <a:off x="1828" y="3749"/>
              <a:ext cx="8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100" b="1" dirty="0">
                  <a:solidFill>
                    <a:srgbClr val="000000"/>
                  </a:solidFill>
                  <a:latin typeface="Calibri" pitchFamily="34" charset="0"/>
                  <a:cs typeface="Arial" pitchFamily="34"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5" name="Rectangle 633"/>
            <p:cNvSpPr>
              <a:spLocks noChangeArrowheads="1"/>
            </p:cNvSpPr>
            <p:nvPr/>
          </p:nvSpPr>
          <p:spPr bwMode="auto">
            <a:xfrm>
              <a:off x="1923"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 name="Rectangle 634"/>
            <p:cNvSpPr>
              <a:spLocks noChangeArrowheads="1"/>
            </p:cNvSpPr>
            <p:nvPr/>
          </p:nvSpPr>
          <p:spPr bwMode="auto">
            <a:xfrm>
              <a:off x="2367" y="3749"/>
              <a:ext cx="20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 name="Rectangle 635"/>
            <p:cNvSpPr>
              <a:spLocks noChangeArrowheads="1"/>
            </p:cNvSpPr>
            <p:nvPr/>
          </p:nvSpPr>
          <p:spPr bwMode="auto">
            <a:xfrm>
              <a:off x="2461"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Rectangle 636"/>
            <p:cNvSpPr>
              <a:spLocks noChangeArrowheads="1"/>
            </p:cNvSpPr>
            <p:nvPr/>
          </p:nvSpPr>
          <p:spPr bwMode="auto">
            <a:xfrm>
              <a:off x="2948"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9" name="Rectangle 637"/>
            <p:cNvSpPr>
              <a:spLocks noChangeArrowheads="1"/>
            </p:cNvSpPr>
            <p:nvPr/>
          </p:nvSpPr>
          <p:spPr bwMode="auto">
            <a:xfrm>
              <a:off x="3485"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0" name="Rectangle 638"/>
            <p:cNvSpPr>
              <a:spLocks noChangeArrowheads="1"/>
            </p:cNvSpPr>
            <p:nvPr/>
          </p:nvSpPr>
          <p:spPr bwMode="auto">
            <a:xfrm>
              <a:off x="4020"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1" name="Rectangle 639"/>
            <p:cNvSpPr>
              <a:spLocks noChangeArrowheads="1"/>
            </p:cNvSpPr>
            <p:nvPr/>
          </p:nvSpPr>
          <p:spPr bwMode="auto">
            <a:xfrm>
              <a:off x="4557"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2" name="Rectangle 640"/>
            <p:cNvSpPr>
              <a:spLocks noChangeArrowheads="1"/>
            </p:cNvSpPr>
            <p:nvPr/>
          </p:nvSpPr>
          <p:spPr bwMode="auto">
            <a:xfrm>
              <a:off x="5093"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3" name="Rectangle 641"/>
            <p:cNvSpPr>
              <a:spLocks noChangeArrowheads="1"/>
            </p:cNvSpPr>
            <p:nvPr/>
          </p:nvSpPr>
          <p:spPr bwMode="auto">
            <a:xfrm>
              <a:off x="5628"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4" name="Rectangle 642"/>
            <p:cNvSpPr>
              <a:spLocks noChangeArrowheads="1"/>
            </p:cNvSpPr>
            <p:nvPr/>
          </p:nvSpPr>
          <p:spPr bwMode="auto">
            <a:xfrm>
              <a:off x="6165"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5" name="Rectangle 643"/>
            <p:cNvSpPr>
              <a:spLocks noChangeArrowheads="1"/>
            </p:cNvSpPr>
            <p:nvPr/>
          </p:nvSpPr>
          <p:spPr bwMode="auto">
            <a:xfrm>
              <a:off x="6700" y="3749"/>
              <a:ext cx="14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46" name="Rectangle 644"/>
            <p:cNvSpPr>
              <a:spLocks noChangeArrowheads="1"/>
            </p:cNvSpPr>
            <p:nvPr/>
          </p:nvSpPr>
          <p:spPr bwMode="auto">
            <a:xfrm>
              <a:off x="574"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 name="Line 645"/>
            <p:cNvSpPr>
              <a:spLocks noChangeShapeType="1"/>
            </p:cNvSpPr>
            <p:nvPr/>
          </p:nvSpPr>
          <p:spPr bwMode="auto">
            <a:xfrm>
              <a:off x="574"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Line 646"/>
            <p:cNvSpPr>
              <a:spLocks noChangeShapeType="1"/>
            </p:cNvSpPr>
            <p:nvPr/>
          </p:nvSpPr>
          <p:spPr bwMode="auto">
            <a:xfrm>
              <a:off x="574"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 name="Rectangle 647"/>
            <p:cNvSpPr>
              <a:spLocks noChangeArrowheads="1"/>
            </p:cNvSpPr>
            <p:nvPr/>
          </p:nvSpPr>
          <p:spPr bwMode="auto">
            <a:xfrm>
              <a:off x="580" y="3743"/>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 name="Line 648"/>
            <p:cNvSpPr>
              <a:spLocks noChangeShapeType="1"/>
            </p:cNvSpPr>
            <p:nvPr/>
          </p:nvSpPr>
          <p:spPr bwMode="auto">
            <a:xfrm>
              <a:off x="580" y="3743"/>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1" name="Rectangle 649"/>
            <p:cNvSpPr>
              <a:spLocks noChangeArrowheads="1"/>
            </p:cNvSpPr>
            <p:nvPr/>
          </p:nvSpPr>
          <p:spPr bwMode="auto">
            <a:xfrm>
              <a:off x="1088"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 name="Line 650"/>
            <p:cNvSpPr>
              <a:spLocks noChangeShapeType="1"/>
            </p:cNvSpPr>
            <p:nvPr/>
          </p:nvSpPr>
          <p:spPr bwMode="auto">
            <a:xfrm>
              <a:off x="1088"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3" name="Line 651"/>
            <p:cNvSpPr>
              <a:spLocks noChangeShapeType="1"/>
            </p:cNvSpPr>
            <p:nvPr/>
          </p:nvSpPr>
          <p:spPr bwMode="auto">
            <a:xfrm>
              <a:off x="1088"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652"/>
            <p:cNvSpPr>
              <a:spLocks noChangeArrowheads="1"/>
            </p:cNvSpPr>
            <p:nvPr/>
          </p:nvSpPr>
          <p:spPr bwMode="auto">
            <a:xfrm>
              <a:off x="1095" y="3743"/>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Line 653"/>
            <p:cNvSpPr>
              <a:spLocks noChangeShapeType="1"/>
            </p:cNvSpPr>
            <p:nvPr/>
          </p:nvSpPr>
          <p:spPr bwMode="auto">
            <a:xfrm>
              <a:off x="1095" y="3743"/>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Rectangle 654"/>
            <p:cNvSpPr>
              <a:spLocks noChangeArrowheads="1"/>
            </p:cNvSpPr>
            <p:nvPr/>
          </p:nvSpPr>
          <p:spPr bwMode="auto">
            <a:xfrm>
              <a:off x="1603"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Line 655"/>
            <p:cNvSpPr>
              <a:spLocks noChangeShapeType="1"/>
            </p:cNvSpPr>
            <p:nvPr/>
          </p:nvSpPr>
          <p:spPr bwMode="auto">
            <a:xfrm>
              <a:off x="1603"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Line 656"/>
            <p:cNvSpPr>
              <a:spLocks noChangeShapeType="1"/>
            </p:cNvSpPr>
            <p:nvPr/>
          </p:nvSpPr>
          <p:spPr bwMode="auto">
            <a:xfrm>
              <a:off x="1603"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 name="Rectangle 657"/>
            <p:cNvSpPr>
              <a:spLocks noChangeArrowheads="1"/>
            </p:cNvSpPr>
            <p:nvPr/>
          </p:nvSpPr>
          <p:spPr bwMode="auto">
            <a:xfrm>
              <a:off x="1609" y="3743"/>
              <a:ext cx="53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 name="Line 658"/>
            <p:cNvSpPr>
              <a:spLocks noChangeShapeType="1"/>
            </p:cNvSpPr>
            <p:nvPr/>
          </p:nvSpPr>
          <p:spPr bwMode="auto">
            <a:xfrm>
              <a:off x="1609" y="3743"/>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 name="Rectangle 659"/>
            <p:cNvSpPr>
              <a:spLocks noChangeArrowheads="1"/>
            </p:cNvSpPr>
            <p:nvPr/>
          </p:nvSpPr>
          <p:spPr bwMode="auto">
            <a:xfrm>
              <a:off x="2142"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Line 660"/>
            <p:cNvSpPr>
              <a:spLocks noChangeShapeType="1"/>
            </p:cNvSpPr>
            <p:nvPr/>
          </p:nvSpPr>
          <p:spPr bwMode="auto">
            <a:xfrm>
              <a:off x="2142"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 name="Line 661"/>
            <p:cNvSpPr>
              <a:spLocks noChangeShapeType="1"/>
            </p:cNvSpPr>
            <p:nvPr/>
          </p:nvSpPr>
          <p:spPr bwMode="auto">
            <a:xfrm>
              <a:off x="2142"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Rectangle 662"/>
            <p:cNvSpPr>
              <a:spLocks noChangeArrowheads="1"/>
            </p:cNvSpPr>
            <p:nvPr/>
          </p:nvSpPr>
          <p:spPr bwMode="auto">
            <a:xfrm>
              <a:off x="2149" y="3743"/>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Line 663"/>
            <p:cNvSpPr>
              <a:spLocks noChangeShapeType="1"/>
            </p:cNvSpPr>
            <p:nvPr/>
          </p:nvSpPr>
          <p:spPr bwMode="auto">
            <a:xfrm>
              <a:off x="2149" y="3743"/>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6" name="Rectangle 664"/>
            <p:cNvSpPr>
              <a:spLocks noChangeArrowheads="1"/>
            </p:cNvSpPr>
            <p:nvPr/>
          </p:nvSpPr>
          <p:spPr bwMode="auto">
            <a:xfrm>
              <a:off x="2677"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 name="Line 665"/>
            <p:cNvSpPr>
              <a:spLocks noChangeShapeType="1"/>
            </p:cNvSpPr>
            <p:nvPr/>
          </p:nvSpPr>
          <p:spPr bwMode="auto">
            <a:xfrm>
              <a:off x="2677"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Line 666"/>
            <p:cNvSpPr>
              <a:spLocks noChangeShapeType="1"/>
            </p:cNvSpPr>
            <p:nvPr/>
          </p:nvSpPr>
          <p:spPr bwMode="auto">
            <a:xfrm>
              <a:off x="2677"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9" name="Rectangle 667"/>
            <p:cNvSpPr>
              <a:spLocks noChangeArrowheads="1"/>
            </p:cNvSpPr>
            <p:nvPr/>
          </p:nvSpPr>
          <p:spPr bwMode="auto">
            <a:xfrm>
              <a:off x="2684" y="3743"/>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 name="Line 668"/>
            <p:cNvSpPr>
              <a:spLocks noChangeShapeType="1"/>
            </p:cNvSpPr>
            <p:nvPr/>
          </p:nvSpPr>
          <p:spPr bwMode="auto">
            <a:xfrm>
              <a:off x="2684" y="3743"/>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 name="Rectangle 669"/>
            <p:cNvSpPr>
              <a:spLocks noChangeArrowheads="1"/>
            </p:cNvSpPr>
            <p:nvPr/>
          </p:nvSpPr>
          <p:spPr bwMode="auto">
            <a:xfrm>
              <a:off x="3214"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 name="Line 670"/>
            <p:cNvSpPr>
              <a:spLocks noChangeShapeType="1"/>
            </p:cNvSpPr>
            <p:nvPr/>
          </p:nvSpPr>
          <p:spPr bwMode="auto">
            <a:xfrm>
              <a:off x="3214"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 name="Line 671"/>
            <p:cNvSpPr>
              <a:spLocks noChangeShapeType="1"/>
            </p:cNvSpPr>
            <p:nvPr/>
          </p:nvSpPr>
          <p:spPr bwMode="auto">
            <a:xfrm>
              <a:off x="3214"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 name="Rectangle 672"/>
            <p:cNvSpPr>
              <a:spLocks noChangeArrowheads="1"/>
            </p:cNvSpPr>
            <p:nvPr/>
          </p:nvSpPr>
          <p:spPr bwMode="auto">
            <a:xfrm>
              <a:off x="3221" y="3743"/>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Line 673"/>
            <p:cNvSpPr>
              <a:spLocks noChangeShapeType="1"/>
            </p:cNvSpPr>
            <p:nvPr/>
          </p:nvSpPr>
          <p:spPr bwMode="auto">
            <a:xfrm>
              <a:off x="3221" y="3743"/>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 name="Rectangle 674"/>
            <p:cNvSpPr>
              <a:spLocks noChangeArrowheads="1"/>
            </p:cNvSpPr>
            <p:nvPr/>
          </p:nvSpPr>
          <p:spPr bwMode="auto">
            <a:xfrm>
              <a:off x="3751"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Line 675"/>
            <p:cNvSpPr>
              <a:spLocks noChangeShapeType="1"/>
            </p:cNvSpPr>
            <p:nvPr/>
          </p:nvSpPr>
          <p:spPr bwMode="auto">
            <a:xfrm>
              <a:off x="3751"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 name="Line 676"/>
            <p:cNvSpPr>
              <a:spLocks noChangeShapeType="1"/>
            </p:cNvSpPr>
            <p:nvPr/>
          </p:nvSpPr>
          <p:spPr bwMode="auto">
            <a:xfrm>
              <a:off x="3751"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 name="Rectangle 677"/>
            <p:cNvSpPr>
              <a:spLocks noChangeArrowheads="1"/>
            </p:cNvSpPr>
            <p:nvPr/>
          </p:nvSpPr>
          <p:spPr bwMode="auto">
            <a:xfrm>
              <a:off x="3757" y="3743"/>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Line 678"/>
            <p:cNvSpPr>
              <a:spLocks noChangeShapeType="1"/>
            </p:cNvSpPr>
            <p:nvPr/>
          </p:nvSpPr>
          <p:spPr bwMode="auto">
            <a:xfrm>
              <a:off x="3757" y="3743"/>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1" name="Rectangle 679"/>
            <p:cNvSpPr>
              <a:spLocks noChangeArrowheads="1"/>
            </p:cNvSpPr>
            <p:nvPr/>
          </p:nvSpPr>
          <p:spPr bwMode="auto">
            <a:xfrm>
              <a:off x="4286"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Line 680"/>
            <p:cNvSpPr>
              <a:spLocks noChangeShapeType="1"/>
            </p:cNvSpPr>
            <p:nvPr/>
          </p:nvSpPr>
          <p:spPr bwMode="auto">
            <a:xfrm>
              <a:off x="4286"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 name="Line 681"/>
            <p:cNvSpPr>
              <a:spLocks noChangeShapeType="1"/>
            </p:cNvSpPr>
            <p:nvPr/>
          </p:nvSpPr>
          <p:spPr bwMode="auto">
            <a:xfrm>
              <a:off x="4286"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 name="Rectangle 682"/>
            <p:cNvSpPr>
              <a:spLocks noChangeArrowheads="1"/>
            </p:cNvSpPr>
            <p:nvPr/>
          </p:nvSpPr>
          <p:spPr bwMode="auto">
            <a:xfrm>
              <a:off x="4292" y="3743"/>
              <a:ext cx="5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Line 683"/>
            <p:cNvSpPr>
              <a:spLocks noChangeShapeType="1"/>
            </p:cNvSpPr>
            <p:nvPr/>
          </p:nvSpPr>
          <p:spPr bwMode="auto">
            <a:xfrm>
              <a:off x="4292" y="3743"/>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6" name="Rectangle 684"/>
            <p:cNvSpPr>
              <a:spLocks noChangeArrowheads="1"/>
            </p:cNvSpPr>
            <p:nvPr/>
          </p:nvSpPr>
          <p:spPr bwMode="auto">
            <a:xfrm>
              <a:off x="4823"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Line 685"/>
            <p:cNvSpPr>
              <a:spLocks noChangeShapeType="1"/>
            </p:cNvSpPr>
            <p:nvPr/>
          </p:nvSpPr>
          <p:spPr bwMode="auto">
            <a:xfrm>
              <a:off x="4823"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8" name="Line 686"/>
            <p:cNvSpPr>
              <a:spLocks noChangeShapeType="1"/>
            </p:cNvSpPr>
            <p:nvPr/>
          </p:nvSpPr>
          <p:spPr bwMode="auto">
            <a:xfrm>
              <a:off x="4823"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9" name="Rectangle 687"/>
            <p:cNvSpPr>
              <a:spLocks noChangeArrowheads="1"/>
            </p:cNvSpPr>
            <p:nvPr/>
          </p:nvSpPr>
          <p:spPr bwMode="auto">
            <a:xfrm>
              <a:off x="4829" y="3743"/>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0" name="Line 688"/>
            <p:cNvSpPr>
              <a:spLocks noChangeShapeType="1"/>
            </p:cNvSpPr>
            <p:nvPr/>
          </p:nvSpPr>
          <p:spPr bwMode="auto">
            <a:xfrm>
              <a:off x="4829" y="3743"/>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1" name="Rectangle 689"/>
            <p:cNvSpPr>
              <a:spLocks noChangeArrowheads="1"/>
            </p:cNvSpPr>
            <p:nvPr/>
          </p:nvSpPr>
          <p:spPr bwMode="auto">
            <a:xfrm>
              <a:off x="5358" y="3743"/>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2" name="Line 690"/>
            <p:cNvSpPr>
              <a:spLocks noChangeShapeType="1"/>
            </p:cNvSpPr>
            <p:nvPr/>
          </p:nvSpPr>
          <p:spPr bwMode="auto">
            <a:xfrm>
              <a:off x="5358" y="374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3" name="Line 691"/>
            <p:cNvSpPr>
              <a:spLocks noChangeShapeType="1"/>
            </p:cNvSpPr>
            <p:nvPr/>
          </p:nvSpPr>
          <p:spPr bwMode="auto">
            <a:xfrm>
              <a:off x="5358"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4" name="Rectangle 692"/>
            <p:cNvSpPr>
              <a:spLocks noChangeArrowheads="1"/>
            </p:cNvSpPr>
            <p:nvPr/>
          </p:nvSpPr>
          <p:spPr bwMode="auto">
            <a:xfrm>
              <a:off x="5364" y="3743"/>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5" name="Line 693"/>
            <p:cNvSpPr>
              <a:spLocks noChangeShapeType="1"/>
            </p:cNvSpPr>
            <p:nvPr/>
          </p:nvSpPr>
          <p:spPr bwMode="auto">
            <a:xfrm>
              <a:off x="5364" y="3743"/>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6" name="Rectangle 694"/>
            <p:cNvSpPr>
              <a:spLocks noChangeArrowheads="1"/>
            </p:cNvSpPr>
            <p:nvPr/>
          </p:nvSpPr>
          <p:spPr bwMode="auto">
            <a:xfrm>
              <a:off x="5894"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97" name="Line 695"/>
            <p:cNvSpPr>
              <a:spLocks noChangeShapeType="1"/>
            </p:cNvSpPr>
            <p:nvPr/>
          </p:nvSpPr>
          <p:spPr bwMode="auto">
            <a:xfrm>
              <a:off x="5894"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8" name="Line 696"/>
            <p:cNvSpPr>
              <a:spLocks noChangeShapeType="1"/>
            </p:cNvSpPr>
            <p:nvPr/>
          </p:nvSpPr>
          <p:spPr bwMode="auto">
            <a:xfrm>
              <a:off x="5894"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9" name="Rectangle 697"/>
            <p:cNvSpPr>
              <a:spLocks noChangeArrowheads="1"/>
            </p:cNvSpPr>
            <p:nvPr/>
          </p:nvSpPr>
          <p:spPr bwMode="auto">
            <a:xfrm>
              <a:off x="5901" y="3743"/>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0" name="Line 698"/>
            <p:cNvSpPr>
              <a:spLocks noChangeShapeType="1"/>
            </p:cNvSpPr>
            <p:nvPr/>
          </p:nvSpPr>
          <p:spPr bwMode="auto">
            <a:xfrm>
              <a:off x="5901" y="3743"/>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1" name="Rectangle 699"/>
            <p:cNvSpPr>
              <a:spLocks noChangeArrowheads="1"/>
            </p:cNvSpPr>
            <p:nvPr/>
          </p:nvSpPr>
          <p:spPr bwMode="auto">
            <a:xfrm>
              <a:off x="6429"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2" name="Line 700"/>
            <p:cNvSpPr>
              <a:spLocks noChangeShapeType="1"/>
            </p:cNvSpPr>
            <p:nvPr/>
          </p:nvSpPr>
          <p:spPr bwMode="auto">
            <a:xfrm>
              <a:off x="6429"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3" name="Line 701"/>
            <p:cNvSpPr>
              <a:spLocks noChangeShapeType="1"/>
            </p:cNvSpPr>
            <p:nvPr/>
          </p:nvSpPr>
          <p:spPr bwMode="auto">
            <a:xfrm>
              <a:off x="6429"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4" name="Rectangle 702"/>
            <p:cNvSpPr>
              <a:spLocks noChangeArrowheads="1"/>
            </p:cNvSpPr>
            <p:nvPr/>
          </p:nvSpPr>
          <p:spPr bwMode="auto">
            <a:xfrm>
              <a:off x="6436" y="3743"/>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5" name="Line 703"/>
            <p:cNvSpPr>
              <a:spLocks noChangeShapeType="1"/>
            </p:cNvSpPr>
            <p:nvPr/>
          </p:nvSpPr>
          <p:spPr bwMode="auto">
            <a:xfrm>
              <a:off x="6436" y="3743"/>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6" name="Rectangle 704"/>
            <p:cNvSpPr>
              <a:spLocks noChangeArrowheads="1"/>
            </p:cNvSpPr>
            <p:nvPr/>
          </p:nvSpPr>
          <p:spPr bwMode="auto">
            <a:xfrm>
              <a:off x="6966" y="3743"/>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7" name="Line 705"/>
            <p:cNvSpPr>
              <a:spLocks noChangeShapeType="1"/>
            </p:cNvSpPr>
            <p:nvPr/>
          </p:nvSpPr>
          <p:spPr bwMode="auto">
            <a:xfrm>
              <a:off x="6966" y="374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8" name="Line 706"/>
            <p:cNvSpPr>
              <a:spLocks noChangeShapeType="1"/>
            </p:cNvSpPr>
            <p:nvPr/>
          </p:nvSpPr>
          <p:spPr bwMode="auto">
            <a:xfrm>
              <a:off x="6966" y="3743"/>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Rectangle 707"/>
            <p:cNvSpPr>
              <a:spLocks noChangeArrowheads="1"/>
            </p:cNvSpPr>
            <p:nvPr/>
          </p:nvSpPr>
          <p:spPr bwMode="auto">
            <a:xfrm>
              <a:off x="574"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0" name="Line 708"/>
            <p:cNvSpPr>
              <a:spLocks noChangeShapeType="1"/>
            </p:cNvSpPr>
            <p:nvPr/>
          </p:nvSpPr>
          <p:spPr bwMode="auto">
            <a:xfrm>
              <a:off x="574"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1" name="Rectangle 709"/>
            <p:cNvSpPr>
              <a:spLocks noChangeArrowheads="1"/>
            </p:cNvSpPr>
            <p:nvPr/>
          </p:nvSpPr>
          <p:spPr bwMode="auto">
            <a:xfrm>
              <a:off x="574"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2" name="Line 710"/>
            <p:cNvSpPr>
              <a:spLocks noChangeShapeType="1"/>
            </p:cNvSpPr>
            <p:nvPr/>
          </p:nvSpPr>
          <p:spPr bwMode="auto">
            <a:xfrm>
              <a:off x="574"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3" name="Line 711"/>
            <p:cNvSpPr>
              <a:spLocks noChangeShapeType="1"/>
            </p:cNvSpPr>
            <p:nvPr/>
          </p:nvSpPr>
          <p:spPr bwMode="auto">
            <a:xfrm>
              <a:off x="574"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Rectangle 712"/>
            <p:cNvSpPr>
              <a:spLocks noChangeArrowheads="1"/>
            </p:cNvSpPr>
            <p:nvPr/>
          </p:nvSpPr>
          <p:spPr bwMode="auto">
            <a:xfrm>
              <a:off x="574"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5" name="Line 713"/>
            <p:cNvSpPr>
              <a:spLocks noChangeShapeType="1"/>
            </p:cNvSpPr>
            <p:nvPr/>
          </p:nvSpPr>
          <p:spPr bwMode="auto">
            <a:xfrm>
              <a:off x="574"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6" name="Line 714"/>
            <p:cNvSpPr>
              <a:spLocks noChangeShapeType="1"/>
            </p:cNvSpPr>
            <p:nvPr/>
          </p:nvSpPr>
          <p:spPr bwMode="auto">
            <a:xfrm>
              <a:off x="574"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Rectangle 715"/>
            <p:cNvSpPr>
              <a:spLocks noChangeArrowheads="1"/>
            </p:cNvSpPr>
            <p:nvPr/>
          </p:nvSpPr>
          <p:spPr bwMode="auto">
            <a:xfrm>
              <a:off x="580" y="3951"/>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8" name="Line 716"/>
            <p:cNvSpPr>
              <a:spLocks noChangeShapeType="1"/>
            </p:cNvSpPr>
            <p:nvPr/>
          </p:nvSpPr>
          <p:spPr bwMode="auto">
            <a:xfrm>
              <a:off x="580" y="3951"/>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9" name="Rectangle 717"/>
            <p:cNvSpPr>
              <a:spLocks noChangeArrowheads="1"/>
            </p:cNvSpPr>
            <p:nvPr/>
          </p:nvSpPr>
          <p:spPr bwMode="auto">
            <a:xfrm>
              <a:off x="1088"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0" name="Line 718"/>
            <p:cNvSpPr>
              <a:spLocks noChangeShapeType="1"/>
            </p:cNvSpPr>
            <p:nvPr/>
          </p:nvSpPr>
          <p:spPr bwMode="auto">
            <a:xfrm>
              <a:off x="1088"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1" name="Rectangle 719"/>
            <p:cNvSpPr>
              <a:spLocks noChangeArrowheads="1"/>
            </p:cNvSpPr>
            <p:nvPr/>
          </p:nvSpPr>
          <p:spPr bwMode="auto">
            <a:xfrm>
              <a:off x="1088"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2" name="Line 720"/>
            <p:cNvSpPr>
              <a:spLocks noChangeShapeType="1"/>
            </p:cNvSpPr>
            <p:nvPr/>
          </p:nvSpPr>
          <p:spPr bwMode="auto">
            <a:xfrm>
              <a:off x="1088"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3" name="Line 721"/>
            <p:cNvSpPr>
              <a:spLocks noChangeShapeType="1"/>
            </p:cNvSpPr>
            <p:nvPr/>
          </p:nvSpPr>
          <p:spPr bwMode="auto">
            <a:xfrm>
              <a:off x="1088"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Rectangle 722"/>
            <p:cNvSpPr>
              <a:spLocks noChangeArrowheads="1"/>
            </p:cNvSpPr>
            <p:nvPr/>
          </p:nvSpPr>
          <p:spPr bwMode="auto">
            <a:xfrm>
              <a:off x="1095" y="3951"/>
              <a:ext cx="50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5" name="Line 723"/>
            <p:cNvSpPr>
              <a:spLocks noChangeShapeType="1"/>
            </p:cNvSpPr>
            <p:nvPr/>
          </p:nvSpPr>
          <p:spPr bwMode="auto">
            <a:xfrm>
              <a:off x="1095" y="3951"/>
              <a:ext cx="50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6" name="Rectangle 724"/>
            <p:cNvSpPr>
              <a:spLocks noChangeArrowheads="1"/>
            </p:cNvSpPr>
            <p:nvPr/>
          </p:nvSpPr>
          <p:spPr bwMode="auto">
            <a:xfrm>
              <a:off x="1603"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7" name="Line 725"/>
            <p:cNvSpPr>
              <a:spLocks noChangeShapeType="1"/>
            </p:cNvSpPr>
            <p:nvPr/>
          </p:nvSpPr>
          <p:spPr bwMode="auto">
            <a:xfrm>
              <a:off x="1603"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8" name="Rectangle 726"/>
            <p:cNvSpPr>
              <a:spLocks noChangeArrowheads="1"/>
            </p:cNvSpPr>
            <p:nvPr/>
          </p:nvSpPr>
          <p:spPr bwMode="auto">
            <a:xfrm>
              <a:off x="1603"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9" name="Line 727"/>
            <p:cNvSpPr>
              <a:spLocks noChangeShapeType="1"/>
            </p:cNvSpPr>
            <p:nvPr/>
          </p:nvSpPr>
          <p:spPr bwMode="auto">
            <a:xfrm>
              <a:off x="1603"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0" name="Line 728"/>
            <p:cNvSpPr>
              <a:spLocks noChangeShapeType="1"/>
            </p:cNvSpPr>
            <p:nvPr/>
          </p:nvSpPr>
          <p:spPr bwMode="auto">
            <a:xfrm>
              <a:off x="1603"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1" name="Rectangle 729"/>
            <p:cNvSpPr>
              <a:spLocks noChangeArrowheads="1"/>
            </p:cNvSpPr>
            <p:nvPr/>
          </p:nvSpPr>
          <p:spPr bwMode="auto">
            <a:xfrm>
              <a:off x="1609" y="3951"/>
              <a:ext cx="533"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2" name="Line 730"/>
            <p:cNvSpPr>
              <a:spLocks noChangeShapeType="1"/>
            </p:cNvSpPr>
            <p:nvPr/>
          </p:nvSpPr>
          <p:spPr bwMode="auto">
            <a:xfrm>
              <a:off x="1609" y="3951"/>
              <a:ext cx="53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3" name="Rectangle 731"/>
            <p:cNvSpPr>
              <a:spLocks noChangeArrowheads="1"/>
            </p:cNvSpPr>
            <p:nvPr/>
          </p:nvSpPr>
          <p:spPr bwMode="auto">
            <a:xfrm>
              <a:off x="2142"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4" name="Line 732"/>
            <p:cNvSpPr>
              <a:spLocks noChangeShapeType="1"/>
            </p:cNvSpPr>
            <p:nvPr/>
          </p:nvSpPr>
          <p:spPr bwMode="auto">
            <a:xfrm>
              <a:off x="2142"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5" name="Rectangle 733"/>
            <p:cNvSpPr>
              <a:spLocks noChangeArrowheads="1"/>
            </p:cNvSpPr>
            <p:nvPr/>
          </p:nvSpPr>
          <p:spPr bwMode="auto">
            <a:xfrm>
              <a:off x="2142"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Line 734"/>
            <p:cNvSpPr>
              <a:spLocks noChangeShapeType="1"/>
            </p:cNvSpPr>
            <p:nvPr/>
          </p:nvSpPr>
          <p:spPr bwMode="auto">
            <a:xfrm>
              <a:off x="2142"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7" name="Line 735"/>
            <p:cNvSpPr>
              <a:spLocks noChangeShapeType="1"/>
            </p:cNvSpPr>
            <p:nvPr/>
          </p:nvSpPr>
          <p:spPr bwMode="auto">
            <a:xfrm>
              <a:off x="2142"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8" name="Rectangle 736"/>
            <p:cNvSpPr>
              <a:spLocks noChangeArrowheads="1"/>
            </p:cNvSpPr>
            <p:nvPr/>
          </p:nvSpPr>
          <p:spPr bwMode="auto">
            <a:xfrm>
              <a:off x="2149" y="3951"/>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9" name="Line 737"/>
            <p:cNvSpPr>
              <a:spLocks noChangeShapeType="1"/>
            </p:cNvSpPr>
            <p:nvPr/>
          </p:nvSpPr>
          <p:spPr bwMode="auto">
            <a:xfrm>
              <a:off x="2149" y="3951"/>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0" name="Rectangle 738"/>
            <p:cNvSpPr>
              <a:spLocks noChangeArrowheads="1"/>
            </p:cNvSpPr>
            <p:nvPr/>
          </p:nvSpPr>
          <p:spPr bwMode="auto">
            <a:xfrm>
              <a:off x="2677"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1" name="Line 739"/>
            <p:cNvSpPr>
              <a:spLocks noChangeShapeType="1"/>
            </p:cNvSpPr>
            <p:nvPr/>
          </p:nvSpPr>
          <p:spPr bwMode="auto">
            <a:xfrm>
              <a:off x="2677"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2" name="Rectangle 740"/>
            <p:cNvSpPr>
              <a:spLocks noChangeArrowheads="1"/>
            </p:cNvSpPr>
            <p:nvPr/>
          </p:nvSpPr>
          <p:spPr bwMode="auto">
            <a:xfrm>
              <a:off x="2677"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Line 741"/>
            <p:cNvSpPr>
              <a:spLocks noChangeShapeType="1"/>
            </p:cNvSpPr>
            <p:nvPr/>
          </p:nvSpPr>
          <p:spPr bwMode="auto">
            <a:xfrm>
              <a:off x="2677"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4" name="Line 742"/>
            <p:cNvSpPr>
              <a:spLocks noChangeShapeType="1"/>
            </p:cNvSpPr>
            <p:nvPr/>
          </p:nvSpPr>
          <p:spPr bwMode="auto">
            <a:xfrm>
              <a:off x="2677"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Rectangle 743"/>
            <p:cNvSpPr>
              <a:spLocks noChangeArrowheads="1"/>
            </p:cNvSpPr>
            <p:nvPr/>
          </p:nvSpPr>
          <p:spPr bwMode="auto">
            <a:xfrm>
              <a:off x="2684" y="3951"/>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6" name="Line 744"/>
            <p:cNvSpPr>
              <a:spLocks noChangeShapeType="1"/>
            </p:cNvSpPr>
            <p:nvPr/>
          </p:nvSpPr>
          <p:spPr bwMode="auto">
            <a:xfrm>
              <a:off x="2684" y="3951"/>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7" name="Rectangle 745"/>
            <p:cNvSpPr>
              <a:spLocks noChangeArrowheads="1"/>
            </p:cNvSpPr>
            <p:nvPr/>
          </p:nvSpPr>
          <p:spPr bwMode="auto">
            <a:xfrm>
              <a:off x="3214"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8" name="Line 746"/>
            <p:cNvSpPr>
              <a:spLocks noChangeShapeType="1"/>
            </p:cNvSpPr>
            <p:nvPr/>
          </p:nvSpPr>
          <p:spPr bwMode="auto">
            <a:xfrm>
              <a:off x="3214"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9" name="Rectangle 747"/>
            <p:cNvSpPr>
              <a:spLocks noChangeArrowheads="1"/>
            </p:cNvSpPr>
            <p:nvPr/>
          </p:nvSpPr>
          <p:spPr bwMode="auto">
            <a:xfrm>
              <a:off x="3214"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0" name="Line 748"/>
            <p:cNvSpPr>
              <a:spLocks noChangeShapeType="1"/>
            </p:cNvSpPr>
            <p:nvPr/>
          </p:nvSpPr>
          <p:spPr bwMode="auto">
            <a:xfrm>
              <a:off x="3214"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1" name="Line 749"/>
            <p:cNvSpPr>
              <a:spLocks noChangeShapeType="1"/>
            </p:cNvSpPr>
            <p:nvPr/>
          </p:nvSpPr>
          <p:spPr bwMode="auto">
            <a:xfrm>
              <a:off x="3214"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2" name="Rectangle 750"/>
            <p:cNvSpPr>
              <a:spLocks noChangeArrowheads="1"/>
            </p:cNvSpPr>
            <p:nvPr/>
          </p:nvSpPr>
          <p:spPr bwMode="auto">
            <a:xfrm>
              <a:off x="3221" y="3951"/>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3" name="Line 751"/>
            <p:cNvSpPr>
              <a:spLocks noChangeShapeType="1"/>
            </p:cNvSpPr>
            <p:nvPr/>
          </p:nvSpPr>
          <p:spPr bwMode="auto">
            <a:xfrm>
              <a:off x="3221" y="3951"/>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4" name="Rectangle 752"/>
            <p:cNvSpPr>
              <a:spLocks noChangeArrowheads="1"/>
            </p:cNvSpPr>
            <p:nvPr/>
          </p:nvSpPr>
          <p:spPr bwMode="auto">
            <a:xfrm>
              <a:off x="3751"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5" name="Line 753"/>
            <p:cNvSpPr>
              <a:spLocks noChangeShapeType="1"/>
            </p:cNvSpPr>
            <p:nvPr/>
          </p:nvSpPr>
          <p:spPr bwMode="auto">
            <a:xfrm>
              <a:off x="3751"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6" name="Rectangle 754"/>
            <p:cNvSpPr>
              <a:spLocks noChangeArrowheads="1"/>
            </p:cNvSpPr>
            <p:nvPr/>
          </p:nvSpPr>
          <p:spPr bwMode="auto">
            <a:xfrm>
              <a:off x="3751"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7" name="Line 755"/>
            <p:cNvSpPr>
              <a:spLocks noChangeShapeType="1"/>
            </p:cNvSpPr>
            <p:nvPr/>
          </p:nvSpPr>
          <p:spPr bwMode="auto">
            <a:xfrm>
              <a:off x="3751"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8" name="Line 756"/>
            <p:cNvSpPr>
              <a:spLocks noChangeShapeType="1"/>
            </p:cNvSpPr>
            <p:nvPr/>
          </p:nvSpPr>
          <p:spPr bwMode="auto">
            <a:xfrm>
              <a:off x="3751"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9" name="Rectangle 757"/>
            <p:cNvSpPr>
              <a:spLocks noChangeArrowheads="1"/>
            </p:cNvSpPr>
            <p:nvPr/>
          </p:nvSpPr>
          <p:spPr bwMode="auto">
            <a:xfrm>
              <a:off x="3757" y="3951"/>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0" name="Line 758"/>
            <p:cNvSpPr>
              <a:spLocks noChangeShapeType="1"/>
            </p:cNvSpPr>
            <p:nvPr/>
          </p:nvSpPr>
          <p:spPr bwMode="auto">
            <a:xfrm>
              <a:off x="3757" y="3951"/>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1" name="Rectangle 759"/>
            <p:cNvSpPr>
              <a:spLocks noChangeArrowheads="1"/>
            </p:cNvSpPr>
            <p:nvPr/>
          </p:nvSpPr>
          <p:spPr bwMode="auto">
            <a:xfrm>
              <a:off x="4286"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2" name="Line 760"/>
            <p:cNvSpPr>
              <a:spLocks noChangeShapeType="1"/>
            </p:cNvSpPr>
            <p:nvPr/>
          </p:nvSpPr>
          <p:spPr bwMode="auto">
            <a:xfrm>
              <a:off x="4286"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3" name="Rectangle 761"/>
            <p:cNvSpPr>
              <a:spLocks noChangeArrowheads="1"/>
            </p:cNvSpPr>
            <p:nvPr/>
          </p:nvSpPr>
          <p:spPr bwMode="auto">
            <a:xfrm>
              <a:off x="4286"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4" name="Line 762"/>
            <p:cNvSpPr>
              <a:spLocks noChangeShapeType="1"/>
            </p:cNvSpPr>
            <p:nvPr/>
          </p:nvSpPr>
          <p:spPr bwMode="auto">
            <a:xfrm>
              <a:off x="4286"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5" name="Line 763"/>
            <p:cNvSpPr>
              <a:spLocks noChangeShapeType="1"/>
            </p:cNvSpPr>
            <p:nvPr/>
          </p:nvSpPr>
          <p:spPr bwMode="auto">
            <a:xfrm>
              <a:off x="4286"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6" name="Rectangle 764"/>
            <p:cNvSpPr>
              <a:spLocks noChangeArrowheads="1"/>
            </p:cNvSpPr>
            <p:nvPr/>
          </p:nvSpPr>
          <p:spPr bwMode="auto">
            <a:xfrm>
              <a:off x="4292" y="3951"/>
              <a:ext cx="531"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7" name="Line 765"/>
            <p:cNvSpPr>
              <a:spLocks noChangeShapeType="1"/>
            </p:cNvSpPr>
            <p:nvPr/>
          </p:nvSpPr>
          <p:spPr bwMode="auto">
            <a:xfrm>
              <a:off x="4292" y="3951"/>
              <a:ext cx="53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8" name="Rectangle 766"/>
            <p:cNvSpPr>
              <a:spLocks noChangeArrowheads="1"/>
            </p:cNvSpPr>
            <p:nvPr/>
          </p:nvSpPr>
          <p:spPr bwMode="auto">
            <a:xfrm>
              <a:off x="4823"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9" name="Line 767"/>
            <p:cNvSpPr>
              <a:spLocks noChangeShapeType="1"/>
            </p:cNvSpPr>
            <p:nvPr/>
          </p:nvSpPr>
          <p:spPr bwMode="auto">
            <a:xfrm>
              <a:off x="4823"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68"/>
            <p:cNvSpPr>
              <a:spLocks noChangeArrowheads="1"/>
            </p:cNvSpPr>
            <p:nvPr/>
          </p:nvSpPr>
          <p:spPr bwMode="auto">
            <a:xfrm>
              <a:off x="4823"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Line 769"/>
            <p:cNvSpPr>
              <a:spLocks noChangeShapeType="1"/>
            </p:cNvSpPr>
            <p:nvPr/>
          </p:nvSpPr>
          <p:spPr bwMode="auto">
            <a:xfrm>
              <a:off x="4823"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2" name="Line 770"/>
            <p:cNvSpPr>
              <a:spLocks noChangeShapeType="1"/>
            </p:cNvSpPr>
            <p:nvPr/>
          </p:nvSpPr>
          <p:spPr bwMode="auto">
            <a:xfrm>
              <a:off x="4823"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3" name="Rectangle 771"/>
            <p:cNvSpPr>
              <a:spLocks noChangeArrowheads="1"/>
            </p:cNvSpPr>
            <p:nvPr/>
          </p:nvSpPr>
          <p:spPr bwMode="auto">
            <a:xfrm>
              <a:off x="4829" y="3951"/>
              <a:ext cx="529"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4" name="Line 772"/>
            <p:cNvSpPr>
              <a:spLocks noChangeShapeType="1"/>
            </p:cNvSpPr>
            <p:nvPr/>
          </p:nvSpPr>
          <p:spPr bwMode="auto">
            <a:xfrm>
              <a:off x="4829" y="3951"/>
              <a:ext cx="529"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5" name="Rectangle 773"/>
            <p:cNvSpPr>
              <a:spLocks noChangeArrowheads="1"/>
            </p:cNvSpPr>
            <p:nvPr/>
          </p:nvSpPr>
          <p:spPr bwMode="auto">
            <a:xfrm>
              <a:off x="5358" y="3749"/>
              <a:ext cx="6"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6" name="Line 774"/>
            <p:cNvSpPr>
              <a:spLocks noChangeShapeType="1"/>
            </p:cNvSpPr>
            <p:nvPr/>
          </p:nvSpPr>
          <p:spPr bwMode="auto">
            <a:xfrm>
              <a:off x="5358"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7" name="Rectangle 775"/>
            <p:cNvSpPr>
              <a:spLocks noChangeArrowheads="1"/>
            </p:cNvSpPr>
            <p:nvPr/>
          </p:nvSpPr>
          <p:spPr bwMode="auto">
            <a:xfrm>
              <a:off x="5358" y="3951"/>
              <a:ext cx="6"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8" name="Line 776"/>
            <p:cNvSpPr>
              <a:spLocks noChangeShapeType="1"/>
            </p:cNvSpPr>
            <p:nvPr/>
          </p:nvSpPr>
          <p:spPr bwMode="auto">
            <a:xfrm>
              <a:off x="5358" y="3951"/>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9" name="Line 777"/>
            <p:cNvSpPr>
              <a:spLocks noChangeShapeType="1"/>
            </p:cNvSpPr>
            <p:nvPr/>
          </p:nvSpPr>
          <p:spPr bwMode="auto">
            <a:xfrm>
              <a:off x="5358"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0" name="Rectangle 778"/>
            <p:cNvSpPr>
              <a:spLocks noChangeArrowheads="1"/>
            </p:cNvSpPr>
            <p:nvPr/>
          </p:nvSpPr>
          <p:spPr bwMode="auto">
            <a:xfrm>
              <a:off x="5364" y="3951"/>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1" name="Line 779"/>
            <p:cNvSpPr>
              <a:spLocks noChangeShapeType="1"/>
            </p:cNvSpPr>
            <p:nvPr/>
          </p:nvSpPr>
          <p:spPr bwMode="auto">
            <a:xfrm>
              <a:off x="5364" y="3951"/>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2" name="Rectangle 780"/>
            <p:cNvSpPr>
              <a:spLocks noChangeArrowheads="1"/>
            </p:cNvSpPr>
            <p:nvPr/>
          </p:nvSpPr>
          <p:spPr bwMode="auto">
            <a:xfrm>
              <a:off x="5894"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3" name="Line 781"/>
            <p:cNvSpPr>
              <a:spLocks noChangeShapeType="1"/>
            </p:cNvSpPr>
            <p:nvPr/>
          </p:nvSpPr>
          <p:spPr bwMode="auto">
            <a:xfrm>
              <a:off x="5894"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4" name="Rectangle 782"/>
            <p:cNvSpPr>
              <a:spLocks noChangeArrowheads="1"/>
            </p:cNvSpPr>
            <p:nvPr/>
          </p:nvSpPr>
          <p:spPr bwMode="auto">
            <a:xfrm>
              <a:off x="5894"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5" name="Line 783"/>
            <p:cNvSpPr>
              <a:spLocks noChangeShapeType="1"/>
            </p:cNvSpPr>
            <p:nvPr/>
          </p:nvSpPr>
          <p:spPr bwMode="auto">
            <a:xfrm>
              <a:off x="5894"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6" name="Line 784"/>
            <p:cNvSpPr>
              <a:spLocks noChangeShapeType="1"/>
            </p:cNvSpPr>
            <p:nvPr/>
          </p:nvSpPr>
          <p:spPr bwMode="auto">
            <a:xfrm>
              <a:off x="5894"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7" name="Rectangle 785"/>
            <p:cNvSpPr>
              <a:spLocks noChangeArrowheads="1"/>
            </p:cNvSpPr>
            <p:nvPr/>
          </p:nvSpPr>
          <p:spPr bwMode="auto">
            <a:xfrm>
              <a:off x="5901" y="3951"/>
              <a:ext cx="528"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Line 786"/>
            <p:cNvSpPr>
              <a:spLocks noChangeShapeType="1"/>
            </p:cNvSpPr>
            <p:nvPr/>
          </p:nvSpPr>
          <p:spPr bwMode="auto">
            <a:xfrm>
              <a:off x="5901" y="3951"/>
              <a:ext cx="52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87"/>
            <p:cNvSpPr>
              <a:spLocks noChangeArrowheads="1"/>
            </p:cNvSpPr>
            <p:nvPr/>
          </p:nvSpPr>
          <p:spPr bwMode="auto">
            <a:xfrm>
              <a:off x="6429"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Line 788"/>
            <p:cNvSpPr>
              <a:spLocks noChangeShapeType="1"/>
            </p:cNvSpPr>
            <p:nvPr/>
          </p:nvSpPr>
          <p:spPr bwMode="auto">
            <a:xfrm>
              <a:off x="6429"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1" name="Rectangle 789"/>
            <p:cNvSpPr>
              <a:spLocks noChangeArrowheads="1"/>
            </p:cNvSpPr>
            <p:nvPr/>
          </p:nvSpPr>
          <p:spPr bwMode="auto">
            <a:xfrm>
              <a:off x="6429"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2" name="Line 790"/>
            <p:cNvSpPr>
              <a:spLocks noChangeShapeType="1"/>
            </p:cNvSpPr>
            <p:nvPr/>
          </p:nvSpPr>
          <p:spPr bwMode="auto">
            <a:xfrm>
              <a:off x="6429"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3" name="Line 791"/>
            <p:cNvSpPr>
              <a:spLocks noChangeShapeType="1"/>
            </p:cNvSpPr>
            <p:nvPr/>
          </p:nvSpPr>
          <p:spPr bwMode="auto">
            <a:xfrm>
              <a:off x="6429"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4" name="Rectangle 792"/>
            <p:cNvSpPr>
              <a:spLocks noChangeArrowheads="1"/>
            </p:cNvSpPr>
            <p:nvPr/>
          </p:nvSpPr>
          <p:spPr bwMode="auto">
            <a:xfrm>
              <a:off x="6436" y="3951"/>
              <a:ext cx="530"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5" name="Line 793"/>
            <p:cNvSpPr>
              <a:spLocks noChangeShapeType="1"/>
            </p:cNvSpPr>
            <p:nvPr/>
          </p:nvSpPr>
          <p:spPr bwMode="auto">
            <a:xfrm>
              <a:off x="6436" y="3951"/>
              <a:ext cx="53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6" name="Rectangle 794"/>
            <p:cNvSpPr>
              <a:spLocks noChangeArrowheads="1"/>
            </p:cNvSpPr>
            <p:nvPr/>
          </p:nvSpPr>
          <p:spPr bwMode="auto">
            <a:xfrm>
              <a:off x="6966" y="3749"/>
              <a:ext cx="7" cy="20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7" name="Line 795"/>
            <p:cNvSpPr>
              <a:spLocks noChangeShapeType="1"/>
            </p:cNvSpPr>
            <p:nvPr/>
          </p:nvSpPr>
          <p:spPr bwMode="auto">
            <a:xfrm>
              <a:off x="6966" y="3749"/>
              <a:ext cx="0" cy="20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8" name="Rectangle 796"/>
            <p:cNvSpPr>
              <a:spLocks noChangeArrowheads="1"/>
            </p:cNvSpPr>
            <p:nvPr/>
          </p:nvSpPr>
          <p:spPr bwMode="auto">
            <a:xfrm>
              <a:off x="6966"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9" name="Line 797"/>
            <p:cNvSpPr>
              <a:spLocks noChangeShapeType="1"/>
            </p:cNvSpPr>
            <p:nvPr/>
          </p:nvSpPr>
          <p:spPr bwMode="auto">
            <a:xfrm>
              <a:off x="6966"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0" name="Line 798"/>
            <p:cNvSpPr>
              <a:spLocks noChangeShapeType="1"/>
            </p:cNvSpPr>
            <p:nvPr/>
          </p:nvSpPr>
          <p:spPr bwMode="auto">
            <a:xfrm>
              <a:off x="6966"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1" name="Rectangle 799"/>
            <p:cNvSpPr>
              <a:spLocks noChangeArrowheads="1"/>
            </p:cNvSpPr>
            <p:nvPr/>
          </p:nvSpPr>
          <p:spPr bwMode="auto">
            <a:xfrm>
              <a:off x="6966" y="3951"/>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2" name="Line 800"/>
            <p:cNvSpPr>
              <a:spLocks noChangeShapeType="1"/>
            </p:cNvSpPr>
            <p:nvPr/>
          </p:nvSpPr>
          <p:spPr bwMode="auto">
            <a:xfrm>
              <a:off x="6966" y="3951"/>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3" name="Line 801"/>
            <p:cNvSpPr>
              <a:spLocks noChangeShapeType="1"/>
            </p:cNvSpPr>
            <p:nvPr/>
          </p:nvSpPr>
          <p:spPr bwMode="auto">
            <a:xfrm>
              <a:off x="6966" y="3951"/>
              <a:ext cx="0" cy="6"/>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4" name="Rectangle 802"/>
            <p:cNvSpPr>
              <a:spLocks noChangeArrowheads="1"/>
            </p:cNvSpPr>
            <p:nvPr/>
          </p:nvSpPr>
          <p:spPr bwMode="auto">
            <a:xfrm>
              <a:off x="649" y="3957"/>
              <a:ext cx="11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4050397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0/1 Knapsack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r>
              <a:rPr lang="en-US" sz="2800" dirty="0">
                <a:latin typeface="Times New Roman" pitchFamily="18" charset="0"/>
                <a:cs typeface="Times New Roman" pitchFamily="18" charset="0"/>
              </a:rPr>
              <a:t>When i=4,</a:t>
            </a: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ctr">
              <a:spcBef>
                <a:spcPts val="20"/>
              </a:spcBef>
              <a:spcAft>
                <a:spcPts val="0"/>
              </a:spcAft>
              <a:buNone/>
            </a:pPr>
            <a:endParaRPr lang="en-US" sz="2800" b="1" dirty="0">
              <a:latin typeface="Times New Roman" pitchFamily="18" charset="0"/>
              <a:cs typeface="Times New Roman" pitchFamily="18" charset="0"/>
            </a:endParaRPr>
          </a:p>
          <a:p>
            <a:pPr marL="0" indent="0" algn="ctr">
              <a:spcBef>
                <a:spcPts val="20"/>
              </a:spcBef>
              <a:spcAft>
                <a:spcPts val="0"/>
              </a:spcAft>
              <a:buNone/>
            </a:pPr>
            <a:r>
              <a:rPr lang="en-US" sz="2800" b="1" dirty="0">
                <a:latin typeface="Times New Roman" pitchFamily="18" charset="0"/>
                <a:cs typeface="Times New Roman" pitchFamily="18" charset="0"/>
              </a:rPr>
              <a:t>x</a:t>
            </a:r>
            <a:r>
              <a:rPr lang="en-US" sz="2800" b="1" baseline="-25000" dirty="0">
                <a:latin typeface="Times New Roman" pitchFamily="18" charset="0"/>
                <a:cs typeface="Times New Roman" pitchFamily="18" charset="0"/>
              </a:rPr>
              <a:t>1</a:t>
            </a:r>
            <a:r>
              <a:rPr lang="en-US" sz="2800" b="1" dirty="0">
                <a:latin typeface="Times New Roman" pitchFamily="18" charset="0"/>
                <a:cs typeface="Times New Roman" pitchFamily="18" charset="0"/>
              </a:rPr>
              <a:t>, x</a:t>
            </a:r>
            <a:r>
              <a:rPr lang="en-US" sz="2800" b="1" baseline="-25000" dirty="0">
                <a:latin typeface="Times New Roman" pitchFamily="18" charset="0"/>
                <a:cs typeface="Times New Roman" pitchFamily="18" charset="0"/>
              </a:rPr>
              <a:t>2</a:t>
            </a:r>
            <a:r>
              <a:rPr lang="en-US" sz="2800" b="1" dirty="0">
                <a:latin typeface="Times New Roman" pitchFamily="18" charset="0"/>
                <a:cs typeface="Times New Roman" pitchFamily="18" charset="0"/>
              </a:rPr>
              <a:t>, x</a:t>
            </a:r>
            <a:r>
              <a:rPr lang="en-US" sz="2800" b="1" baseline="-25000" dirty="0">
                <a:latin typeface="Times New Roman" pitchFamily="18" charset="0"/>
                <a:cs typeface="Times New Roman" pitchFamily="18" charset="0"/>
              </a:rPr>
              <a:t>3</a:t>
            </a:r>
            <a:r>
              <a:rPr lang="en-US" sz="2800" b="1" dirty="0">
                <a:latin typeface="Times New Roman" pitchFamily="18" charset="0"/>
                <a:cs typeface="Times New Roman" pitchFamily="18" charset="0"/>
              </a:rPr>
              <a:t>, x</a:t>
            </a:r>
            <a:r>
              <a:rPr lang="en-US" sz="2800" b="1" baseline="-25000" dirty="0">
                <a:latin typeface="Times New Roman" pitchFamily="18" charset="0"/>
                <a:cs typeface="Times New Roman" pitchFamily="18" charset="0"/>
              </a:rPr>
              <a:t>4</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 {1, 0, 0, 1}</a:t>
            </a:r>
            <a:endParaRPr lang="en-US" sz="2800" dirty="0">
              <a:latin typeface="Times New Roman" pitchFamily="18" charset="0"/>
              <a:cs typeface="Times New Roman" pitchFamily="18" charset="0"/>
            </a:endParaRPr>
          </a:p>
          <a:p>
            <a:pPr marL="0" indent="0" algn="just">
              <a:spcBef>
                <a:spcPts val="20"/>
              </a:spcBef>
              <a:spcAft>
                <a:spcPts val="0"/>
              </a:spcAft>
              <a:buNone/>
            </a:pPr>
            <a:endParaRPr lang="en-US" sz="2800" dirty="0">
              <a:latin typeface="Times New Roman" pitchFamily="18" charset="0"/>
              <a:cs typeface="Times New Roman" pitchFamily="18" charset="0"/>
            </a:endParaRPr>
          </a:p>
          <a:p>
            <a:pPr marL="0" indent="0" algn="just">
              <a:spcBef>
                <a:spcPts val="20"/>
              </a:spcBef>
              <a:spcAft>
                <a:spcPts val="0"/>
              </a:spcAft>
              <a:buNone/>
            </a:pPr>
            <a:r>
              <a:rPr lang="en-US" sz="2800" dirty="0">
                <a:latin typeface="Times New Roman" pitchFamily="18" charset="0"/>
                <a:cs typeface="Times New Roman" pitchFamily="18" charset="0"/>
              </a:rPr>
              <a:t>			</a:t>
            </a:r>
          </a:p>
          <a:p>
            <a:pPr marL="0" indent="0" algn="just">
              <a:spcBef>
                <a:spcPts val="20"/>
              </a:spcBef>
              <a:spcAft>
                <a:spcPts val="0"/>
              </a:spcAft>
              <a:buNone/>
            </a:pPr>
            <a:r>
              <a:rPr lang="en-US" sz="2800" dirty="0">
                <a:latin typeface="Times New Roman" pitchFamily="18" charset="0"/>
                <a:cs typeface="Times New Roman" pitchFamily="18" charset="0"/>
              </a:rPr>
              <a:t>	</a:t>
            </a:r>
          </a:p>
        </p:txBody>
      </p:sp>
      <p:grpSp>
        <p:nvGrpSpPr>
          <p:cNvPr id="4" name="Group 4"/>
          <p:cNvGrpSpPr>
            <a:grpSpLocks noChangeAspect="1"/>
          </p:cNvGrpSpPr>
          <p:nvPr/>
        </p:nvGrpSpPr>
        <p:grpSpPr bwMode="auto">
          <a:xfrm>
            <a:off x="1055688" y="1916113"/>
            <a:ext cx="10296525" cy="2665412"/>
            <a:chOff x="665" y="1207"/>
            <a:chExt cx="6486" cy="1679"/>
          </a:xfrm>
        </p:grpSpPr>
        <p:sp>
          <p:nvSpPr>
            <p:cNvPr id="5" name="AutoShape 3"/>
            <p:cNvSpPr>
              <a:spLocks noChangeAspect="1" noChangeArrowheads="1" noTextEdit="1"/>
            </p:cNvSpPr>
            <p:nvPr/>
          </p:nvSpPr>
          <p:spPr bwMode="auto">
            <a:xfrm>
              <a:off x="665" y="1207"/>
              <a:ext cx="6486" cy="1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nvGrpSpPr>
            <p:cNvPr id="6" name="Group 205"/>
            <p:cNvGrpSpPr>
              <a:grpSpLocks/>
            </p:cNvGrpSpPr>
            <p:nvPr/>
          </p:nvGrpSpPr>
          <p:grpSpPr bwMode="auto">
            <a:xfrm>
              <a:off x="665" y="1207"/>
              <a:ext cx="6489" cy="598"/>
              <a:chOff x="665" y="1207"/>
              <a:chExt cx="6489" cy="598"/>
            </a:xfrm>
          </p:grpSpPr>
          <p:sp>
            <p:nvSpPr>
              <p:cNvPr id="639" name="Rectangle 5"/>
              <p:cNvSpPr>
                <a:spLocks noChangeArrowheads="1"/>
              </p:cNvSpPr>
              <p:nvPr/>
            </p:nvSpPr>
            <p:spPr bwMode="auto">
              <a:xfrm>
                <a:off x="672" y="1214"/>
                <a:ext cx="515" cy="134"/>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0" name="Rectangle 6"/>
              <p:cNvSpPr>
                <a:spLocks noChangeArrowheads="1"/>
              </p:cNvSpPr>
              <p:nvPr/>
            </p:nvSpPr>
            <p:spPr bwMode="auto">
              <a:xfrm>
                <a:off x="671" y="1348"/>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1" name="Rectangle 7"/>
              <p:cNvSpPr>
                <a:spLocks noChangeArrowheads="1"/>
              </p:cNvSpPr>
              <p:nvPr/>
            </p:nvSpPr>
            <p:spPr bwMode="auto">
              <a:xfrm>
                <a:off x="1117" y="1348"/>
                <a:ext cx="69"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2" name="Rectangle 8"/>
              <p:cNvSpPr>
                <a:spLocks noChangeArrowheads="1"/>
              </p:cNvSpPr>
              <p:nvPr/>
            </p:nvSpPr>
            <p:spPr bwMode="auto">
              <a:xfrm>
                <a:off x="671" y="1611"/>
                <a:ext cx="515" cy="134"/>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3" name="Rectangle 9"/>
              <p:cNvSpPr>
                <a:spLocks noChangeArrowheads="1"/>
              </p:cNvSpPr>
              <p:nvPr/>
            </p:nvSpPr>
            <p:spPr bwMode="auto">
              <a:xfrm>
                <a:off x="741" y="1348"/>
                <a:ext cx="376"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4" name="Rectangle 10"/>
              <p:cNvSpPr>
                <a:spLocks noChangeArrowheads="1"/>
              </p:cNvSpPr>
              <p:nvPr/>
            </p:nvSpPr>
            <p:spPr bwMode="auto">
              <a:xfrm>
                <a:off x="863" y="1346"/>
                <a:ext cx="20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p</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5" name="Rectangle 11"/>
              <p:cNvSpPr>
                <a:spLocks noChangeArrowheads="1"/>
              </p:cNvSpPr>
              <p:nvPr/>
            </p:nvSpPr>
            <p:spPr bwMode="auto">
              <a:xfrm>
                <a:off x="966" y="145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Calibri"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6" name="Rectangle 12"/>
              <p:cNvSpPr>
                <a:spLocks noChangeArrowheads="1"/>
              </p:cNvSpPr>
              <p:nvPr/>
            </p:nvSpPr>
            <p:spPr bwMode="auto">
              <a:xfrm>
                <a:off x="995" y="1346"/>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47" name="Rectangle 13"/>
              <p:cNvSpPr>
                <a:spLocks noChangeArrowheads="1"/>
              </p:cNvSpPr>
              <p:nvPr/>
            </p:nvSpPr>
            <p:spPr bwMode="auto">
              <a:xfrm>
                <a:off x="1193" y="1214"/>
                <a:ext cx="515" cy="134"/>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8" name="Rectangle 14"/>
              <p:cNvSpPr>
                <a:spLocks noChangeArrowheads="1"/>
              </p:cNvSpPr>
              <p:nvPr/>
            </p:nvSpPr>
            <p:spPr bwMode="auto">
              <a:xfrm>
                <a:off x="1193" y="1348"/>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49" name="Rectangle 15"/>
              <p:cNvSpPr>
                <a:spLocks noChangeArrowheads="1"/>
              </p:cNvSpPr>
              <p:nvPr/>
            </p:nvSpPr>
            <p:spPr bwMode="auto">
              <a:xfrm>
                <a:off x="1638" y="1348"/>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0" name="Rectangle 16"/>
              <p:cNvSpPr>
                <a:spLocks noChangeArrowheads="1"/>
              </p:cNvSpPr>
              <p:nvPr/>
            </p:nvSpPr>
            <p:spPr bwMode="auto">
              <a:xfrm>
                <a:off x="1193" y="1611"/>
                <a:ext cx="515" cy="134"/>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1" name="Rectangle 17"/>
              <p:cNvSpPr>
                <a:spLocks noChangeArrowheads="1"/>
              </p:cNvSpPr>
              <p:nvPr/>
            </p:nvSpPr>
            <p:spPr bwMode="auto">
              <a:xfrm>
                <a:off x="1263" y="1348"/>
                <a:ext cx="375"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2" name="Rectangle 18"/>
              <p:cNvSpPr>
                <a:spLocks noChangeArrowheads="1"/>
              </p:cNvSpPr>
              <p:nvPr/>
            </p:nvSpPr>
            <p:spPr bwMode="auto">
              <a:xfrm>
                <a:off x="1365" y="1346"/>
                <a:ext cx="2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w</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3" name="Rectangle 19"/>
              <p:cNvSpPr>
                <a:spLocks noChangeArrowheads="1"/>
              </p:cNvSpPr>
              <p:nvPr/>
            </p:nvSpPr>
            <p:spPr bwMode="auto">
              <a:xfrm>
                <a:off x="1507" y="1453"/>
                <a:ext cx="9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1" i="0" u="none" strike="noStrike" cap="none" normalizeH="0" baseline="0" smtClean="0">
                    <a:ln>
                      <a:noFill/>
                    </a:ln>
                    <a:solidFill>
                      <a:srgbClr val="000000"/>
                    </a:solidFill>
                    <a:effectLst/>
                    <a:latin typeface="Calibri" pitchFamily="34" charset="0"/>
                    <a:cs typeface="Arial" pitchFamily="34" charset="0"/>
                  </a:rPr>
                  <a:t>i</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4" name="Rectangle 20"/>
              <p:cNvSpPr>
                <a:spLocks noChangeArrowheads="1"/>
              </p:cNvSpPr>
              <p:nvPr/>
            </p:nvSpPr>
            <p:spPr bwMode="auto">
              <a:xfrm>
                <a:off x="1536" y="1346"/>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5" name="Rectangle 21"/>
              <p:cNvSpPr>
                <a:spLocks noChangeArrowheads="1"/>
              </p:cNvSpPr>
              <p:nvPr/>
            </p:nvSpPr>
            <p:spPr bwMode="auto">
              <a:xfrm>
                <a:off x="1714"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6" name="Rectangle 22"/>
              <p:cNvSpPr>
                <a:spLocks noChangeArrowheads="1"/>
              </p:cNvSpPr>
              <p:nvPr/>
            </p:nvSpPr>
            <p:spPr bwMode="auto">
              <a:xfrm>
                <a:off x="2186" y="1214"/>
                <a:ext cx="69"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7" name="Rectangle 23"/>
              <p:cNvSpPr>
                <a:spLocks noChangeArrowheads="1"/>
              </p:cNvSpPr>
              <p:nvPr/>
            </p:nvSpPr>
            <p:spPr bwMode="auto">
              <a:xfrm>
                <a:off x="1784" y="1214"/>
                <a:ext cx="402"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8" name="Rectangle 24"/>
              <p:cNvSpPr>
                <a:spLocks noChangeArrowheads="1"/>
              </p:cNvSpPr>
              <p:nvPr/>
            </p:nvSpPr>
            <p:spPr bwMode="auto">
              <a:xfrm>
                <a:off x="1929" y="1212"/>
                <a:ext cx="216"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V</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59" name="Rectangle 25"/>
              <p:cNvSpPr>
                <a:spLocks noChangeArrowheads="1"/>
              </p:cNvSpPr>
              <p:nvPr/>
            </p:nvSpPr>
            <p:spPr bwMode="auto">
              <a:xfrm>
                <a:off x="2041"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0" name="Rectangle 26"/>
              <p:cNvSpPr>
                <a:spLocks noChangeArrowheads="1"/>
              </p:cNvSpPr>
              <p:nvPr/>
            </p:nvSpPr>
            <p:spPr bwMode="auto">
              <a:xfrm>
                <a:off x="2262"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1" name="Rectangle 27"/>
              <p:cNvSpPr>
                <a:spLocks noChangeArrowheads="1"/>
              </p:cNvSpPr>
              <p:nvPr/>
            </p:nvSpPr>
            <p:spPr bwMode="auto">
              <a:xfrm>
                <a:off x="2728"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2" name="Rectangle 28"/>
              <p:cNvSpPr>
                <a:spLocks noChangeArrowheads="1"/>
              </p:cNvSpPr>
              <p:nvPr/>
            </p:nvSpPr>
            <p:spPr bwMode="auto">
              <a:xfrm>
                <a:off x="2332" y="1214"/>
                <a:ext cx="396"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3" name="Rectangle 29"/>
              <p:cNvSpPr>
                <a:spLocks noChangeArrowheads="1"/>
              </p:cNvSpPr>
              <p:nvPr/>
            </p:nvSpPr>
            <p:spPr bwMode="auto">
              <a:xfrm>
                <a:off x="2483"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4" name="Rectangle 30"/>
              <p:cNvSpPr>
                <a:spLocks noChangeArrowheads="1"/>
              </p:cNvSpPr>
              <p:nvPr/>
            </p:nvSpPr>
            <p:spPr bwMode="auto">
              <a:xfrm>
                <a:off x="2579"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5" name="Rectangle 31"/>
              <p:cNvSpPr>
                <a:spLocks noChangeArrowheads="1"/>
              </p:cNvSpPr>
              <p:nvPr/>
            </p:nvSpPr>
            <p:spPr bwMode="auto">
              <a:xfrm>
                <a:off x="2805" y="1214"/>
                <a:ext cx="69"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6" name="Rectangle 32"/>
              <p:cNvSpPr>
                <a:spLocks noChangeArrowheads="1"/>
              </p:cNvSpPr>
              <p:nvPr/>
            </p:nvSpPr>
            <p:spPr bwMode="auto">
              <a:xfrm>
                <a:off x="3272"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7" name="Rectangle 33"/>
              <p:cNvSpPr>
                <a:spLocks noChangeArrowheads="1"/>
              </p:cNvSpPr>
              <p:nvPr/>
            </p:nvSpPr>
            <p:spPr bwMode="auto">
              <a:xfrm>
                <a:off x="2874"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68" name="Rectangle 34"/>
              <p:cNvSpPr>
                <a:spLocks noChangeArrowheads="1"/>
              </p:cNvSpPr>
              <p:nvPr/>
            </p:nvSpPr>
            <p:spPr bwMode="auto">
              <a:xfrm>
                <a:off x="3026"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69" name="Rectangle 35"/>
              <p:cNvSpPr>
                <a:spLocks noChangeArrowheads="1"/>
              </p:cNvSpPr>
              <p:nvPr/>
            </p:nvSpPr>
            <p:spPr bwMode="auto">
              <a:xfrm>
                <a:off x="3121"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0" name="Rectangle 36"/>
              <p:cNvSpPr>
                <a:spLocks noChangeArrowheads="1"/>
              </p:cNvSpPr>
              <p:nvPr/>
            </p:nvSpPr>
            <p:spPr bwMode="auto">
              <a:xfrm>
                <a:off x="3349"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1" name="Rectangle 37"/>
              <p:cNvSpPr>
                <a:spLocks noChangeArrowheads="1"/>
              </p:cNvSpPr>
              <p:nvPr/>
            </p:nvSpPr>
            <p:spPr bwMode="auto">
              <a:xfrm>
                <a:off x="3817" y="1214"/>
                <a:ext cx="6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2" name="Rectangle 38"/>
              <p:cNvSpPr>
                <a:spLocks noChangeArrowheads="1"/>
              </p:cNvSpPr>
              <p:nvPr/>
            </p:nvSpPr>
            <p:spPr bwMode="auto">
              <a:xfrm>
                <a:off x="3419"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3" name="Rectangle 39"/>
              <p:cNvSpPr>
                <a:spLocks noChangeArrowheads="1"/>
              </p:cNvSpPr>
              <p:nvPr/>
            </p:nvSpPr>
            <p:spPr bwMode="auto">
              <a:xfrm>
                <a:off x="3570"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4" name="Rectangle 40"/>
              <p:cNvSpPr>
                <a:spLocks noChangeArrowheads="1"/>
              </p:cNvSpPr>
              <p:nvPr/>
            </p:nvSpPr>
            <p:spPr bwMode="auto">
              <a:xfrm>
                <a:off x="3666"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5" name="Rectangle 41"/>
              <p:cNvSpPr>
                <a:spLocks noChangeArrowheads="1"/>
              </p:cNvSpPr>
              <p:nvPr/>
            </p:nvSpPr>
            <p:spPr bwMode="auto">
              <a:xfrm>
                <a:off x="3893" y="1214"/>
                <a:ext cx="6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6" name="Rectangle 42"/>
              <p:cNvSpPr>
                <a:spLocks noChangeArrowheads="1"/>
              </p:cNvSpPr>
              <p:nvPr/>
            </p:nvSpPr>
            <p:spPr bwMode="auto">
              <a:xfrm>
                <a:off x="4359"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7" name="Rectangle 43"/>
              <p:cNvSpPr>
                <a:spLocks noChangeArrowheads="1"/>
              </p:cNvSpPr>
              <p:nvPr/>
            </p:nvSpPr>
            <p:spPr bwMode="auto">
              <a:xfrm>
                <a:off x="3961"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8" name="Rectangle 44"/>
              <p:cNvSpPr>
                <a:spLocks noChangeArrowheads="1"/>
              </p:cNvSpPr>
              <p:nvPr/>
            </p:nvSpPr>
            <p:spPr bwMode="auto">
              <a:xfrm>
                <a:off x="4112"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79" name="Rectangle 45"/>
              <p:cNvSpPr>
                <a:spLocks noChangeArrowheads="1"/>
              </p:cNvSpPr>
              <p:nvPr/>
            </p:nvSpPr>
            <p:spPr bwMode="auto">
              <a:xfrm>
                <a:off x="4208"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0" name="Rectangle 46"/>
              <p:cNvSpPr>
                <a:spLocks noChangeArrowheads="1"/>
              </p:cNvSpPr>
              <p:nvPr/>
            </p:nvSpPr>
            <p:spPr bwMode="auto">
              <a:xfrm>
                <a:off x="4436"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1" name="Rectangle 47"/>
              <p:cNvSpPr>
                <a:spLocks noChangeArrowheads="1"/>
              </p:cNvSpPr>
              <p:nvPr/>
            </p:nvSpPr>
            <p:spPr bwMode="auto">
              <a:xfrm>
                <a:off x="4904" y="1214"/>
                <a:ext cx="69"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2" name="Rectangle 48"/>
              <p:cNvSpPr>
                <a:spLocks noChangeArrowheads="1"/>
              </p:cNvSpPr>
              <p:nvPr/>
            </p:nvSpPr>
            <p:spPr bwMode="auto">
              <a:xfrm>
                <a:off x="4506"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3" name="Rectangle 49"/>
              <p:cNvSpPr>
                <a:spLocks noChangeArrowheads="1"/>
              </p:cNvSpPr>
              <p:nvPr/>
            </p:nvSpPr>
            <p:spPr bwMode="auto">
              <a:xfrm>
                <a:off x="4657"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4" name="Rectangle 50"/>
              <p:cNvSpPr>
                <a:spLocks noChangeArrowheads="1"/>
              </p:cNvSpPr>
              <p:nvPr/>
            </p:nvSpPr>
            <p:spPr bwMode="auto">
              <a:xfrm>
                <a:off x="4752"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5" name="Rectangle 51"/>
              <p:cNvSpPr>
                <a:spLocks noChangeArrowheads="1"/>
              </p:cNvSpPr>
              <p:nvPr/>
            </p:nvSpPr>
            <p:spPr bwMode="auto">
              <a:xfrm>
                <a:off x="4980"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6" name="Rectangle 52"/>
              <p:cNvSpPr>
                <a:spLocks noChangeArrowheads="1"/>
              </p:cNvSpPr>
              <p:nvPr/>
            </p:nvSpPr>
            <p:spPr bwMode="auto">
              <a:xfrm>
                <a:off x="5446"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7" name="Rectangle 53"/>
              <p:cNvSpPr>
                <a:spLocks noChangeArrowheads="1"/>
              </p:cNvSpPr>
              <p:nvPr/>
            </p:nvSpPr>
            <p:spPr bwMode="auto">
              <a:xfrm>
                <a:off x="5050" y="1214"/>
                <a:ext cx="396"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88" name="Rectangle 54"/>
              <p:cNvSpPr>
                <a:spLocks noChangeArrowheads="1"/>
              </p:cNvSpPr>
              <p:nvPr/>
            </p:nvSpPr>
            <p:spPr bwMode="auto">
              <a:xfrm>
                <a:off x="5201"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89" name="Rectangle 55"/>
              <p:cNvSpPr>
                <a:spLocks noChangeArrowheads="1"/>
              </p:cNvSpPr>
              <p:nvPr/>
            </p:nvSpPr>
            <p:spPr bwMode="auto">
              <a:xfrm>
                <a:off x="5297"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0" name="Rectangle 56"/>
              <p:cNvSpPr>
                <a:spLocks noChangeArrowheads="1"/>
              </p:cNvSpPr>
              <p:nvPr/>
            </p:nvSpPr>
            <p:spPr bwMode="auto">
              <a:xfrm>
                <a:off x="5523" y="1214"/>
                <a:ext cx="69"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1" name="Rectangle 57"/>
              <p:cNvSpPr>
                <a:spLocks noChangeArrowheads="1"/>
              </p:cNvSpPr>
              <p:nvPr/>
            </p:nvSpPr>
            <p:spPr bwMode="auto">
              <a:xfrm>
                <a:off x="5990"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2" name="Rectangle 58"/>
              <p:cNvSpPr>
                <a:spLocks noChangeArrowheads="1"/>
              </p:cNvSpPr>
              <p:nvPr/>
            </p:nvSpPr>
            <p:spPr bwMode="auto">
              <a:xfrm>
                <a:off x="5592"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3" name="Rectangle 59"/>
              <p:cNvSpPr>
                <a:spLocks noChangeArrowheads="1"/>
              </p:cNvSpPr>
              <p:nvPr/>
            </p:nvSpPr>
            <p:spPr bwMode="auto">
              <a:xfrm>
                <a:off x="5743"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4" name="Rectangle 60"/>
              <p:cNvSpPr>
                <a:spLocks noChangeArrowheads="1"/>
              </p:cNvSpPr>
              <p:nvPr/>
            </p:nvSpPr>
            <p:spPr bwMode="auto">
              <a:xfrm>
                <a:off x="5839"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5" name="Rectangle 61"/>
              <p:cNvSpPr>
                <a:spLocks noChangeArrowheads="1"/>
              </p:cNvSpPr>
              <p:nvPr/>
            </p:nvSpPr>
            <p:spPr bwMode="auto">
              <a:xfrm>
                <a:off x="6067"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6" name="Rectangle 62"/>
              <p:cNvSpPr>
                <a:spLocks noChangeArrowheads="1"/>
              </p:cNvSpPr>
              <p:nvPr/>
            </p:nvSpPr>
            <p:spPr bwMode="auto">
              <a:xfrm>
                <a:off x="6533"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7" name="Rectangle 63"/>
              <p:cNvSpPr>
                <a:spLocks noChangeArrowheads="1"/>
              </p:cNvSpPr>
              <p:nvPr/>
            </p:nvSpPr>
            <p:spPr bwMode="auto">
              <a:xfrm>
                <a:off x="6137" y="1214"/>
                <a:ext cx="396"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8" name="Rectangle 64"/>
              <p:cNvSpPr>
                <a:spLocks noChangeArrowheads="1"/>
              </p:cNvSpPr>
              <p:nvPr/>
            </p:nvSpPr>
            <p:spPr bwMode="auto">
              <a:xfrm>
                <a:off x="6288"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7</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99" name="Rectangle 65"/>
              <p:cNvSpPr>
                <a:spLocks noChangeArrowheads="1"/>
              </p:cNvSpPr>
              <p:nvPr/>
            </p:nvSpPr>
            <p:spPr bwMode="auto">
              <a:xfrm>
                <a:off x="6384"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0" name="Rectangle 66"/>
              <p:cNvSpPr>
                <a:spLocks noChangeArrowheads="1"/>
              </p:cNvSpPr>
              <p:nvPr/>
            </p:nvSpPr>
            <p:spPr bwMode="auto">
              <a:xfrm>
                <a:off x="6611" y="1214"/>
                <a:ext cx="6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1" name="Rectangle 67"/>
              <p:cNvSpPr>
                <a:spLocks noChangeArrowheads="1"/>
              </p:cNvSpPr>
              <p:nvPr/>
            </p:nvSpPr>
            <p:spPr bwMode="auto">
              <a:xfrm>
                <a:off x="7077" y="1214"/>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2" name="Rectangle 68"/>
              <p:cNvSpPr>
                <a:spLocks noChangeArrowheads="1"/>
              </p:cNvSpPr>
              <p:nvPr/>
            </p:nvSpPr>
            <p:spPr bwMode="auto">
              <a:xfrm>
                <a:off x="6679" y="1214"/>
                <a:ext cx="398"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3" name="Rectangle 69"/>
              <p:cNvSpPr>
                <a:spLocks noChangeArrowheads="1"/>
              </p:cNvSpPr>
              <p:nvPr/>
            </p:nvSpPr>
            <p:spPr bwMode="auto">
              <a:xfrm>
                <a:off x="6830" y="121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8</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4" name="Rectangle 70"/>
              <p:cNvSpPr>
                <a:spLocks noChangeArrowheads="1"/>
              </p:cNvSpPr>
              <p:nvPr/>
            </p:nvSpPr>
            <p:spPr bwMode="auto">
              <a:xfrm>
                <a:off x="6926" y="121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05" name="Rectangle 71"/>
              <p:cNvSpPr>
                <a:spLocks noChangeArrowheads="1"/>
              </p:cNvSpPr>
              <p:nvPr/>
            </p:nvSpPr>
            <p:spPr bwMode="auto">
              <a:xfrm>
                <a:off x="665" y="120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6" name="Line 72"/>
              <p:cNvSpPr>
                <a:spLocks noChangeShapeType="1"/>
              </p:cNvSpPr>
              <p:nvPr/>
            </p:nvSpPr>
            <p:spPr bwMode="auto">
              <a:xfrm>
                <a:off x="665" y="120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7" name="Line 73"/>
              <p:cNvSpPr>
                <a:spLocks noChangeShapeType="1"/>
              </p:cNvSpPr>
              <p:nvPr/>
            </p:nvSpPr>
            <p:spPr bwMode="auto">
              <a:xfrm>
                <a:off x="665"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8" name="Rectangle 74"/>
              <p:cNvSpPr>
                <a:spLocks noChangeArrowheads="1"/>
              </p:cNvSpPr>
              <p:nvPr/>
            </p:nvSpPr>
            <p:spPr bwMode="auto">
              <a:xfrm>
                <a:off x="665" y="120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09" name="Line 75"/>
              <p:cNvSpPr>
                <a:spLocks noChangeShapeType="1"/>
              </p:cNvSpPr>
              <p:nvPr/>
            </p:nvSpPr>
            <p:spPr bwMode="auto">
              <a:xfrm>
                <a:off x="665" y="120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0" name="Line 76"/>
              <p:cNvSpPr>
                <a:spLocks noChangeShapeType="1"/>
              </p:cNvSpPr>
              <p:nvPr/>
            </p:nvSpPr>
            <p:spPr bwMode="auto">
              <a:xfrm>
                <a:off x="665"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1" name="Rectangle 77"/>
              <p:cNvSpPr>
                <a:spLocks noChangeArrowheads="1"/>
              </p:cNvSpPr>
              <p:nvPr/>
            </p:nvSpPr>
            <p:spPr bwMode="auto">
              <a:xfrm>
                <a:off x="671" y="1207"/>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2" name="Line 78"/>
              <p:cNvSpPr>
                <a:spLocks noChangeShapeType="1"/>
              </p:cNvSpPr>
              <p:nvPr/>
            </p:nvSpPr>
            <p:spPr bwMode="auto">
              <a:xfrm>
                <a:off x="671" y="1207"/>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3" name="Rectangle 79"/>
              <p:cNvSpPr>
                <a:spLocks noChangeArrowheads="1"/>
              </p:cNvSpPr>
              <p:nvPr/>
            </p:nvSpPr>
            <p:spPr bwMode="auto">
              <a:xfrm>
                <a:off x="1186"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4" name="Line 80"/>
              <p:cNvSpPr>
                <a:spLocks noChangeShapeType="1"/>
              </p:cNvSpPr>
              <p:nvPr/>
            </p:nvSpPr>
            <p:spPr bwMode="auto">
              <a:xfrm>
                <a:off x="1186"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5" name="Line 81"/>
              <p:cNvSpPr>
                <a:spLocks noChangeShapeType="1"/>
              </p:cNvSpPr>
              <p:nvPr/>
            </p:nvSpPr>
            <p:spPr bwMode="auto">
              <a:xfrm>
                <a:off x="1186"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6" name="Rectangle 82"/>
              <p:cNvSpPr>
                <a:spLocks noChangeArrowheads="1"/>
              </p:cNvSpPr>
              <p:nvPr/>
            </p:nvSpPr>
            <p:spPr bwMode="auto">
              <a:xfrm>
                <a:off x="1193" y="1207"/>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7" name="Line 83"/>
              <p:cNvSpPr>
                <a:spLocks noChangeShapeType="1"/>
              </p:cNvSpPr>
              <p:nvPr/>
            </p:nvSpPr>
            <p:spPr bwMode="auto">
              <a:xfrm>
                <a:off x="1193" y="1207"/>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18" name="Rectangle 84"/>
              <p:cNvSpPr>
                <a:spLocks noChangeArrowheads="1"/>
              </p:cNvSpPr>
              <p:nvPr/>
            </p:nvSpPr>
            <p:spPr bwMode="auto">
              <a:xfrm>
                <a:off x="1708" y="120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9" name="Line 85"/>
              <p:cNvSpPr>
                <a:spLocks noChangeShapeType="1"/>
              </p:cNvSpPr>
              <p:nvPr/>
            </p:nvSpPr>
            <p:spPr bwMode="auto">
              <a:xfrm>
                <a:off x="1708" y="120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0" name="Line 86"/>
              <p:cNvSpPr>
                <a:spLocks noChangeShapeType="1"/>
              </p:cNvSpPr>
              <p:nvPr/>
            </p:nvSpPr>
            <p:spPr bwMode="auto">
              <a:xfrm>
                <a:off x="1708"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1" name="Rectangle 87"/>
              <p:cNvSpPr>
                <a:spLocks noChangeArrowheads="1"/>
              </p:cNvSpPr>
              <p:nvPr/>
            </p:nvSpPr>
            <p:spPr bwMode="auto">
              <a:xfrm>
                <a:off x="1714" y="1207"/>
                <a:ext cx="54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2" name="Line 88"/>
              <p:cNvSpPr>
                <a:spLocks noChangeShapeType="1"/>
              </p:cNvSpPr>
              <p:nvPr/>
            </p:nvSpPr>
            <p:spPr bwMode="auto">
              <a:xfrm>
                <a:off x="1714" y="1207"/>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3" name="Rectangle 89"/>
              <p:cNvSpPr>
                <a:spLocks noChangeArrowheads="1"/>
              </p:cNvSpPr>
              <p:nvPr/>
            </p:nvSpPr>
            <p:spPr bwMode="auto">
              <a:xfrm>
                <a:off x="2255"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4" name="Line 90"/>
              <p:cNvSpPr>
                <a:spLocks noChangeShapeType="1"/>
              </p:cNvSpPr>
              <p:nvPr/>
            </p:nvSpPr>
            <p:spPr bwMode="auto">
              <a:xfrm>
                <a:off x="2255"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5" name="Line 91"/>
              <p:cNvSpPr>
                <a:spLocks noChangeShapeType="1"/>
              </p:cNvSpPr>
              <p:nvPr/>
            </p:nvSpPr>
            <p:spPr bwMode="auto">
              <a:xfrm>
                <a:off x="2255"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6" name="Rectangle 92"/>
              <p:cNvSpPr>
                <a:spLocks noChangeArrowheads="1"/>
              </p:cNvSpPr>
              <p:nvPr/>
            </p:nvSpPr>
            <p:spPr bwMode="auto">
              <a:xfrm>
                <a:off x="2262" y="120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7" name="Line 93"/>
              <p:cNvSpPr>
                <a:spLocks noChangeShapeType="1"/>
              </p:cNvSpPr>
              <p:nvPr/>
            </p:nvSpPr>
            <p:spPr bwMode="auto">
              <a:xfrm>
                <a:off x="2262" y="120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8" name="Rectangle 94"/>
              <p:cNvSpPr>
                <a:spLocks noChangeArrowheads="1"/>
              </p:cNvSpPr>
              <p:nvPr/>
            </p:nvSpPr>
            <p:spPr bwMode="auto">
              <a:xfrm>
                <a:off x="2798"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29" name="Line 95"/>
              <p:cNvSpPr>
                <a:spLocks noChangeShapeType="1"/>
              </p:cNvSpPr>
              <p:nvPr/>
            </p:nvSpPr>
            <p:spPr bwMode="auto">
              <a:xfrm>
                <a:off x="2798"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0" name="Line 96"/>
              <p:cNvSpPr>
                <a:spLocks noChangeShapeType="1"/>
              </p:cNvSpPr>
              <p:nvPr/>
            </p:nvSpPr>
            <p:spPr bwMode="auto">
              <a:xfrm>
                <a:off x="2798"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1" name="Rectangle 97"/>
              <p:cNvSpPr>
                <a:spLocks noChangeArrowheads="1"/>
              </p:cNvSpPr>
              <p:nvPr/>
            </p:nvSpPr>
            <p:spPr bwMode="auto">
              <a:xfrm>
                <a:off x="2805" y="120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2" name="Line 98"/>
              <p:cNvSpPr>
                <a:spLocks noChangeShapeType="1"/>
              </p:cNvSpPr>
              <p:nvPr/>
            </p:nvSpPr>
            <p:spPr bwMode="auto">
              <a:xfrm>
                <a:off x="2805" y="120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3" name="Rectangle 99"/>
              <p:cNvSpPr>
                <a:spLocks noChangeArrowheads="1"/>
              </p:cNvSpPr>
              <p:nvPr/>
            </p:nvSpPr>
            <p:spPr bwMode="auto">
              <a:xfrm>
                <a:off x="3342"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4" name="Line 100"/>
              <p:cNvSpPr>
                <a:spLocks noChangeShapeType="1"/>
              </p:cNvSpPr>
              <p:nvPr/>
            </p:nvSpPr>
            <p:spPr bwMode="auto">
              <a:xfrm>
                <a:off x="3342"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5" name="Line 101"/>
              <p:cNvSpPr>
                <a:spLocks noChangeShapeType="1"/>
              </p:cNvSpPr>
              <p:nvPr/>
            </p:nvSpPr>
            <p:spPr bwMode="auto">
              <a:xfrm>
                <a:off x="3342"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6" name="Rectangle 102"/>
              <p:cNvSpPr>
                <a:spLocks noChangeArrowheads="1"/>
              </p:cNvSpPr>
              <p:nvPr/>
            </p:nvSpPr>
            <p:spPr bwMode="auto">
              <a:xfrm>
                <a:off x="3349" y="1207"/>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7" name="Line 103"/>
              <p:cNvSpPr>
                <a:spLocks noChangeShapeType="1"/>
              </p:cNvSpPr>
              <p:nvPr/>
            </p:nvSpPr>
            <p:spPr bwMode="auto">
              <a:xfrm>
                <a:off x="3349" y="1207"/>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38" name="Rectangle 104"/>
              <p:cNvSpPr>
                <a:spLocks noChangeArrowheads="1"/>
              </p:cNvSpPr>
              <p:nvPr/>
            </p:nvSpPr>
            <p:spPr bwMode="auto">
              <a:xfrm>
                <a:off x="3887" y="120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9" name="Line 105"/>
              <p:cNvSpPr>
                <a:spLocks noChangeShapeType="1"/>
              </p:cNvSpPr>
              <p:nvPr/>
            </p:nvSpPr>
            <p:spPr bwMode="auto">
              <a:xfrm>
                <a:off x="3887" y="120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0" name="Line 106"/>
              <p:cNvSpPr>
                <a:spLocks noChangeShapeType="1"/>
              </p:cNvSpPr>
              <p:nvPr/>
            </p:nvSpPr>
            <p:spPr bwMode="auto">
              <a:xfrm>
                <a:off x="3887"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1" name="Rectangle 107"/>
              <p:cNvSpPr>
                <a:spLocks noChangeArrowheads="1"/>
              </p:cNvSpPr>
              <p:nvPr/>
            </p:nvSpPr>
            <p:spPr bwMode="auto">
              <a:xfrm>
                <a:off x="3893" y="120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2" name="Line 108"/>
              <p:cNvSpPr>
                <a:spLocks noChangeShapeType="1"/>
              </p:cNvSpPr>
              <p:nvPr/>
            </p:nvSpPr>
            <p:spPr bwMode="auto">
              <a:xfrm>
                <a:off x="3893" y="120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3" name="Rectangle 109"/>
              <p:cNvSpPr>
                <a:spLocks noChangeArrowheads="1"/>
              </p:cNvSpPr>
              <p:nvPr/>
            </p:nvSpPr>
            <p:spPr bwMode="auto">
              <a:xfrm>
                <a:off x="4429"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4" name="Line 110"/>
              <p:cNvSpPr>
                <a:spLocks noChangeShapeType="1"/>
              </p:cNvSpPr>
              <p:nvPr/>
            </p:nvSpPr>
            <p:spPr bwMode="auto">
              <a:xfrm>
                <a:off x="4429"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5" name="Line 111"/>
              <p:cNvSpPr>
                <a:spLocks noChangeShapeType="1"/>
              </p:cNvSpPr>
              <p:nvPr/>
            </p:nvSpPr>
            <p:spPr bwMode="auto">
              <a:xfrm>
                <a:off x="4429"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6" name="Rectangle 112"/>
              <p:cNvSpPr>
                <a:spLocks noChangeArrowheads="1"/>
              </p:cNvSpPr>
              <p:nvPr/>
            </p:nvSpPr>
            <p:spPr bwMode="auto">
              <a:xfrm>
                <a:off x="4436" y="120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7" name="Line 113"/>
              <p:cNvSpPr>
                <a:spLocks noChangeShapeType="1"/>
              </p:cNvSpPr>
              <p:nvPr/>
            </p:nvSpPr>
            <p:spPr bwMode="auto">
              <a:xfrm>
                <a:off x="4436" y="120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8" name="Rectangle 114"/>
              <p:cNvSpPr>
                <a:spLocks noChangeArrowheads="1"/>
              </p:cNvSpPr>
              <p:nvPr/>
            </p:nvSpPr>
            <p:spPr bwMode="auto">
              <a:xfrm>
                <a:off x="4973"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49" name="Line 115"/>
              <p:cNvSpPr>
                <a:spLocks noChangeShapeType="1"/>
              </p:cNvSpPr>
              <p:nvPr/>
            </p:nvSpPr>
            <p:spPr bwMode="auto">
              <a:xfrm>
                <a:off x="4973"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0" name="Line 116"/>
              <p:cNvSpPr>
                <a:spLocks noChangeShapeType="1"/>
              </p:cNvSpPr>
              <p:nvPr/>
            </p:nvSpPr>
            <p:spPr bwMode="auto">
              <a:xfrm>
                <a:off x="4973"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1" name="Rectangle 117"/>
              <p:cNvSpPr>
                <a:spLocks noChangeArrowheads="1"/>
              </p:cNvSpPr>
              <p:nvPr/>
            </p:nvSpPr>
            <p:spPr bwMode="auto">
              <a:xfrm>
                <a:off x="4980" y="120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2" name="Line 118"/>
              <p:cNvSpPr>
                <a:spLocks noChangeShapeType="1"/>
              </p:cNvSpPr>
              <p:nvPr/>
            </p:nvSpPr>
            <p:spPr bwMode="auto">
              <a:xfrm>
                <a:off x="4980" y="120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3" name="Rectangle 119"/>
              <p:cNvSpPr>
                <a:spLocks noChangeArrowheads="1"/>
              </p:cNvSpPr>
              <p:nvPr/>
            </p:nvSpPr>
            <p:spPr bwMode="auto">
              <a:xfrm>
                <a:off x="5516"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4" name="Line 120"/>
              <p:cNvSpPr>
                <a:spLocks noChangeShapeType="1"/>
              </p:cNvSpPr>
              <p:nvPr/>
            </p:nvSpPr>
            <p:spPr bwMode="auto">
              <a:xfrm>
                <a:off x="5516"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5" name="Line 121"/>
              <p:cNvSpPr>
                <a:spLocks noChangeShapeType="1"/>
              </p:cNvSpPr>
              <p:nvPr/>
            </p:nvSpPr>
            <p:spPr bwMode="auto">
              <a:xfrm>
                <a:off x="5516"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6" name="Rectangle 122"/>
              <p:cNvSpPr>
                <a:spLocks noChangeArrowheads="1"/>
              </p:cNvSpPr>
              <p:nvPr/>
            </p:nvSpPr>
            <p:spPr bwMode="auto">
              <a:xfrm>
                <a:off x="5523" y="120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7" name="Line 123"/>
              <p:cNvSpPr>
                <a:spLocks noChangeShapeType="1"/>
              </p:cNvSpPr>
              <p:nvPr/>
            </p:nvSpPr>
            <p:spPr bwMode="auto">
              <a:xfrm>
                <a:off x="5523" y="120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58" name="Rectangle 124"/>
              <p:cNvSpPr>
                <a:spLocks noChangeArrowheads="1"/>
              </p:cNvSpPr>
              <p:nvPr/>
            </p:nvSpPr>
            <p:spPr bwMode="auto">
              <a:xfrm>
                <a:off x="6060"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9" name="Line 125"/>
              <p:cNvSpPr>
                <a:spLocks noChangeShapeType="1"/>
              </p:cNvSpPr>
              <p:nvPr/>
            </p:nvSpPr>
            <p:spPr bwMode="auto">
              <a:xfrm>
                <a:off x="6060"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0" name="Line 126"/>
              <p:cNvSpPr>
                <a:spLocks noChangeShapeType="1"/>
              </p:cNvSpPr>
              <p:nvPr/>
            </p:nvSpPr>
            <p:spPr bwMode="auto">
              <a:xfrm>
                <a:off x="6060"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1" name="Rectangle 127"/>
              <p:cNvSpPr>
                <a:spLocks noChangeArrowheads="1"/>
              </p:cNvSpPr>
              <p:nvPr/>
            </p:nvSpPr>
            <p:spPr bwMode="auto">
              <a:xfrm>
                <a:off x="6067" y="120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2" name="Line 128"/>
              <p:cNvSpPr>
                <a:spLocks noChangeShapeType="1"/>
              </p:cNvSpPr>
              <p:nvPr/>
            </p:nvSpPr>
            <p:spPr bwMode="auto">
              <a:xfrm>
                <a:off x="6067" y="120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3" name="Rectangle 129"/>
              <p:cNvSpPr>
                <a:spLocks noChangeArrowheads="1"/>
              </p:cNvSpPr>
              <p:nvPr/>
            </p:nvSpPr>
            <p:spPr bwMode="auto">
              <a:xfrm>
                <a:off x="6603" y="120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4" name="Line 130"/>
              <p:cNvSpPr>
                <a:spLocks noChangeShapeType="1"/>
              </p:cNvSpPr>
              <p:nvPr/>
            </p:nvSpPr>
            <p:spPr bwMode="auto">
              <a:xfrm>
                <a:off x="6603" y="120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5" name="Line 131"/>
              <p:cNvSpPr>
                <a:spLocks noChangeShapeType="1"/>
              </p:cNvSpPr>
              <p:nvPr/>
            </p:nvSpPr>
            <p:spPr bwMode="auto">
              <a:xfrm>
                <a:off x="6603"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6" name="Rectangle 132"/>
              <p:cNvSpPr>
                <a:spLocks noChangeArrowheads="1"/>
              </p:cNvSpPr>
              <p:nvPr/>
            </p:nvSpPr>
            <p:spPr bwMode="auto">
              <a:xfrm>
                <a:off x="6609" y="1207"/>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7" name="Line 133"/>
              <p:cNvSpPr>
                <a:spLocks noChangeShapeType="1"/>
              </p:cNvSpPr>
              <p:nvPr/>
            </p:nvSpPr>
            <p:spPr bwMode="auto">
              <a:xfrm>
                <a:off x="6609" y="1207"/>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68" name="Rectangle 134"/>
              <p:cNvSpPr>
                <a:spLocks noChangeArrowheads="1"/>
              </p:cNvSpPr>
              <p:nvPr/>
            </p:nvSpPr>
            <p:spPr bwMode="auto">
              <a:xfrm>
                <a:off x="7147"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9" name="Line 135"/>
              <p:cNvSpPr>
                <a:spLocks noChangeShapeType="1"/>
              </p:cNvSpPr>
              <p:nvPr/>
            </p:nvSpPr>
            <p:spPr bwMode="auto">
              <a:xfrm>
                <a:off x="7147"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0" name="Line 136"/>
              <p:cNvSpPr>
                <a:spLocks noChangeShapeType="1"/>
              </p:cNvSpPr>
              <p:nvPr/>
            </p:nvSpPr>
            <p:spPr bwMode="auto">
              <a:xfrm>
                <a:off x="7147"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1" name="Rectangle 137"/>
              <p:cNvSpPr>
                <a:spLocks noChangeArrowheads="1"/>
              </p:cNvSpPr>
              <p:nvPr/>
            </p:nvSpPr>
            <p:spPr bwMode="auto">
              <a:xfrm>
                <a:off x="7147" y="120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2" name="Line 138"/>
              <p:cNvSpPr>
                <a:spLocks noChangeShapeType="1"/>
              </p:cNvSpPr>
              <p:nvPr/>
            </p:nvSpPr>
            <p:spPr bwMode="auto">
              <a:xfrm>
                <a:off x="7147" y="120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3" name="Line 139"/>
              <p:cNvSpPr>
                <a:spLocks noChangeShapeType="1"/>
              </p:cNvSpPr>
              <p:nvPr/>
            </p:nvSpPr>
            <p:spPr bwMode="auto">
              <a:xfrm>
                <a:off x="7147" y="120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4" name="Rectangle 140"/>
              <p:cNvSpPr>
                <a:spLocks noChangeArrowheads="1"/>
              </p:cNvSpPr>
              <p:nvPr/>
            </p:nvSpPr>
            <p:spPr bwMode="auto">
              <a:xfrm>
                <a:off x="665" y="1214"/>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5" name="Line 141"/>
              <p:cNvSpPr>
                <a:spLocks noChangeShapeType="1"/>
              </p:cNvSpPr>
              <p:nvPr/>
            </p:nvSpPr>
            <p:spPr bwMode="auto">
              <a:xfrm>
                <a:off x="665"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6" name="Rectangle 142"/>
              <p:cNvSpPr>
                <a:spLocks noChangeArrowheads="1"/>
              </p:cNvSpPr>
              <p:nvPr/>
            </p:nvSpPr>
            <p:spPr bwMode="auto">
              <a:xfrm>
                <a:off x="1186"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7" name="Line 143"/>
              <p:cNvSpPr>
                <a:spLocks noChangeShapeType="1"/>
              </p:cNvSpPr>
              <p:nvPr/>
            </p:nvSpPr>
            <p:spPr bwMode="auto">
              <a:xfrm>
                <a:off x="1186"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78" name="Rectangle 144"/>
              <p:cNvSpPr>
                <a:spLocks noChangeArrowheads="1"/>
              </p:cNvSpPr>
              <p:nvPr/>
            </p:nvSpPr>
            <p:spPr bwMode="auto">
              <a:xfrm>
                <a:off x="1708" y="1214"/>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9" name="Line 145"/>
              <p:cNvSpPr>
                <a:spLocks noChangeShapeType="1"/>
              </p:cNvSpPr>
              <p:nvPr/>
            </p:nvSpPr>
            <p:spPr bwMode="auto">
              <a:xfrm>
                <a:off x="1708"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0" name="Rectangle 146"/>
              <p:cNvSpPr>
                <a:spLocks noChangeArrowheads="1"/>
              </p:cNvSpPr>
              <p:nvPr/>
            </p:nvSpPr>
            <p:spPr bwMode="auto">
              <a:xfrm>
                <a:off x="2255"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1" name="Line 147"/>
              <p:cNvSpPr>
                <a:spLocks noChangeShapeType="1"/>
              </p:cNvSpPr>
              <p:nvPr/>
            </p:nvSpPr>
            <p:spPr bwMode="auto">
              <a:xfrm>
                <a:off x="2255"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2" name="Rectangle 148"/>
              <p:cNvSpPr>
                <a:spLocks noChangeArrowheads="1"/>
              </p:cNvSpPr>
              <p:nvPr/>
            </p:nvSpPr>
            <p:spPr bwMode="auto">
              <a:xfrm>
                <a:off x="2798"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3" name="Line 149"/>
              <p:cNvSpPr>
                <a:spLocks noChangeShapeType="1"/>
              </p:cNvSpPr>
              <p:nvPr/>
            </p:nvSpPr>
            <p:spPr bwMode="auto">
              <a:xfrm>
                <a:off x="2798"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4" name="Rectangle 150"/>
              <p:cNvSpPr>
                <a:spLocks noChangeArrowheads="1"/>
              </p:cNvSpPr>
              <p:nvPr/>
            </p:nvSpPr>
            <p:spPr bwMode="auto">
              <a:xfrm>
                <a:off x="3342"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5" name="Line 151"/>
              <p:cNvSpPr>
                <a:spLocks noChangeShapeType="1"/>
              </p:cNvSpPr>
              <p:nvPr/>
            </p:nvSpPr>
            <p:spPr bwMode="auto">
              <a:xfrm>
                <a:off x="3342"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6" name="Rectangle 152"/>
              <p:cNvSpPr>
                <a:spLocks noChangeArrowheads="1"/>
              </p:cNvSpPr>
              <p:nvPr/>
            </p:nvSpPr>
            <p:spPr bwMode="auto">
              <a:xfrm>
                <a:off x="3887" y="1214"/>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7" name="Line 153"/>
              <p:cNvSpPr>
                <a:spLocks noChangeShapeType="1"/>
              </p:cNvSpPr>
              <p:nvPr/>
            </p:nvSpPr>
            <p:spPr bwMode="auto">
              <a:xfrm>
                <a:off x="3887"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88" name="Rectangle 154"/>
              <p:cNvSpPr>
                <a:spLocks noChangeArrowheads="1"/>
              </p:cNvSpPr>
              <p:nvPr/>
            </p:nvSpPr>
            <p:spPr bwMode="auto">
              <a:xfrm>
                <a:off x="4429"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89" name="Line 155"/>
              <p:cNvSpPr>
                <a:spLocks noChangeShapeType="1"/>
              </p:cNvSpPr>
              <p:nvPr/>
            </p:nvSpPr>
            <p:spPr bwMode="auto">
              <a:xfrm>
                <a:off x="4429"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0" name="Rectangle 156"/>
              <p:cNvSpPr>
                <a:spLocks noChangeArrowheads="1"/>
              </p:cNvSpPr>
              <p:nvPr/>
            </p:nvSpPr>
            <p:spPr bwMode="auto">
              <a:xfrm>
                <a:off x="4973"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1" name="Line 157"/>
              <p:cNvSpPr>
                <a:spLocks noChangeShapeType="1"/>
              </p:cNvSpPr>
              <p:nvPr/>
            </p:nvSpPr>
            <p:spPr bwMode="auto">
              <a:xfrm>
                <a:off x="4973"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2" name="Rectangle 158"/>
              <p:cNvSpPr>
                <a:spLocks noChangeArrowheads="1"/>
              </p:cNvSpPr>
              <p:nvPr/>
            </p:nvSpPr>
            <p:spPr bwMode="auto">
              <a:xfrm>
                <a:off x="5516"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3" name="Line 159"/>
              <p:cNvSpPr>
                <a:spLocks noChangeShapeType="1"/>
              </p:cNvSpPr>
              <p:nvPr/>
            </p:nvSpPr>
            <p:spPr bwMode="auto">
              <a:xfrm>
                <a:off x="5516"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4" name="Rectangle 160"/>
              <p:cNvSpPr>
                <a:spLocks noChangeArrowheads="1"/>
              </p:cNvSpPr>
              <p:nvPr/>
            </p:nvSpPr>
            <p:spPr bwMode="auto">
              <a:xfrm>
                <a:off x="6060"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5" name="Line 161"/>
              <p:cNvSpPr>
                <a:spLocks noChangeShapeType="1"/>
              </p:cNvSpPr>
              <p:nvPr/>
            </p:nvSpPr>
            <p:spPr bwMode="auto">
              <a:xfrm>
                <a:off x="6060"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6" name="Rectangle 162"/>
              <p:cNvSpPr>
                <a:spLocks noChangeArrowheads="1"/>
              </p:cNvSpPr>
              <p:nvPr/>
            </p:nvSpPr>
            <p:spPr bwMode="auto">
              <a:xfrm>
                <a:off x="6603" y="1214"/>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7" name="Line 163"/>
              <p:cNvSpPr>
                <a:spLocks noChangeShapeType="1"/>
              </p:cNvSpPr>
              <p:nvPr/>
            </p:nvSpPr>
            <p:spPr bwMode="auto">
              <a:xfrm>
                <a:off x="6603"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98" name="Rectangle 164"/>
              <p:cNvSpPr>
                <a:spLocks noChangeArrowheads="1"/>
              </p:cNvSpPr>
              <p:nvPr/>
            </p:nvSpPr>
            <p:spPr bwMode="auto">
              <a:xfrm>
                <a:off x="7147" y="1214"/>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99" name="Line 165"/>
              <p:cNvSpPr>
                <a:spLocks noChangeShapeType="1"/>
              </p:cNvSpPr>
              <p:nvPr/>
            </p:nvSpPr>
            <p:spPr bwMode="auto">
              <a:xfrm>
                <a:off x="7147" y="1214"/>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00" name="Rectangle 166"/>
              <p:cNvSpPr>
                <a:spLocks noChangeArrowheads="1"/>
              </p:cNvSpPr>
              <p:nvPr/>
            </p:nvSpPr>
            <p:spPr bwMode="auto">
              <a:xfrm>
                <a:off x="1714" y="1484"/>
                <a:ext cx="70"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1" name="Rectangle 167"/>
              <p:cNvSpPr>
                <a:spLocks noChangeArrowheads="1"/>
              </p:cNvSpPr>
              <p:nvPr/>
            </p:nvSpPr>
            <p:spPr bwMode="auto">
              <a:xfrm>
                <a:off x="2186" y="1484"/>
                <a:ext cx="69"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2" name="Rectangle 168"/>
              <p:cNvSpPr>
                <a:spLocks noChangeArrowheads="1"/>
              </p:cNvSpPr>
              <p:nvPr/>
            </p:nvSpPr>
            <p:spPr bwMode="auto">
              <a:xfrm>
                <a:off x="1784" y="1484"/>
                <a:ext cx="402"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3" name="Rectangle 169"/>
              <p:cNvSpPr>
                <a:spLocks noChangeArrowheads="1"/>
              </p:cNvSpPr>
              <p:nvPr/>
            </p:nvSpPr>
            <p:spPr bwMode="auto">
              <a:xfrm>
                <a:off x="1937"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4" name="Rectangle 170"/>
              <p:cNvSpPr>
                <a:spLocks noChangeArrowheads="1"/>
              </p:cNvSpPr>
              <p:nvPr/>
            </p:nvSpPr>
            <p:spPr bwMode="auto">
              <a:xfrm>
                <a:off x="2033"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5" name="Rectangle 171"/>
              <p:cNvSpPr>
                <a:spLocks noChangeArrowheads="1"/>
              </p:cNvSpPr>
              <p:nvPr/>
            </p:nvSpPr>
            <p:spPr bwMode="auto">
              <a:xfrm>
                <a:off x="2483"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6" name="Rectangle 172"/>
              <p:cNvSpPr>
                <a:spLocks noChangeArrowheads="1"/>
              </p:cNvSpPr>
              <p:nvPr/>
            </p:nvSpPr>
            <p:spPr bwMode="auto">
              <a:xfrm>
                <a:off x="2579"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7" name="Rectangle 173"/>
              <p:cNvSpPr>
                <a:spLocks noChangeArrowheads="1"/>
              </p:cNvSpPr>
              <p:nvPr/>
            </p:nvSpPr>
            <p:spPr bwMode="auto">
              <a:xfrm>
                <a:off x="3026"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8" name="Rectangle 174"/>
              <p:cNvSpPr>
                <a:spLocks noChangeArrowheads="1"/>
              </p:cNvSpPr>
              <p:nvPr/>
            </p:nvSpPr>
            <p:spPr bwMode="auto">
              <a:xfrm>
                <a:off x="3121"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09" name="Rectangle 175"/>
              <p:cNvSpPr>
                <a:spLocks noChangeArrowheads="1"/>
              </p:cNvSpPr>
              <p:nvPr/>
            </p:nvSpPr>
            <p:spPr bwMode="auto">
              <a:xfrm>
                <a:off x="3570"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0" name="Rectangle 176"/>
              <p:cNvSpPr>
                <a:spLocks noChangeArrowheads="1"/>
              </p:cNvSpPr>
              <p:nvPr/>
            </p:nvSpPr>
            <p:spPr bwMode="auto">
              <a:xfrm>
                <a:off x="3666"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1" name="Rectangle 177"/>
              <p:cNvSpPr>
                <a:spLocks noChangeArrowheads="1"/>
              </p:cNvSpPr>
              <p:nvPr/>
            </p:nvSpPr>
            <p:spPr bwMode="auto">
              <a:xfrm>
                <a:off x="4112"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2" name="Rectangle 178"/>
              <p:cNvSpPr>
                <a:spLocks noChangeArrowheads="1"/>
              </p:cNvSpPr>
              <p:nvPr/>
            </p:nvSpPr>
            <p:spPr bwMode="auto">
              <a:xfrm>
                <a:off x="4208"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3" name="Rectangle 179"/>
              <p:cNvSpPr>
                <a:spLocks noChangeArrowheads="1"/>
              </p:cNvSpPr>
              <p:nvPr/>
            </p:nvSpPr>
            <p:spPr bwMode="auto">
              <a:xfrm>
                <a:off x="4657"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4" name="Rectangle 180"/>
              <p:cNvSpPr>
                <a:spLocks noChangeArrowheads="1"/>
              </p:cNvSpPr>
              <p:nvPr/>
            </p:nvSpPr>
            <p:spPr bwMode="auto">
              <a:xfrm>
                <a:off x="4752"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5" name="Rectangle 181"/>
              <p:cNvSpPr>
                <a:spLocks noChangeArrowheads="1"/>
              </p:cNvSpPr>
              <p:nvPr/>
            </p:nvSpPr>
            <p:spPr bwMode="auto">
              <a:xfrm>
                <a:off x="5201"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6" name="Rectangle 182"/>
              <p:cNvSpPr>
                <a:spLocks noChangeArrowheads="1"/>
              </p:cNvSpPr>
              <p:nvPr/>
            </p:nvSpPr>
            <p:spPr bwMode="auto">
              <a:xfrm>
                <a:off x="5297"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7" name="Rectangle 183"/>
              <p:cNvSpPr>
                <a:spLocks noChangeArrowheads="1"/>
              </p:cNvSpPr>
              <p:nvPr/>
            </p:nvSpPr>
            <p:spPr bwMode="auto">
              <a:xfrm>
                <a:off x="5743"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8" name="Rectangle 184"/>
              <p:cNvSpPr>
                <a:spLocks noChangeArrowheads="1"/>
              </p:cNvSpPr>
              <p:nvPr/>
            </p:nvSpPr>
            <p:spPr bwMode="auto">
              <a:xfrm>
                <a:off x="5839"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19" name="Rectangle 185"/>
              <p:cNvSpPr>
                <a:spLocks noChangeArrowheads="1"/>
              </p:cNvSpPr>
              <p:nvPr/>
            </p:nvSpPr>
            <p:spPr bwMode="auto">
              <a:xfrm>
                <a:off x="6288"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0" name="Rectangle 186"/>
              <p:cNvSpPr>
                <a:spLocks noChangeArrowheads="1"/>
              </p:cNvSpPr>
              <p:nvPr/>
            </p:nvSpPr>
            <p:spPr bwMode="auto">
              <a:xfrm>
                <a:off x="6384"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1" name="Rectangle 187"/>
              <p:cNvSpPr>
                <a:spLocks noChangeArrowheads="1"/>
              </p:cNvSpPr>
              <p:nvPr/>
            </p:nvSpPr>
            <p:spPr bwMode="auto">
              <a:xfrm>
                <a:off x="6830" y="1482"/>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2" name="Rectangle 188"/>
              <p:cNvSpPr>
                <a:spLocks noChangeArrowheads="1"/>
              </p:cNvSpPr>
              <p:nvPr/>
            </p:nvSpPr>
            <p:spPr bwMode="auto">
              <a:xfrm>
                <a:off x="6926" y="1482"/>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23" name="Rectangle 189"/>
              <p:cNvSpPr>
                <a:spLocks noChangeArrowheads="1"/>
              </p:cNvSpPr>
              <p:nvPr/>
            </p:nvSpPr>
            <p:spPr bwMode="auto">
              <a:xfrm>
                <a:off x="665" y="147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4" name="Line 190"/>
              <p:cNvSpPr>
                <a:spLocks noChangeShapeType="1"/>
              </p:cNvSpPr>
              <p:nvPr/>
            </p:nvSpPr>
            <p:spPr bwMode="auto">
              <a:xfrm>
                <a:off x="665" y="147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5" name="Line 191"/>
              <p:cNvSpPr>
                <a:spLocks noChangeShapeType="1"/>
              </p:cNvSpPr>
              <p:nvPr/>
            </p:nvSpPr>
            <p:spPr bwMode="auto">
              <a:xfrm>
                <a:off x="665"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6" name="Rectangle 192"/>
              <p:cNvSpPr>
                <a:spLocks noChangeArrowheads="1"/>
              </p:cNvSpPr>
              <p:nvPr/>
            </p:nvSpPr>
            <p:spPr bwMode="auto">
              <a:xfrm>
                <a:off x="1186"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7" name="Line 193"/>
              <p:cNvSpPr>
                <a:spLocks noChangeShapeType="1"/>
              </p:cNvSpPr>
              <p:nvPr/>
            </p:nvSpPr>
            <p:spPr bwMode="auto">
              <a:xfrm>
                <a:off x="1186"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8" name="Line 194"/>
              <p:cNvSpPr>
                <a:spLocks noChangeShapeType="1"/>
              </p:cNvSpPr>
              <p:nvPr/>
            </p:nvSpPr>
            <p:spPr bwMode="auto">
              <a:xfrm>
                <a:off x="1186"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9" name="Rectangle 195"/>
              <p:cNvSpPr>
                <a:spLocks noChangeArrowheads="1"/>
              </p:cNvSpPr>
              <p:nvPr/>
            </p:nvSpPr>
            <p:spPr bwMode="auto">
              <a:xfrm>
                <a:off x="1708" y="147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0" name="Line 196"/>
              <p:cNvSpPr>
                <a:spLocks noChangeShapeType="1"/>
              </p:cNvSpPr>
              <p:nvPr/>
            </p:nvSpPr>
            <p:spPr bwMode="auto">
              <a:xfrm>
                <a:off x="1708" y="147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1" name="Line 197"/>
              <p:cNvSpPr>
                <a:spLocks noChangeShapeType="1"/>
              </p:cNvSpPr>
              <p:nvPr/>
            </p:nvSpPr>
            <p:spPr bwMode="auto">
              <a:xfrm>
                <a:off x="1708"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2" name="Rectangle 198"/>
              <p:cNvSpPr>
                <a:spLocks noChangeArrowheads="1"/>
              </p:cNvSpPr>
              <p:nvPr/>
            </p:nvSpPr>
            <p:spPr bwMode="auto">
              <a:xfrm>
                <a:off x="1714" y="1477"/>
                <a:ext cx="54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3" name="Line 199"/>
              <p:cNvSpPr>
                <a:spLocks noChangeShapeType="1"/>
              </p:cNvSpPr>
              <p:nvPr/>
            </p:nvSpPr>
            <p:spPr bwMode="auto">
              <a:xfrm>
                <a:off x="1714" y="1477"/>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4" name="Rectangle 200"/>
              <p:cNvSpPr>
                <a:spLocks noChangeArrowheads="1"/>
              </p:cNvSpPr>
              <p:nvPr/>
            </p:nvSpPr>
            <p:spPr bwMode="auto">
              <a:xfrm>
                <a:off x="2255"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5" name="Line 201"/>
              <p:cNvSpPr>
                <a:spLocks noChangeShapeType="1"/>
              </p:cNvSpPr>
              <p:nvPr/>
            </p:nvSpPr>
            <p:spPr bwMode="auto">
              <a:xfrm>
                <a:off x="2255"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6" name="Line 202"/>
              <p:cNvSpPr>
                <a:spLocks noChangeShapeType="1"/>
              </p:cNvSpPr>
              <p:nvPr/>
            </p:nvSpPr>
            <p:spPr bwMode="auto">
              <a:xfrm>
                <a:off x="2255"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7" name="Rectangle 203"/>
              <p:cNvSpPr>
                <a:spLocks noChangeArrowheads="1"/>
              </p:cNvSpPr>
              <p:nvPr/>
            </p:nvSpPr>
            <p:spPr bwMode="auto">
              <a:xfrm>
                <a:off x="2262" y="147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38" name="Line 204"/>
              <p:cNvSpPr>
                <a:spLocks noChangeShapeType="1"/>
              </p:cNvSpPr>
              <p:nvPr/>
            </p:nvSpPr>
            <p:spPr bwMode="auto">
              <a:xfrm>
                <a:off x="2262" y="147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7" name="Group 406"/>
            <p:cNvGrpSpPr>
              <a:grpSpLocks/>
            </p:cNvGrpSpPr>
            <p:nvPr/>
          </p:nvGrpSpPr>
          <p:grpSpPr bwMode="auto">
            <a:xfrm>
              <a:off x="665" y="1477"/>
              <a:ext cx="6489" cy="866"/>
              <a:chOff x="665" y="1477"/>
              <a:chExt cx="6489" cy="866"/>
            </a:xfrm>
          </p:grpSpPr>
          <p:sp>
            <p:nvSpPr>
              <p:cNvPr id="439" name="Rectangle 206"/>
              <p:cNvSpPr>
                <a:spLocks noChangeArrowheads="1"/>
              </p:cNvSpPr>
              <p:nvPr/>
            </p:nvSpPr>
            <p:spPr bwMode="auto">
              <a:xfrm>
                <a:off x="2798"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0" name="Line 207"/>
              <p:cNvSpPr>
                <a:spLocks noChangeShapeType="1"/>
              </p:cNvSpPr>
              <p:nvPr/>
            </p:nvSpPr>
            <p:spPr bwMode="auto">
              <a:xfrm>
                <a:off x="2798"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1" name="Line 208"/>
              <p:cNvSpPr>
                <a:spLocks noChangeShapeType="1"/>
              </p:cNvSpPr>
              <p:nvPr/>
            </p:nvSpPr>
            <p:spPr bwMode="auto">
              <a:xfrm>
                <a:off x="2798"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2" name="Rectangle 209"/>
              <p:cNvSpPr>
                <a:spLocks noChangeArrowheads="1"/>
              </p:cNvSpPr>
              <p:nvPr/>
            </p:nvSpPr>
            <p:spPr bwMode="auto">
              <a:xfrm>
                <a:off x="2805" y="147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3" name="Line 210"/>
              <p:cNvSpPr>
                <a:spLocks noChangeShapeType="1"/>
              </p:cNvSpPr>
              <p:nvPr/>
            </p:nvSpPr>
            <p:spPr bwMode="auto">
              <a:xfrm>
                <a:off x="2805" y="147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4" name="Rectangle 211"/>
              <p:cNvSpPr>
                <a:spLocks noChangeArrowheads="1"/>
              </p:cNvSpPr>
              <p:nvPr/>
            </p:nvSpPr>
            <p:spPr bwMode="auto">
              <a:xfrm>
                <a:off x="3342"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5" name="Line 212"/>
              <p:cNvSpPr>
                <a:spLocks noChangeShapeType="1"/>
              </p:cNvSpPr>
              <p:nvPr/>
            </p:nvSpPr>
            <p:spPr bwMode="auto">
              <a:xfrm>
                <a:off x="3342"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6" name="Line 213"/>
              <p:cNvSpPr>
                <a:spLocks noChangeShapeType="1"/>
              </p:cNvSpPr>
              <p:nvPr/>
            </p:nvSpPr>
            <p:spPr bwMode="auto">
              <a:xfrm>
                <a:off x="3342"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7" name="Rectangle 214"/>
              <p:cNvSpPr>
                <a:spLocks noChangeArrowheads="1"/>
              </p:cNvSpPr>
              <p:nvPr/>
            </p:nvSpPr>
            <p:spPr bwMode="auto">
              <a:xfrm>
                <a:off x="3349" y="1477"/>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8" name="Line 215"/>
              <p:cNvSpPr>
                <a:spLocks noChangeShapeType="1"/>
              </p:cNvSpPr>
              <p:nvPr/>
            </p:nvSpPr>
            <p:spPr bwMode="auto">
              <a:xfrm>
                <a:off x="3349" y="1477"/>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49" name="Rectangle 216"/>
              <p:cNvSpPr>
                <a:spLocks noChangeArrowheads="1"/>
              </p:cNvSpPr>
              <p:nvPr/>
            </p:nvSpPr>
            <p:spPr bwMode="auto">
              <a:xfrm>
                <a:off x="3887" y="147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0" name="Line 217"/>
              <p:cNvSpPr>
                <a:spLocks noChangeShapeType="1"/>
              </p:cNvSpPr>
              <p:nvPr/>
            </p:nvSpPr>
            <p:spPr bwMode="auto">
              <a:xfrm>
                <a:off x="3887" y="147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1" name="Line 218"/>
              <p:cNvSpPr>
                <a:spLocks noChangeShapeType="1"/>
              </p:cNvSpPr>
              <p:nvPr/>
            </p:nvSpPr>
            <p:spPr bwMode="auto">
              <a:xfrm>
                <a:off x="3887"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2" name="Rectangle 219"/>
              <p:cNvSpPr>
                <a:spLocks noChangeArrowheads="1"/>
              </p:cNvSpPr>
              <p:nvPr/>
            </p:nvSpPr>
            <p:spPr bwMode="auto">
              <a:xfrm>
                <a:off x="3893" y="147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3" name="Line 220"/>
              <p:cNvSpPr>
                <a:spLocks noChangeShapeType="1"/>
              </p:cNvSpPr>
              <p:nvPr/>
            </p:nvSpPr>
            <p:spPr bwMode="auto">
              <a:xfrm>
                <a:off x="3893" y="147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4" name="Rectangle 221"/>
              <p:cNvSpPr>
                <a:spLocks noChangeArrowheads="1"/>
              </p:cNvSpPr>
              <p:nvPr/>
            </p:nvSpPr>
            <p:spPr bwMode="auto">
              <a:xfrm>
                <a:off x="4429"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5" name="Line 222"/>
              <p:cNvSpPr>
                <a:spLocks noChangeShapeType="1"/>
              </p:cNvSpPr>
              <p:nvPr/>
            </p:nvSpPr>
            <p:spPr bwMode="auto">
              <a:xfrm>
                <a:off x="4429"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6" name="Line 223"/>
              <p:cNvSpPr>
                <a:spLocks noChangeShapeType="1"/>
              </p:cNvSpPr>
              <p:nvPr/>
            </p:nvSpPr>
            <p:spPr bwMode="auto">
              <a:xfrm>
                <a:off x="4429"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7" name="Rectangle 224"/>
              <p:cNvSpPr>
                <a:spLocks noChangeArrowheads="1"/>
              </p:cNvSpPr>
              <p:nvPr/>
            </p:nvSpPr>
            <p:spPr bwMode="auto">
              <a:xfrm>
                <a:off x="4436" y="147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58" name="Line 225"/>
              <p:cNvSpPr>
                <a:spLocks noChangeShapeType="1"/>
              </p:cNvSpPr>
              <p:nvPr/>
            </p:nvSpPr>
            <p:spPr bwMode="auto">
              <a:xfrm>
                <a:off x="4436" y="147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9" name="Rectangle 226"/>
              <p:cNvSpPr>
                <a:spLocks noChangeArrowheads="1"/>
              </p:cNvSpPr>
              <p:nvPr/>
            </p:nvSpPr>
            <p:spPr bwMode="auto">
              <a:xfrm>
                <a:off x="4973"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0" name="Line 227"/>
              <p:cNvSpPr>
                <a:spLocks noChangeShapeType="1"/>
              </p:cNvSpPr>
              <p:nvPr/>
            </p:nvSpPr>
            <p:spPr bwMode="auto">
              <a:xfrm>
                <a:off x="4973"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1" name="Line 228"/>
              <p:cNvSpPr>
                <a:spLocks noChangeShapeType="1"/>
              </p:cNvSpPr>
              <p:nvPr/>
            </p:nvSpPr>
            <p:spPr bwMode="auto">
              <a:xfrm>
                <a:off x="4973"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2" name="Rectangle 229"/>
              <p:cNvSpPr>
                <a:spLocks noChangeArrowheads="1"/>
              </p:cNvSpPr>
              <p:nvPr/>
            </p:nvSpPr>
            <p:spPr bwMode="auto">
              <a:xfrm>
                <a:off x="4980" y="147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3" name="Line 230"/>
              <p:cNvSpPr>
                <a:spLocks noChangeShapeType="1"/>
              </p:cNvSpPr>
              <p:nvPr/>
            </p:nvSpPr>
            <p:spPr bwMode="auto">
              <a:xfrm>
                <a:off x="4980" y="147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4" name="Rectangle 231"/>
              <p:cNvSpPr>
                <a:spLocks noChangeArrowheads="1"/>
              </p:cNvSpPr>
              <p:nvPr/>
            </p:nvSpPr>
            <p:spPr bwMode="auto">
              <a:xfrm>
                <a:off x="5516"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5" name="Line 232"/>
              <p:cNvSpPr>
                <a:spLocks noChangeShapeType="1"/>
              </p:cNvSpPr>
              <p:nvPr/>
            </p:nvSpPr>
            <p:spPr bwMode="auto">
              <a:xfrm>
                <a:off x="5516"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6" name="Line 233"/>
              <p:cNvSpPr>
                <a:spLocks noChangeShapeType="1"/>
              </p:cNvSpPr>
              <p:nvPr/>
            </p:nvSpPr>
            <p:spPr bwMode="auto">
              <a:xfrm>
                <a:off x="5516"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7" name="Rectangle 234"/>
              <p:cNvSpPr>
                <a:spLocks noChangeArrowheads="1"/>
              </p:cNvSpPr>
              <p:nvPr/>
            </p:nvSpPr>
            <p:spPr bwMode="auto">
              <a:xfrm>
                <a:off x="5523" y="1477"/>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8" name="Line 235"/>
              <p:cNvSpPr>
                <a:spLocks noChangeShapeType="1"/>
              </p:cNvSpPr>
              <p:nvPr/>
            </p:nvSpPr>
            <p:spPr bwMode="auto">
              <a:xfrm>
                <a:off x="5523" y="1477"/>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69" name="Rectangle 236"/>
              <p:cNvSpPr>
                <a:spLocks noChangeArrowheads="1"/>
              </p:cNvSpPr>
              <p:nvPr/>
            </p:nvSpPr>
            <p:spPr bwMode="auto">
              <a:xfrm>
                <a:off x="6060"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0" name="Line 237"/>
              <p:cNvSpPr>
                <a:spLocks noChangeShapeType="1"/>
              </p:cNvSpPr>
              <p:nvPr/>
            </p:nvSpPr>
            <p:spPr bwMode="auto">
              <a:xfrm>
                <a:off x="6060"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1" name="Line 238"/>
              <p:cNvSpPr>
                <a:spLocks noChangeShapeType="1"/>
              </p:cNvSpPr>
              <p:nvPr/>
            </p:nvSpPr>
            <p:spPr bwMode="auto">
              <a:xfrm>
                <a:off x="6060"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2" name="Rectangle 239"/>
              <p:cNvSpPr>
                <a:spLocks noChangeArrowheads="1"/>
              </p:cNvSpPr>
              <p:nvPr/>
            </p:nvSpPr>
            <p:spPr bwMode="auto">
              <a:xfrm>
                <a:off x="6067" y="1477"/>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3" name="Line 240"/>
              <p:cNvSpPr>
                <a:spLocks noChangeShapeType="1"/>
              </p:cNvSpPr>
              <p:nvPr/>
            </p:nvSpPr>
            <p:spPr bwMode="auto">
              <a:xfrm>
                <a:off x="6067" y="1477"/>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4" name="Rectangle 241"/>
              <p:cNvSpPr>
                <a:spLocks noChangeArrowheads="1"/>
              </p:cNvSpPr>
              <p:nvPr/>
            </p:nvSpPr>
            <p:spPr bwMode="auto">
              <a:xfrm>
                <a:off x="6603" y="1477"/>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5" name="Line 242"/>
              <p:cNvSpPr>
                <a:spLocks noChangeShapeType="1"/>
              </p:cNvSpPr>
              <p:nvPr/>
            </p:nvSpPr>
            <p:spPr bwMode="auto">
              <a:xfrm>
                <a:off x="6603" y="1477"/>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6" name="Line 243"/>
              <p:cNvSpPr>
                <a:spLocks noChangeShapeType="1"/>
              </p:cNvSpPr>
              <p:nvPr/>
            </p:nvSpPr>
            <p:spPr bwMode="auto">
              <a:xfrm>
                <a:off x="6603"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7" name="Rectangle 244"/>
              <p:cNvSpPr>
                <a:spLocks noChangeArrowheads="1"/>
              </p:cNvSpPr>
              <p:nvPr/>
            </p:nvSpPr>
            <p:spPr bwMode="auto">
              <a:xfrm>
                <a:off x="6609" y="1477"/>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78" name="Line 245"/>
              <p:cNvSpPr>
                <a:spLocks noChangeShapeType="1"/>
              </p:cNvSpPr>
              <p:nvPr/>
            </p:nvSpPr>
            <p:spPr bwMode="auto">
              <a:xfrm>
                <a:off x="6609" y="1477"/>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9" name="Rectangle 246"/>
              <p:cNvSpPr>
                <a:spLocks noChangeArrowheads="1"/>
              </p:cNvSpPr>
              <p:nvPr/>
            </p:nvSpPr>
            <p:spPr bwMode="auto">
              <a:xfrm>
                <a:off x="7147" y="1477"/>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0" name="Line 247"/>
              <p:cNvSpPr>
                <a:spLocks noChangeShapeType="1"/>
              </p:cNvSpPr>
              <p:nvPr/>
            </p:nvSpPr>
            <p:spPr bwMode="auto">
              <a:xfrm>
                <a:off x="7147" y="1477"/>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1" name="Line 248"/>
              <p:cNvSpPr>
                <a:spLocks noChangeShapeType="1"/>
              </p:cNvSpPr>
              <p:nvPr/>
            </p:nvSpPr>
            <p:spPr bwMode="auto">
              <a:xfrm>
                <a:off x="7147" y="1477"/>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2" name="Rectangle 249"/>
              <p:cNvSpPr>
                <a:spLocks noChangeArrowheads="1"/>
              </p:cNvSpPr>
              <p:nvPr/>
            </p:nvSpPr>
            <p:spPr bwMode="auto">
              <a:xfrm>
                <a:off x="665" y="1484"/>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3" name="Line 250"/>
              <p:cNvSpPr>
                <a:spLocks noChangeShapeType="1"/>
              </p:cNvSpPr>
              <p:nvPr/>
            </p:nvSpPr>
            <p:spPr bwMode="auto">
              <a:xfrm>
                <a:off x="665"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4" name="Rectangle 251"/>
              <p:cNvSpPr>
                <a:spLocks noChangeArrowheads="1"/>
              </p:cNvSpPr>
              <p:nvPr/>
            </p:nvSpPr>
            <p:spPr bwMode="auto">
              <a:xfrm>
                <a:off x="1186"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5" name="Line 252"/>
              <p:cNvSpPr>
                <a:spLocks noChangeShapeType="1"/>
              </p:cNvSpPr>
              <p:nvPr/>
            </p:nvSpPr>
            <p:spPr bwMode="auto">
              <a:xfrm>
                <a:off x="1186"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6" name="Rectangle 253"/>
              <p:cNvSpPr>
                <a:spLocks noChangeArrowheads="1"/>
              </p:cNvSpPr>
              <p:nvPr/>
            </p:nvSpPr>
            <p:spPr bwMode="auto">
              <a:xfrm>
                <a:off x="1708" y="1484"/>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7" name="Line 254"/>
              <p:cNvSpPr>
                <a:spLocks noChangeShapeType="1"/>
              </p:cNvSpPr>
              <p:nvPr/>
            </p:nvSpPr>
            <p:spPr bwMode="auto">
              <a:xfrm>
                <a:off x="1708"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8" name="Rectangle 255"/>
              <p:cNvSpPr>
                <a:spLocks noChangeArrowheads="1"/>
              </p:cNvSpPr>
              <p:nvPr/>
            </p:nvSpPr>
            <p:spPr bwMode="auto">
              <a:xfrm>
                <a:off x="2255"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89" name="Line 256"/>
              <p:cNvSpPr>
                <a:spLocks noChangeShapeType="1"/>
              </p:cNvSpPr>
              <p:nvPr/>
            </p:nvSpPr>
            <p:spPr bwMode="auto">
              <a:xfrm>
                <a:off x="2255"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0" name="Rectangle 257"/>
              <p:cNvSpPr>
                <a:spLocks noChangeArrowheads="1"/>
              </p:cNvSpPr>
              <p:nvPr/>
            </p:nvSpPr>
            <p:spPr bwMode="auto">
              <a:xfrm>
                <a:off x="2798"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1" name="Line 258"/>
              <p:cNvSpPr>
                <a:spLocks noChangeShapeType="1"/>
              </p:cNvSpPr>
              <p:nvPr/>
            </p:nvSpPr>
            <p:spPr bwMode="auto">
              <a:xfrm>
                <a:off x="2798"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2" name="Rectangle 259"/>
              <p:cNvSpPr>
                <a:spLocks noChangeArrowheads="1"/>
              </p:cNvSpPr>
              <p:nvPr/>
            </p:nvSpPr>
            <p:spPr bwMode="auto">
              <a:xfrm>
                <a:off x="3342"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3" name="Line 260"/>
              <p:cNvSpPr>
                <a:spLocks noChangeShapeType="1"/>
              </p:cNvSpPr>
              <p:nvPr/>
            </p:nvSpPr>
            <p:spPr bwMode="auto">
              <a:xfrm>
                <a:off x="3342"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4" name="Rectangle 261"/>
              <p:cNvSpPr>
                <a:spLocks noChangeArrowheads="1"/>
              </p:cNvSpPr>
              <p:nvPr/>
            </p:nvSpPr>
            <p:spPr bwMode="auto">
              <a:xfrm>
                <a:off x="3887" y="1484"/>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5" name="Line 262"/>
              <p:cNvSpPr>
                <a:spLocks noChangeShapeType="1"/>
              </p:cNvSpPr>
              <p:nvPr/>
            </p:nvSpPr>
            <p:spPr bwMode="auto">
              <a:xfrm>
                <a:off x="3887"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6" name="Rectangle 263"/>
              <p:cNvSpPr>
                <a:spLocks noChangeArrowheads="1"/>
              </p:cNvSpPr>
              <p:nvPr/>
            </p:nvSpPr>
            <p:spPr bwMode="auto">
              <a:xfrm>
                <a:off x="4429"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7" name="Line 264"/>
              <p:cNvSpPr>
                <a:spLocks noChangeShapeType="1"/>
              </p:cNvSpPr>
              <p:nvPr/>
            </p:nvSpPr>
            <p:spPr bwMode="auto">
              <a:xfrm>
                <a:off x="4429"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98" name="Rectangle 265"/>
              <p:cNvSpPr>
                <a:spLocks noChangeArrowheads="1"/>
              </p:cNvSpPr>
              <p:nvPr/>
            </p:nvSpPr>
            <p:spPr bwMode="auto">
              <a:xfrm>
                <a:off x="4973"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9" name="Line 266"/>
              <p:cNvSpPr>
                <a:spLocks noChangeShapeType="1"/>
              </p:cNvSpPr>
              <p:nvPr/>
            </p:nvSpPr>
            <p:spPr bwMode="auto">
              <a:xfrm>
                <a:off x="4973"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0" name="Rectangle 267"/>
              <p:cNvSpPr>
                <a:spLocks noChangeArrowheads="1"/>
              </p:cNvSpPr>
              <p:nvPr/>
            </p:nvSpPr>
            <p:spPr bwMode="auto">
              <a:xfrm>
                <a:off x="5516"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1" name="Line 268"/>
              <p:cNvSpPr>
                <a:spLocks noChangeShapeType="1"/>
              </p:cNvSpPr>
              <p:nvPr/>
            </p:nvSpPr>
            <p:spPr bwMode="auto">
              <a:xfrm>
                <a:off x="5516"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2" name="Rectangle 269"/>
              <p:cNvSpPr>
                <a:spLocks noChangeArrowheads="1"/>
              </p:cNvSpPr>
              <p:nvPr/>
            </p:nvSpPr>
            <p:spPr bwMode="auto">
              <a:xfrm>
                <a:off x="6060"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3" name="Line 270"/>
              <p:cNvSpPr>
                <a:spLocks noChangeShapeType="1"/>
              </p:cNvSpPr>
              <p:nvPr/>
            </p:nvSpPr>
            <p:spPr bwMode="auto">
              <a:xfrm>
                <a:off x="6060"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4" name="Rectangle 271"/>
              <p:cNvSpPr>
                <a:spLocks noChangeArrowheads="1"/>
              </p:cNvSpPr>
              <p:nvPr/>
            </p:nvSpPr>
            <p:spPr bwMode="auto">
              <a:xfrm>
                <a:off x="6603" y="1484"/>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5" name="Line 272"/>
              <p:cNvSpPr>
                <a:spLocks noChangeShapeType="1"/>
              </p:cNvSpPr>
              <p:nvPr/>
            </p:nvSpPr>
            <p:spPr bwMode="auto">
              <a:xfrm>
                <a:off x="6603"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6" name="Rectangle 273"/>
              <p:cNvSpPr>
                <a:spLocks noChangeArrowheads="1"/>
              </p:cNvSpPr>
              <p:nvPr/>
            </p:nvSpPr>
            <p:spPr bwMode="auto">
              <a:xfrm>
                <a:off x="7147" y="1484"/>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7" name="Line 274"/>
              <p:cNvSpPr>
                <a:spLocks noChangeShapeType="1"/>
              </p:cNvSpPr>
              <p:nvPr/>
            </p:nvSpPr>
            <p:spPr bwMode="auto">
              <a:xfrm>
                <a:off x="7147" y="1484"/>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8" name="Rectangle 275"/>
              <p:cNvSpPr>
                <a:spLocks noChangeArrowheads="1"/>
              </p:cNvSpPr>
              <p:nvPr/>
            </p:nvSpPr>
            <p:spPr bwMode="auto">
              <a:xfrm>
                <a:off x="671" y="1752"/>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09" name="Rectangle 276"/>
              <p:cNvSpPr>
                <a:spLocks noChangeArrowheads="1"/>
              </p:cNvSpPr>
              <p:nvPr/>
            </p:nvSpPr>
            <p:spPr bwMode="auto">
              <a:xfrm>
                <a:off x="1117" y="1752"/>
                <a:ext cx="69"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0" name="Rectangle 277"/>
              <p:cNvSpPr>
                <a:spLocks noChangeArrowheads="1"/>
              </p:cNvSpPr>
              <p:nvPr/>
            </p:nvSpPr>
            <p:spPr bwMode="auto">
              <a:xfrm>
                <a:off x="741" y="1752"/>
                <a:ext cx="376"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1" name="Rectangle 278"/>
              <p:cNvSpPr>
                <a:spLocks noChangeArrowheads="1"/>
              </p:cNvSpPr>
              <p:nvPr/>
            </p:nvSpPr>
            <p:spPr bwMode="auto">
              <a:xfrm>
                <a:off x="881"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2" name="Rectangle 279"/>
              <p:cNvSpPr>
                <a:spLocks noChangeArrowheads="1"/>
              </p:cNvSpPr>
              <p:nvPr/>
            </p:nvSpPr>
            <p:spPr bwMode="auto">
              <a:xfrm>
                <a:off x="977"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3" name="Rectangle 280"/>
              <p:cNvSpPr>
                <a:spLocks noChangeArrowheads="1"/>
              </p:cNvSpPr>
              <p:nvPr/>
            </p:nvSpPr>
            <p:spPr bwMode="auto">
              <a:xfrm>
                <a:off x="1193" y="1752"/>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4" name="Rectangle 281"/>
              <p:cNvSpPr>
                <a:spLocks noChangeArrowheads="1"/>
              </p:cNvSpPr>
              <p:nvPr/>
            </p:nvSpPr>
            <p:spPr bwMode="auto">
              <a:xfrm>
                <a:off x="1638" y="1752"/>
                <a:ext cx="70"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5" name="Rectangle 282"/>
              <p:cNvSpPr>
                <a:spLocks noChangeArrowheads="1"/>
              </p:cNvSpPr>
              <p:nvPr/>
            </p:nvSpPr>
            <p:spPr bwMode="auto">
              <a:xfrm>
                <a:off x="1263" y="1752"/>
                <a:ext cx="375" cy="263"/>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6" name="Rectangle 283"/>
              <p:cNvSpPr>
                <a:spLocks noChangeArrowheads="1"/>
              </p:cNvSpPr>
              <p:nvPr/>
            </p:nvSpPr>
            <p:spPr bwMode="auto">
              <a:xfrm>
                <a:off x="1403"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7" name="Rectangle 284"/>
              <p:cNvSpPr>
                <a:spLocks noChangeArrowheads="1"/>
              </p:cNvSpPr>
              <p:nvPr/>
            </p:nvSpPr>
            <p:spPr bwMode="auto">
              <a:xfrm>
                <a:off x="1498"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18" name="Rectangle 285"/>
              <p:cNvSpPr>
                <a:spLocks noChangeArrowheads="1"/>
              </p:cNvSpPr>
              <p:nvPr/>
            </p:nvSpPr>
            <p:spPr bwMode="auto">
              <a:xfrm>
                <a:off x="1714" y="1752"/>
                <a:ext cx="70"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9" name="Rectangle 286"/>
              <p:cNvSpPr>
                <a:spLocks noChangeArrowheads="1"/>
              </p:cNvSpPr>
              <p:nvPr/>
            </p:nvSpPr>
            <p:spPr bwMode="auto">
              <a:xfrm>
                <a:off x="2186" y="1752"/>
                <a:ext cx="69"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0" name="Rectangle 287"/>
              <p:cNvSpPr>
                <a:spLocks noChangeArrowheads="1"/>
              </p:cNvSpPr>
              <p:nvPr/>
            </p:nvSpPr>
            <p:spPr bwMode="auto">
              <a:xfrm>
                <a:off x="1784" y="1752"/>
                <a:ext cx="402" cy="263"/>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21" name="Rectangle 288"/>
              <p:cNvSpPr>
                <a:spLocks noChangeArrowheads="1"/>
              </p:cNvSpPr>
              <p:nvPr/>
            </p:nvSpPr>
            <p:spPr bwMode="auto">
              <a:xfrm>
                <a:off x="1937"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2" name="Rectangle 289"/>
              <p:cNvSpPr>
                <a:spLocks noChangeArrowheads="1"/>
              </p:cNvSpPr>
              <p:nvPr/>
            </p:nvSpPr>
            <p:spPr bwMode="auto">
              <a:xfrm>
                <a:off x="2033"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3" name="Rectangle 290"/>
              <p:cNvSpPr>
                <a:spLocks noChangeArrowheads="1"/>
              </p:cNvSpPr>
              <p:nvPr/>
            </p:nvSpPr>
            <p:spPr bwMode="auto">
              <a:xfrm>
                <a:off x="2483"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4" name="Rectangle 291"/>
              <p:cNvSpPr>
                <a:spLocks noChangeArrowheads="1"/>
              </p:cNvSpPr>
              <p:nvPr/>
            </p:nvSpPr>
            <p:spPr bwMode="auto">
              <a:xfrm>
                <a:off x="2579"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5" name="Rectangle 292"/>
              <p:cNvSpPr>
                <a:spLocks noChangeArrowheads="1"/>
              </p:cNvSpPr>
              <p:nvPr/>
            </p:nvSpPr>
            <p:spPr bwMode="auto">
              <a:xfrm>
                <a:off x="3026"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6" name="Rectangle 293"/>
              <p:cNvSpPr>
                <a:spLocks noChangeArrowheads="1"/>
              </p:cNvSpPr>
              <p:nvPr/>
            </p:nvSpPr>
            <p:spPr bwMode="auto">
              <a:xfrm>
                <a:off x="3121"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7" name="Rectangle 294"/>
              <p:cNvSpPr>
                <a:spLocks noChangeArrowheads="1"/>
              </p:cNvSpPr>
              <p:nvPr/>
            </p:nvSpPr>
            <p:spPr bwMode="auto">
              <a:xfrm>
                <a:off x="3570"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8" name="Rectangle 295"/>
              <p:cNvSpPr>
                <a:spLocks noChangeArrowheads="1"/>
              </p:cNvSpPr>
              <p:nvPr/>
            </p:nvSpPr>
            <p:spPr bwMode="auto">
              <a:xfrm>
                <a:off x="3666" y="1794"/>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29" name="Rectangle 296"/>
              <p:cNvSpPr>
                <a:spLocks noChangeArrowheads="1"/>
              </p:cNvSpPr>
              <p:nvPr/>
            </p:nvSpPr>
            <p:spPr bwMode="auto">
              <a:xfrm>
                <a:off x="4112"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0" name="Rectangle 297"/>
              <p:cNvSpPr>
                <a:spLocks noChangeArrowheads="1"/>
              </p:cNvSpPr>
              <p:nvPr/>
            </p:nvSpPr>
            <p:spPr bwMode="auto">
              <a:xfrm>
                <a:off x="4208"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1" name="Rectangle 298"/>
              <p:cNvSpPr>
                <a:spLocks noChangeArrowheads="1"/>
              </p:cNvSpPr>
              <p:nvPr/>
            </p:nvSpPr>
            <p:spPr bwMode="auto">
              <a:xfrm>
                <a:off x="4657"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2" name="Rectangle 299"/>
              <p:cNvSpPr>
                <a:spLocks noChangeArrowheads="1"/>
              </p:cNvSpPr>
              <p:nvPr/>
            </p:nvSpPr>
            <p:spPr bwMode="auto">
              <a:xfrm>
                <a:off x="4752"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3" name="Rectangle 300"/>
              <p:cNvSpPr>
                <a:spLocks noChangeArrowheads="1"/>
              </p:cNvSpPr>
              <p:nvPr/>
            </p:nvSpPr>
            <p:spPr bwMode="auto">
              <a:xfrm>
                <a:off x="5201"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4" name="Rectangle 301"/>
              <p:cNvSpPr>
                <a:spLocks noChangeArrowheads="1"/>
              </p:cNvSpPr>
              <p:nvPr/>
            </p:nvSpPr>
            <p:spPr bwMode="auto">
              <a:xfrm>
                <a:off x="5297"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5" name="Rectangle 302"/>
              <p:cNvSpPr>
                <a:spLocks noChangeArrowheads="1"/>
              </p:cNvSpPr>
              <p:nvPr/>
            </p:nvSpPr>
            <p:spPr bwMode="auto">
              <a:xfrm>
                <a:off x="5743"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6" name="Rectangle 303"/>
              <p:cNvSpPr>
                <a:spLocks noChangeArrowheads="1"/>
              </p:cNvSpPr>
              <p:nvPr/>
            </p:nvSpPr>
            <p:spPr bwMode="auto">
              <a:xfrm>
                <a:off x="5839"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7" name="Rectangle 304"/>
              <p:cNvSpPr>
                <a:spLocks noChangeArrowheads="1"/>
              </p:cNvSpPr>
              <p:nvPr/>
            </p:nvSpPr>
            <p:spPr bwMode="auto">
              <a:xfrm>
                <a:off x="6288"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8" name="Rectangle 305"/>
              <p:cNvSpPr>
                <a:spLocks noChangeArrowheads="1"/>
              </p:cNvSpPr>
              <p:nvPr/>
            </p:nvSpPr>
            <p:spPr bwMode="auto">
              <a:xfrm>
                <a:off x="6384"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39" name="Rectangle 306"/>
              <p:cNvSpPr>
                <a:spLocks noChangeArrowheads="1"/>
              </p:cNvSpPr>
              <p:nvPr/>
            </p:nvSpPr>
            <p:spPr bwMode="auto">
              <a:xfrm>
                <a:off x="6830" y="175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0" name="Rectangle 307"/>
              <p:cNvSpPr>
                <a:spLocks noChangeArrowheads="1"/>
              </p:cNvSpPr>
              <p:nvPr/>
            </p:nvSpPr>
            <p:spPr bwMode="auto">
              <a:xfrm>
                <a:off x="6926" y="175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41" name="Rectangle 308"/>
              <p:cNvSpPr>
                <a:spLocks noChangeArrowheads="1"/>
              </p:cNvSpPr>
              <p:nvPr/>
            </p:nvSpPr>
            <p:spPr bwMode="auto">
              <a:xfrm>
                <a:off x="665" y="174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2" name="Line 309"/>
              <p:cNvSpPr>
                <a:spLocks noChangeShapeType="1"/>
              </p:cNvSpPr>
              <p:nvPr/>
            </p:nvSpPr>
            <p:spPr bwMode="auto">
              <a:xfrm>
                <a:off x="665" y="174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3" name="Line 310"/>
              <p:cNvSpPr>
                <a:spLocks noChangeShapeType="1"/>
              </p:cNvSpPr>
              <p:nvPr/>
            </p:nvSpPr>
            <p:spPr bwMode="auto">
              <a:xfrm>
                <a:off x="665"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4" name="Rectangle 311"/>
              <p:cNvSpPr>
                <a:spLocks noChangeArrowheads="1"/>
              </p:cNvSpPr>
              <p:nvPr/>
            </p:nvSpPr>
            <p:spPr bwMode="auto">
              <a:xfrm>
                <a:off x="671" y="1745"/>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5" name="Line 312"/>
              <p:cNvSpPr>
                <a:spLocks noChangeShapeType="1"/>
              </p:cNvSpPr>
              <p:nvPr/>
            </p:nvSpPr>
            <p:spPr bwMode="auto">
              <a:xfrm>
                <a:off x="671" y="1745"/>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6" name="Rectangle 313"/>
              <p:cNvSpPr>
                <a:spLocks noChangeArrowheads="1"/>
              </p:cNvSpPr>
              <p:nvPr/>
            </p:nvSpPr>
            <p:spPr bwMode="auto">
              <a:xfrm>
                <a:off x="1186"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47" name="Line 314"/>
              <p:cNvSpPr>
                <a:spLocks noChangeShapeType="1"/>
              </p:cNvSpPr>
              <p:nvPr/>
            </p:nvSpPr>
            <p:spPr bwMode="auto">
              <a:xfrm>
                <a:off x="1186"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8" name="Line 315"/>
              <p:cNvSpPr>
                <a:spLocks noChangeShapeType="1"/>
              </p:cNvSpPr>
              <p:nvPr/>
            </p:nvSpPr>
            <p:spPr bwMode="auto">
              <a:xfrm>
                <a:off x="1186"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9" name="Rectangle 316"/>
              <p:cNvSpPr>
                <a:spLocks noChangeArrowheads="1"/>
              </p:cNvSpPr>
              <p:nvPr/>
            </p:nvSpPr>
            <p:spPr bwMode="auto">
              <a:xfrm>
                <a:off x="1193" y="1745"/>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0" name="Line 317"/>
              <p:cNvSpPr>
                <a:spLocks noChangeShapeType="1"/>
              </p:cNvSpPr>
              <p:nvPr/>
            </p:nvSpPr>
            <p:spPr bwMode="auto">
              <a:xfrm>
                <a:off x="1193" y="1745"/>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1" name="Rectangle 318"/>
              <p:cNvSpPr>
                <a:spLocks noChangeArrowheads="1"/>
              </p:cNvSpPr>
              <p:nvPr/>
            </p:nvSpPr>
            <p:spPr bwMode="auto">
              <a:xfrm>
                <a:off x="1708" y="174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2" name="Line 319"/>
              <p:cNvSpPr>
                <a:spLocks noChangeShapeType="1"/>
              </p:cNvSpPr>
              <p:nvPr/>
            </p:nvSpPr>
            <p:spPr bwMode="auto">
              <a:xfrm>
                <a:off x="1708" y="174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3" name="Line 320"/>
              <p:cNvSpPr>
                <a:spLocks noChangeShapeType="1"/>
              </p:cNvSpPr>
              <p:nvPr/>
            </p:nvSpPr>
            <p:spPr bwMode="auto">
              <a:xfrm>
                <a:off x="1708"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4" name="Rectangle 321"/>
              <p:cNvSpPr>
                <a:spLocks noChangeArrowheads="1"/>
              </p:cNvSpPr>
              <p:nvPr/>
            </p:nvSpPr>
            <p:spPr bwMode="auto">
              <a:xfrm>
                <a:off x="1714" y="1745"/>
                <a:ext cx="54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5" name="Line 322"/>
              <p:cNvSpPr>
                <a:spLocks noChangeShapeType="1"/>
              </p:cNvSpPr>
              <p:nvPr/>
            </p:nvSpPr>
            <p:spPr bwMode="auto">
              <a:xfrm>
                <a:off x="1714" y="1745"/>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6" name="Rectangle 323"/>
              <p:cNvSpPr>
                <a:spLocks noChangeArrowheads="1"/>
              </p:cNvSpPr>
              <p:nvPr/>
            </p:nvSpPr>
            <p:spPr bwMode="auto">
              <a:xfrm>
                <a:off x="2255"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7" name="Line 324"/>
              <p:cNvSpPr>
                <a:spLocks noChangeShapeType="1"/>
              </p:cNvSpPr>
              <p:nvPr/>
            </p:nvSpPr>
            <p:spPr bwMode="auto">
              <a:xfrm>
                <a:off x="2255"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8" name="Line 325"/>
              <p:cNvSpPr>
                <a:spLocks noChangeShapeType="1"/>
              </p:cNvSpPr>
              <p:nvPr/>
            </p:nvSpPr>
            <p:spPr bwMode="auto">
              <a:xfrm>
                <a:off x="2255"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59" name="Rectangle 326"/>
              <p:cNvSpPr>
                <a:spLocks noChangeArrowheads="1"/>
              </p:cNvSpPr>
              <p:nvPr/>
            </p:nvSpPr>
            <p:spPr bwMode="auto">
              <a:xfrm>
                <a:off x="2262" y="174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0" name="Line 327"/>
              <p:cNvSpPr>
                <a:spLocks noChangeShapeType="1"/>
              </p:cNvSpPr>
              <p:nvPr/>
            </p:nvSpPr>
            <p:spPr bwMode="auto">
              <a:xfrm>
                <a:off x="2262" y="174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1" name="Rectangle 328"/>
              <p:cNvSpPr>
                <a:spLocks noChangeArrowheads="1"/>
              </p:cNvSpPr>
              <p:nvPr/>
            </p:nvSpPr>
            <p:spPr bwMode="auto">
              <a:xfrm>
                <a:off x="2798"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2" name="Line 329"/>
              <p:cNvSpPr>
                <a:spLocks noChangeShapeType="1"/>
              </p:cNvSpPr>
              <p:nvPr/>
            </p:nvSpPr>
            <p:spPr bwMode="auto">
              <a:xfrm>
                <a:off x="2798"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3" name="Line 330"/>
              <p:cNvSpPr>
                <a:spLocks noChangeShapeType="1"/>
              </p:cNvSpPr>
              <p:nvPr/>
            </p:nvSpPr>
            <p:spPr bwMode="auto">
              <a:xfrm>
                <a:off x="2798"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4" name="Rectangle 331"/>
              <p:cNvSpPr>
                <a:spLocks noChangeArrowheads="1"/>
              </p:cNvSpPr>
              <p:nvPr/>
            </p:nvSpPr>
            <p:spPr bwMode="auto">
              <a:xfrm>
                <a:off x="2805" y="174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5" name="Line 332"/>
              <p:cNvSpPr>
                <a:spLocks noChangeShapeType="1"/>
              </p:cNvSpPr>
              <p:nvPr/>
            </p:nvSpPr>
            <p:spPr bwMode="auto">
              <a:xfrm>
                <a:off x="2805" y="174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6" name="Rectangle 333"/>
              <p:cNvSpPr>
                <a:spLocks noChangeArrowheads="1"/>
              </p:cNvSpPr>
              <p:nvPr/>
            </p:nvSpPr>
            <p:spPr bwMode="auto">
              <a:xfrm>
                <a:off x="3342"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67" name="Line 334"/>
              <p:cNvSpPr>
                <a:spLocks noChangeShapeType="1"/>
              </p:cNvSpPr>
              <p:nvPr/>
            </p:nvSpPr>
            <p:spPr bwMode="auto">
              <a:xfrm>
                <a:off x="3342"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8" name="Line 335"/>
              <p:cNvSpPr>
                <a:spLocks noChangeShapeType="1"/>
              </p:cNvSpPr>
              <p:nvPr/>
            </p:nvSpPr>
            <p:spPr bwMode="auto">
              <a:xfrm>
                <a:off x="3342"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9" name="Rectangle 336"/>
              <p:cNvSpPr>
                <a:spLocks noChangeArrowheads="1"/>
              </p:cNvSpPr>
              <p:nvPr/>
            </p:nvSpPr>
            <p:spPr bwMode="auto">
              <a:xfrm>
                <a:off x="3349" y="1745"/>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0" name="Line 337"/>
              <p:cNvSpPr>
                <a:spLocks noChangeShapeType="1"/>
              </p:cNvSpPr>
              <p:nvPr/>
            </p:nvSpPr>
            <p:spPr bwMode="auto">
              <a:xfrm>
                <a:off x="3349" y="1745"/>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1" name="Rectangle 338"/>
              <p:cNvSpPr>
                <a:spLocks noChangeArrowheads="1"/>
              </p:cNvSpPr>
              <p:nvPr/>
            </p:nvSpPr>
            <p:spPr bwMode="auto">
              <a:xfrm>
                <a:off x="3887" y="174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2" name="Line 339"/>
              <p:cNvSpPr>
                <a:spLocks noChangeShapeType="1"/>
              </p:cNvSpPr>
              <p:nvPr/>
            </p:nvSpPr>
            <p:spPr bwMode="auto">
              <a:xfrm>
                <a:off x="3887" y="174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3" name="Line 340"/>
              <p:cNvSpPr>
                <a:spLocks noChangeShapeType="1"/>
              </p:cNvSpPr>
              <p:nvPr/>
            </p:nvSpPr>
            <p:spPr bwMode="auto">
              <a:xfrm>
                <a:off x="3887"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4" name="Rectangle 341"/>
              <p:cNvSpPr>
                <a:spLocks noChangeArrowheads="1"/>
              </p:cNvSpPr>
              <p:nvPr/>
            </p:nvSpPr>
            <p:spPr bwMode="auto">
              <a:xfrm>
                <a:off x="3893" y="174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5" name="Line 342"/>
              <p:cNvSpPr>
                <a:spLocks noChangeShapeType="1"/>
              </p:cNvSpPr>
              <p:nvPr/>
            </p:nvSpPr>
            <p:spPr bwMode="auto">
              <a:xfrm>
                <a:off x="3893" y="174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6" name="Rectangle 343"/>
              <p:cNvSpPr>
                <a:spLocks noChangeArrowheads="1"/>
              </p:cNvSpPr>
              <p:nvPr/>
            </p:nvSpPr>
            <p:spPr bwMode="auto">
              <a:xfrm>
                <a:off x="4429"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7" name="Line 344"/>
              <p:cNvSpPr>
                <a:spLocks noChangeShapeType="1"/>
              </p:cNvSpPr>
              <p:nvPr/>
            </p:nvSpPr>
            <p:spPr bwMode="auto">
              <a:xfrm>
                <a:off x="4429"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8" name="Line 345"/>
              <p:cNvSpPr>
                <a:spLocks noChangeShapeType="1"/>
              </p:cNvSpPr>
              <p:nvPr/>
            </p:nvSpPr>
            <p:spPr bwMode="auto">
              <a:xfrm>
                <a:off x="4429"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79" name="Rectangle 346"/>
              <p:cNvSpPr>
                <a:spLocks noChangeArrowheads="1"/>
              </p:cNvSpPr>
              <p:nvPr/>
            </p:nvSpPr>
            <p:spPr bwMode="auto">
              <a:xfrm>
                <a:off x="4436" y="174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0" name="Line 347"/>
              <p:cNvSpPr>
                <a:spLocks noChangeShapeType="1"/>
              </p:cNvSpPr>
              <p:nvPr/>
            </p:nvSpPr>
            <p:spPr bwMode="auto">
              <a:xfrm>
                <a:off x="4436" y="174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1" name="Rectangle 348"/>
              <p:cNvSpPr>
                <a:spLocks noChangeArrowheads="1"/>
              </p:cNvSpPr>
              <p:nvPr/>
            </p:nvSpPr>
            <p:spPr bwMode="auto">
              <a:xfrm>
                <a:off x="4973"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2" name="Line 349"/>
              <p:cNvSpPr>
                <a:spLocks noChangeShapeType="1"/>
              </p:cNvSpPr>
              <p:nvPr/>
            </p:nvSpPr>
            <p:spPr bwMode="auto">
              <a:xfrm>
                <a:off x="4973"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3" name="Line 350"/>
              <p:cNvSpPr>
                <a:spLocks noChangeShapeType="1"/>
              </p:cNvSpPr>
              <p:nvPr/>
            </p:nvSpPr>
            <p:spPr bwMode="auto">
              <a:xfrm>
                <a:off x="4973"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4" name="Rectangle 351"/>
              <p:cNvSpPr>
                <a:spLocks noChangeArrowheads="1"/>
              </p:cNvSpPr>
              <p:nvPr/>
            </p:nvSpPr>
            <p:spPr bwMode="auto">
              <a:xfrm>
                <a:off x="4980" y="174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5" name="Line 352"/>
              <p:cNvSpPr>
                <a:spLocks noChangeShapeType="1"/>
              </p:cNvSpPr>
              <p:nvPr/>
            </p:nvSpPr>
            <p:spPr bwMode="auto">
              <a:xfrm>
                <a:off x="4980" y="174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6" name="Rectangle 353"/>
              <p:cNvSpPr>
                <a:spLocks noChangeArrowheads="1"/>
              </p:cNvSpPr>
              <p:nvPr/>
            </p:nvSpPr>
            <p:spPr bwMode="auto">
              <a:xfrm>
                <a:off x="5516"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87" name="Line 354"/>
              <p:cNvSpPr>
                <a:spLocks noChangeShapeType="1"/>
              </p:cNvSpPr>
              <p:nvPr/>
            </p:nvSpPr>
            <p:spPr bwMode="auto">
              <a:xfrm>
                <a:off x="5516"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8" name="Line 355"/>
              <p:cNvSpPr>
                <a:spLocks noChangeShapeType="1"/>
              </p:cNvSpPr>
              <p:nvPr/>
            </p:nvSpPr>
            <p:spPr bwMode="auto">
              <a:xfrm>
                <a:off x="5516"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9" name="Rectangle 356"/>
              <p:cNvSpPr>
                <a:spLocks noChangeArrowheads="1"/>
              </p:cNvSpPr>
              <p:nvPr/>
            </p:nvSpPr>
            <p:spPr bwMode="auto">
              <a:xfrm>
                <a:off x="5523" y="174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0" name="Line 357"/>
              <p:cNvSpPr>
                <a:spLocks noChangeShapeType="1"/>
              </p:cNvSpPr>
              <p:nvPr/>
            </p:nvSpPr>
            <p:spPr bwMode="auto">
              <a:xfrm>
                <a:off x="5523" y="174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1" name="Rectangle 358"/>
              <p:cNvSpPr>
                <a:spLocks noChangeArrowheads="1"/>
              </p:cNvSpPr>
              <p:nvPr/>
            </p:nvSpPr>
            <p:spPr bwMode="auto">
              <a:xfrm>
                <a:off x="6060"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2" name="Line 359"/>
              <p:cNvSpPr>
                <a:spLocks noChangeShapeType="1"/>
              </p:cNvSpPr>
              <p:nvPr/>
            </p:nvSpPr>
            <p:spPr bwMode="auto">
              <a:xfrm>
                <a:off x="6060"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3" name="Line 360"/>
              <p:cNvSpPr>
                <a:spLocks noChangeShapeType="1"/>
              </p:cNvSpPr>
              <p:nvPr/>
            </p:nvSpPr>
            <p:spPr bwMode="auto">
              <a:xfrm>
                <a:off x="6060"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4" name="Rectangle 361"/>
              <p:cNvSpPr>
                <a:spLocks noChangeArrowheads="1"/>
              </p:cNvSpPr>
              <p:nvPr/>
            </p:nvSpPr>
            <p:spPr bwMode="auto">
              <a:xfrm>
                <a:off x="6067" y="174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5" name="Line 362"/>
              <p:cNvSpPr>
                <a:spLocks noChangeShapeType="1"/>
              </p:cNvSpPr>
              <p:nvPr/>
            </p:nvSpPr>
            <p:spPr bwMode="auto">
              <a:xfrm>
                <a:off x="6067" y="174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6" name="Rectangle 363"/>
              <p:cNvSpPr>
                <a:spLocks noChangeArrowheads="1"/>
              </p:cNvSpPr>
              <p:nvPr/>
            </p:nvSpPr>
            <p:spPr bwMode="auto">
              <a:xfrm>
                <a:off x="6603" y="174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7" name="Line 364"/>
              <p:cNvSpPr>
                <a:spLocks noChangeShapeType="1"/>
              </p:cNvSpPr>
              <p:nvPr/>
            </p:nvSpPr>
            <p:spPr bwMode="auto">
              <a:xfrm>
                <a:off x="6603" y="174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8" name="Line 365"/>
              <p:cNvSpPr>
                <a:spLocks noChangeShapeType="1"/>
              </p:cNvSpPr>
              <p:nvPr/>
            </p:nvSpPr>
            <p:spPr bwMode="auto">
              <a:xfrm>
                <a:off x="6603"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99" name="Rectangle 366"/>
              <p:cNvSpPr>
                <a:spLocks noChangeArrowheads="1"/>
              </p:cNvSpPr>
              <p:nvPr/>
            </p:nvSpPr>
            <p:spPr bwMode="auto">
              <a:xfrm>
                <a:off x="6609" y="1745"/>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0" name="Line 367"/>
              <p:cNvSpPr>
                <a:spLocks noChangeShapeType="1"/>
              </p:cNvSpPr>
              <p:nvPr/>
            </p:nvSpPr>
            <p:spPr bwMode="auto">
              <a:xfrm>
                <a:off x="6609" y="1745"/>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1" name="Rectangle 368"/>
              <p:cNvSpPr>
                <a:spLocks noChangeArrowheads="1"/>
              </p:cNvSpPr>
              <p:nvPr/>
            </p:nvSpPr>
            <p:spPr bwMode="auto">
              <a:xfrm>
                <a:off x="7147" y="174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2" name="Line 369"/>
              <p:cNvSpPr>
                <a:spLocks noChangeShapeType="1"/>
              </p:cNvSpPr>
              <p:nvPr/>
            </p:nvSpPr>
            <p:spPr bwMode="auto">
              <a:xfrm>
                <a:off x="7147" y="174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3" name="Line 370"/>
              <p:cNvSpPr>
                <a:spLocks noChangeShapeType="1"/>
              </p:cNvSpPr>
              <p:nvPr/>
            </p:nvSpPr>
            <p:spPr bwMode="auto">
              <a:xfrm>
                <a:off x="7147" y="174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4" name="Rectangle 371"/>
              <p:cNvSpPr>
                <a:spLocks noChangeArrowheads="1"/>
              </p:cNvSpPr>
              <p:nvPr/>
            </p:nvSpPr>
            <p:spPr bwMode="auto">
              <a:xfrm>
                <a:off x="665" y="1752"/>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5" name="Line 372"/>
              <p:cNvSpPr>
                <a:spLocks noChangeShapeType="1"/>
              </p:cNvSpPr>
              <p:nvPr/>
            </p:nvSpPr>
            <p:spPr bwMode="auto">
              <a:xfrm>
                <a:off x="665"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6" name="Rectangle 373"/>
              <p:cNvSpPr>
                <a:spLocks noChangeArrowheads="1"/>
              </p:cNvSpPr>
              <p:nvPr/>
            </p:nvSpPr>
            <p:spPr bwMode="auto">
              <a:xfrm>
                <a:off x="1186"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7" name="Line 374"/>
              <p:cNvSpPr>
                <a:spLocks noChangeShapeType="1"/>
              </p:cNvSpPr>
              <p:nvPr/>
            </p:nvSpPr>
            <p:spPr bwMode="auto">
              <a:xfrm>
                <a:off x="1186"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8" name="Rectangle 375"/>
              <p:cNvSpPr>
                <a:spLocks noChangeArrowheads="1"/>
              </p:cNvSpPr>
              <p:nvPr/>
            </p:nvSpPr>
            <p:spPr bwMode="auto">
              <a:xfrm>
                <a:off x="1708" y="1752"/>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09" name="Line 376"/>
              <p:cNvSpPr>
                <a:spLocks noChangeShapeType="1"/>
              </p:cNvSpPr>
              <p:nvPr/>
            </p:nvSpPr>
            <p:spPr bwMode="auto">
              <a:xfrm>
                <a:off x="1708"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0" name="Rectangle 377"/>
              <p:cNvSpPr>
                <a:spLocks noChangeArrowheads="1"/>
              </p:cNvSpPr>
              <p:nvPr/>
            </p:nvSpPr>
            <p:spPr bwMode="auto">
              <a:xfrm>
                <a:off x="2255"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1" name="Line 378"/>
              <p:cNvSpPr>
                <a:spLocks noChangeShapeType="1"/>
              </p:cNvSpPr>
              <p:nvPr/>
            </p:nvSpPr>
            <p:spPr bwMode="auto">
              <a:xfrm>
                <a:off x="2255"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2" name="Rectangle 379"/>
              <p:cNvSpPr>
                <a:spLocks noChangeArrowheads="1"/>
              </p:cNvSpPr>
              <p:nvPr/>
            </p:nvSpPr>
            <p:spPr bwMode="auto">
              <a:xfrm>
                <a:off x="2798"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3" name="Line 380"/>
              <p:cNvSpPr>
                <a:spLocks noChangeShapeType="1"/>
              </p:cNvSpPr>
              <p:nvPr/>
            </p:nvSpPr>
            <p:spPr bwMode="auto">
              <a:xfrm>
                <a:off x="2798"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4" name="Rectangle 381"/>
              <p:cNvSpPr>
                <a:spLocks noChangeArrowheads="1"/>
              </p:cNvSpPr>
              <p:nvPr/>
            </p:nvSpPr>
            <p:spPr bwMode="auto">
              <a:xfrm>
                <a:off x="3342"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5" name="Line 382"/>
              <p:cNvSpPr>
                <a:spLocks noChangeShapeType="1"/>
              </p:cNvSpPr>
              <p:nvPr/>
            </p:nvSpPr>
            <p:spPr bwMode="auto">
              <a:xfrm>
                <a:off x="3342"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6" name="Rectangle 383"/>
              <p:cNvSpPr>
                <a:spLocks noChangeArrowheads="1"/>
              </p:cNvSpPr>
              <p:nvPr/>
            </p:nvSpPr>
            <p:spPr bwMode="auto">
              <a:xfrm>
                <a:off x="3887" y="1752"/>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7" name="Line 384"/>
              <p:cNvSpPr>
                <a:spLocks noChangeShapeType="1"/>
              </p:cNvSpPr>
              <p:nvPr/>
            </p:nvSpPr>
            <p:spPr bwMode="auto">
              <a:xfrm>
                <a:off x="3887"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18" name="Rectangle 385"/>
              <p:cNvSpPr>
                <a:spLocks noChangeArrowheads="1"/>
              </p:cNvSpPr>
              <p:nvPr/>
            </p:nvSpPr>
            <p:spPr bwMode="auto">
              <a:xfrm>
                <a:off x="4429"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9" name="Line 386"/>
              <p:cNvSpPr>
                <a:spLocks noChangeShapeType="1"/>
              </p:cNvSpPr>
              <p:nvPr/>
            </p:nvSpPr>
            <p:spPr bwMode="auto">
              <a:xfrm>
                <a:off x="4429"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0" name="Rectangle 387"/>
              <p:cNvSpPr>
                <a:spLocks noChangeArrowheads="1"/>
              </p:cNvSpPr>
              <p:nvPr/>
            </p:nvSpPr>
            <p:spPr bwMode="auto">
              <a:xfrm>
                <a:off x="4973"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1" name="Line 388"/>
              <p:cNvSpPr>
                <a:spLocks noChangeShapeType="1"/>
              </p:cNvSpPr>
              <p:nvPr/>
            </p:nvSpPr>
            <p:spPr bwMode="auto">
              <a:xfrm>
                <a:off x="4973"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2" name="Rectangle 389"/>
              <p:cNvSpPr>
                <a:spLocks noChangeArrowheads="1"/>
              </p:cNvSpPr>
              <p:nvPr/>
            </p:nvSpPr>
            <p:spPr bwMode="auto">
              <a:xfrm>
                <a:off x="5516"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3" name="Line 390"/>
              <p:cNvSpPr>
                <a:spLocks noChangeShapeType="1"/>
              </p:cNvSpPr>
              <p:nvPr/>
            </p:nvSpPr>
            <p:spPr bwMode="auto">
              <a:xfrm>
                <a:off x="5516"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4" name="Rectangle 391"/>
              <p:cNvSpPr>
                <a:spLocks noChangeArrowheads="1"/>
              </p:cNvSpPr>
              <p:nvPr/>
            </p:nvSpPr>
            <p:spPr bwMode="auto">
              <a:xfrm>
                <a:off x="6060"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5" name="Line 392"/>
              <p:cNvSpPr>
                <a:spLocks noChangeShapeType="1"/>
              </p:cNvSpPr>
              <p:nvPr/>
            </p:nvSpPr>
            <p:spPr bwMode="auto">
              <a:xfrm>
                <a:off x="6060"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6" name="Rectangle 393"/>
              <p:cNvSpPr>
                <a:spLocks noChangeArrowheads="1"/>
              </p:cNvSpPr>
              <p:nvPr/>
            </p:nvSpPr>
            <p:spPr bwMode="auto">
              <a:xfrm>
                <a:off x="6603" y="1752"/>
                <a:ext cx="6"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7" name="Line 394"/>
              <p:cNvSpPr>
                <a:spLocks noChangeShapeType="1"/>
              </p:cNvSpPr>
              <p:nvPr/>
            </p:nvSpPr>
            <p:spPr bwMode="auto">
              <a:xfrm>
                <a:off x="6603"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8" name="Rectangle 395"/>
              <p:cNvSpPr>
                <a:spLocks noChangeArrowheads="1"/>
              </p:cNvSpPr>
              <p:nvPr/>
            </p:nvSpPr>
            <p:spPr bwMode="auto">
              <a:xfrm>
                <a:off x="7147" y="1752"/>
                <a:ext cx="7" cy="26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9" name="Line 396"/>
              <p:cNvSpPr>
                <a:spLocks noChangeShapeType="1"/>
              </p:cNvSpPr>
              <p:nvPr/>
            </p:nvSpPr>
            <p:spPr bwMode="auto">
              <a:xfrm>
                <a:off x="7147" y="1752"/>
                <a:ext cx="0" cy="26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30" name="Rectangle 397"/>
              <p:cNvSpPr>
                <a:spLocks noChangeArrowheads="1"/>
              </p:cNvSpPr>
              <p:nvPr/>
            </p:nvSpPr>
            <p:spPr bwMode="auto">
              <a:xfrm>
                <a:off x="671" y="2022"/>
                <a:ext cx="70"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1" name="Rectangle 398"/>
              <p:cNvSpPr>
                <a:spLocks noChangeArrowheads="1"/>
              </p:cNvSpPr>
              <p:nvPr/>
            </p:nvSpPr>
            <p:spPr bwMode="auto">
              <a:xfrm>
                <a:off x="1117" y="2022"/>
                <a:ext cx="69"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2" name="Rectangle 399"/>
              <p:cNvSpPr>
                <a:spLocks noChangeArrowheads="1"/>
              </p:cNvSpPr>
              <p:nvPr/>
            </p:nvSpPr>
            <p:spPr bwMode="auto">
              <a:xfrm>
                <a:off x="741" y="2022"/>
                <a:ext cx="376"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3" name="Rectangle 400"/>
              <p:cNvSpPr>
                <a:spLocks noChangeArrowheads="1"/>
              </p:cNvSpPr>
              <p:nvPr/>
            </p:nvSpPr>
            <p:spPr bwMode="auto">
              <a:xfrm>
                <a:off x="881"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4" name="Rectangle 401"/>
              <p:cNvSpPr>
                <a:spLocks noChangeArrowheads="1"/>
              </p:cNvSpPr>
              <p:nvPr/>
            </p:nvSpPr>
            <p:spPr bwMode="auto">
              <a:xfrm>
                <a:off x="977"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35" name="Rectangle 402"/>
              <p:cNvSpPr>
                <a:spLocks noChangeArrowheads="1"/>
              </p:cNvSpPr>
              <p:nvPr/>
            </p:nvSpPr>
            <p:spPr bwMode="auto">
              <a:xfrm>
                <a:off x="1193" y="2022"/>
                <a:ext cx="70"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6" name="Rectangle 403"/>
              <p:cNvSpPr>
                <a:spLocks noChangeArrowheads="1"/>
              </p:cNvSpPr>
              <p:nvPr/>
            </p:nvSpPr>
            <p:spPr bwMode="auto">
              <a:xfrm>
                <a:off x="1638" y="2022"/>
                <a:ext cx="70"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7" name="Rectangle 404"/>
              <p:cNvSpPr>
                <a:spLocks noChangeArrowheads="1"/>
              </p:cNvSpPr>
              <p:nvPr/>
            </p:nvSpPr>
            <p:spPr bwMode="auto">
              <a:xfrm>
                <a:off x="1263" y="2022"/>
                <a:ext cx="375" cy="261"/>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8" name="Rectangle 405"/>
              <p:cNvSpPr>
                <a:spLocks noChangeArrowheads="1"/>
              </p:cNvSpPr>
              <p:nvPr/>
            </p:nvSpPr>
            <p:spPr bwMode="auto">
              <a:xfrm>
                <a:off x="1403"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pSp>
        <p:grpSp>
          <p:nvGrpSpPr>
            <p:cNvPr id="9" name="Group 607"/>
            <p:cNvGrpSpPr>
              <a:grpSpLocks/>
            </p:cNvGrpSpPr>
            <p:nvPr/>
          </p:nvGrpSpPr>
          <p:grpSpPr bwMode="auto">
            <a:xfrm>
              <a:off x="665" y="2015"/>
              <a:ext cx="6489" cy="596"/>
              <a:chOff x="665" y="2015"/>
              <a:chExt cx="6489" cy="596"/>
            </a:xfrm>
          </p:grpSpPr>
          <p:sp>
            <p:nvSpPr>
              <p:cNvPr id="239" name="Rectangle 407"/>
              <p:cNvSpPr>
                <a:spLocks noChangeArrowheads="1"/>
              </p:cNvSpPr>
              <p:nvPr/>
            </p:nvSpPr>
            <p:spPr bwMode="auto">
              <a:xfrm>
                <a:off x="1498"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0" name="Rectangle 408"/>
              <p:cNvSpPr>
                <a:spLocks noChangeArrowheads="1"/>
              </p:cNvSpPr>
              <p:nvPr/>
            </p:nvSpPr>
            <p:spPr bwMode="auto">
              <a:xfrm>
                <a:off x="1714" y="2022"/>
                <a:ext cx="70"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1" name="Rectangle 409"/>
              <p:cNvSpPr>
                <a:spLocks noChangeArrowheads="1"/>
              </p:cNvSpPr>
              <p:nvPr/>
            </p:nvSpPr>
            <p:spPr bwMode="auto">
              <a:xfrm>
                <a:off x="2186" y="2022"/>
                <a:ext cx="69"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2" name="Rectangle 410"/>
              <p:cNvSpPr>
                <a:spLocks noChangeArrowheads="1"/>
              </p:cNvSpPr>
              <p:nvPr/>
            </p:nvSpPr>
            <p:spPr bwMode="auto">
              <a:xfrm>
                <a:off x="1784" y="2022"/>
                <a:ext cx="402" cy="261"/>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3" name="Rectangle 411"/>
              <p:cNvSpPr>
                <a:spLocks noChangeArrowheads="1"/>
              </p:cNvSpPr>
              <p:nvPr/>
            </p:nvSpPr>
            <p:spPr bwMode="auto">
              <a:xfrm>
                <a:off x="1937"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dirty="0" smtClean="0">
                    <a:ln>
                      <a:noFill/>
                    </a:ln>
                    <a:solidFill>
                      <a:srgbClr val="000000"/>
                    </a:solidFill>
                    <a:effectLst/>
                    <a:latin typeface="Calibri" pitchFamily="34" charset="0"/>
                    <a:cs typeface="Arial" pitchFamily="34" charset="0"/>
                  </a:rPr>
                  <a:t>2</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44" name="Rectangle 412"/>
              <p:cNvSpPr>
                <a:spLocks noChangeArrowheads="1"/>
              </p:cNvSpPr>
              <p:nvPr/>
            </p:nvSpPr>
            <p:spPr bwMode="auto">
              <a:xfrm>
                <a:off x="2033"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5" name="Rectangle 413"/>
              <p:cNvSpPr>
                <a:spLocks noChangeArrowheads="1"/>
              </p:cNvSpPr>
              <p:nvPr/>
            </p:nvSpPr>
            <p:spPr bwMode="auto">
              <a:xfrm>
                <a:off x="2483"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6" name="Rectangle 414"/>
              <p:cNvSpPr>
                <a:spLocks noChangeArrowheads="1"/>
              </p:cNvSpPr>
              <p:nvPr/>
            </p:nvSpPr>
            <p:spPr bwMode="auto">
              <a:xfrm>
                <a:off x="2579"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7" name="Rectangle 415"/>
              <p:cNvSpPr>
                <a:spLocks noChangeArrowheads="1"/>
              </p:cNvSpPr>
              <p:nvPr/>
            </p:nvSpPr>
            <p:spPr bwMode="auto">
              <a:xfrm>
                <a:off x="3026"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8" name="Rectangle 416"/>
              <p:cNvSpPr>
                <a:spLocks noChangeArrowheads="1"/>
              </p:cNvSpPr>
              <p:nvPr/>
            </p:nvSpPr>
            <p:spPr bwMode="auto">
              <a:xfrm>
                <a:off x="3121"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49" name="Rectangle 417"/>
              <p:cNvSpPr>
                <a:spLocks noChangeArrowheads="1"/>
              </p:cNvSpPr>
              <p:nvPr/>
            </p:nvSpPr>
            <p:spPr bwMode="auto">
              <a:xfrm>
                <a:off x="3570"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0" name="Rectangle 418"/>
              <p:cNvSpPr>
                <a:spLocks noChangeArrowheads="1"/>
              </p:cNvSpPr>
              <p:nvPr/>
            </p:nvSpPr>
            <p:spPr bwMode="auto">
              <a:xfrm>
                <a:off x="3666" y="2064"/>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1" name="Rectangle 419"/>
              <p:cNvSpPr>
                <a:spLocks noChangeArrowheads="1"/>
              </p:cNvSpPr>
              <p:nvPr/>
            </p:nvSpPr>
            <p:spPr bwMode="auto">
              <a:xfrm>
                <a:off x="4112"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2" name="Rectangle 420"/>
              <p:cNvSpPr>
                <a:spLocks noChangeArrowheads="1"/>
              </p:cNvSpPr>
              <p:nvPr/>
            </p:nvSpPr>
            <p:spPr bwMode="auto">
              <a:xfrm>
                <a:off x="4208"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3" name="Rectangle 421"/>
              <p:cNvSpPr>
                <a:spLocks noChangeArrowheads="1"/>
              </p:cNvSpPr>
              <p:nvPr/>
            </p:nvSpPr>
            <p:spPr bwMode="auto">
              <a:xfrm>
                <a:off x="4657"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4" name="Rectangle 422"/>
              <p:cNvSpPr>
                <a:spLocks noChangeArrowheads="1"/>
              </p:cNvSpPr>
              <p:nvPr/>
            </p:nvSpPr>
            <p:spPr bwMode="auto">
              <a:xfrm>
                <a:off x="4752"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5" name="Rectangle 423"/>
              <p:cNvSpPr>
                <a:spLocks noChangeArrowheads="1"/>
              </p:cNvSpPr>
              <p:nvPr/>
            </p:nvSpPr>
            <p:spPr bwMode="auto">
              <a:xfrm>
                <a:off x="5201"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6" name="Rectangle 424"/>
              <p:cNvSpPr>
                <a:spLocks noChangeArrowheads="1"/>
              </p:cNvSpPr>
              <p:nvPr/>
            </p:nvSpPr>
            <p:spPr bwMode="auto">
              <a:xfrm>
                <a:off x="5297"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7" name="Rectangle 425"/>
              <p:cNvSpPr>
                <a:spLocks noChangeArrowheads="1"/>
              </p:cNvSpPr>
              <p:nvPr/>
            </p:nvSpPr>
            <p:spPr bwMode="auto">
              <a:xfrm>
                <a:off x="5743"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8" name="Rectangle 426"/>
              <p:cNvSpPr>
                <a:spLocks noChangeArrowheads="1"/>
              </p:cNvSpPr>
              <p:nvPr/>
            </p:nvSpPr>
            <p:spPr bwMode="auto">
              <a:xfrm>
                <a:off x="5839"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59" name="Rectangle 427"/>
              <p:cNvSpPr>
                <a:spLocks noChangeArrowheads="1"/>
              </p:cNvSpPr>
              <p:nvPr/>
            </p:nvSpPr>
            <p:spPr bwMode="auto">
              <a:xfrm>
                <a:off x="6288"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0" name="Rectangle 428"/>
              <p:cNvSpPr>
                <a:spLocks noChangeArrowheads="1"/>
              </p:cNvSpPr>
              <p:nvPr/>
            </p:nvSpPr>
            <p:spPr bwMode="auto">
              <a:xfrm>
                <a:off x="6384"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1" name="Rectangle 429"/>
              <p:cNvSpPr>
                <a:spLocks noChangeArrowheads="1"/>
              </p:cNvSpPr>
              <p:nvPr/>
            </p:nvSpPr>
            <p:spPr bwMode="auto">
              <a:xfrm>
                <a:off x="6830" y="2020"/>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2" name="Rectangle 430"/>
              <p:cNvSpPr>
                <a:spLocks noChangeArrowheads="1"/>
              </p:cNvSpPr>
              <p:nvPr/>
            </p:nvSpPr>
            <p:spPr bwMode="auto">
              <a:xfrm>
                <a:off x="6926" y="2020"/>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63" name="Rectangle 431"/>
              <p:cNvSpPr>
                <a:spLocks noChangeArrowheads="1"/>
              </p:cNvSpPr>
              <p:nvPr/>
            </p:nvSpPr>
            <p:spPr bwMode="auto">
              <a:xfrm>
                <a:off x="665" y="201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4" name="Line 432"/>
              <p:cNvSpPr>
                <a:spLocks noChangeShapeType="1"/>
              </p:cNvSpPr>
              <p:nvPr/>
            </p:nvSpPr>
            <p:spPr bwMode="auto">
              <a:xfrm>
                <a:off x="665" y="201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5" name="Line 433"/>
              <p:cNvSpPr>
                <a:spLocks noChangeShapeType="1"/>
              </p:cNvSpPr>
              <p:nvPr/>
            </p:nvSpPr>
            <p:spPr bwMode="auto">
              <a:xfrm>
                <a:off x="665"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6" name="Rectangle 434"/>
              <p:cNvSpPr>
                <a:spLocks noChangeArrowheads="1"/>
              </p:cNvSpPr>
              <p:nvPr/>
            </p:nvSpPr>
            <p:spPr bwMode="auto">
              <a:xfrm>
                <a:off x="671" y="2015"/>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7" name="Line 435"/>
              <p:cNvSpPr>
                <a:spLocks noChangeShapeType="1"/>
              </p:cNvSpPr>
              <p:nvPr/>
            </p:nvSpPr>
            <p:spPr bwMode="auto">
              <a:xfrm>
                <a:off x="671" y="2015"/>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8" name="Rectangle 436"/>
              <p:cNvSpPr>
                <a:spLocks noChangeArrowheads="1"/>
              </p:cNvSpPr>
              <p:nvPr/>
            </p:nvSpPr>
            <p:spPr bwMode="auto">
              <a:xfrm>
                <a:off x="1186"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9" name="Line 437"/>
              <p:cNvSpPr>
                <a:spLocks noChangeShapeType="1"/>
              </p:cNvSpPr>
              <p:nvPr/>
            </p:nvSpPr>
            <p:spPr bwMode="auto">
              <a:xfrm>
                <a:off x="1186"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0" name="Line 438"/>
              <p:cNvSpPr>
                <a:spLocks noChangeShapeType="1"/>
              </p:cNvSpPr>
              <p:nvPr/>
            </p:nvSpPr>
            <p:spPr bwMode="auto">
              <a:xfrm>
                <a:off x="1186"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1" name="Rectangle 439"/>
              <p:cNvSpPr>
                <a:spLocks noChangeArrowheads="1"/>
              </p:cNvSpPr>
              <p:nvPr/>
            </p:nvSpPr>
            <p:spPr bwMode="auto">
              <a:xfrm>
                <a:off x="1193" y="2015"/>
                <a:ext cx="51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2" name="Line 440"/>
              <p:cNvSpPr>
                <a:spLocks noChangeShapeType="1"/>
              </p:cNvSpPr>
              <p:nvPr/>
            </p:nvSpPr>
            <p:spPr bwMode="auto">
              <a:xfrm>
                <a:off x="1193" y="2015"/>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3" name="Rectangle 441"/>
              <p:cNvSpPr>
                <a:spLocks noChangeArrowheads="1"/>
              </p:cNvSpPr>
              <p:nvPr/>
            </p:nvSpPr>
            <p:spPr bwMode="auto">
              <a:xfrm>
                <a:off x="1708" y="201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4" name="Line 442"/>
              <p:cNvSpPr>
                <a:spLocks noChangeShapeType="1"/>
              </p:cNvSpPr>
              <p:nvPr/>
            </p:nvSpPr>
            <p:spPr bwMode="auto">
              <a:xfrm>
                <a:off x="1708" y="201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5" name="Line 443"/>
              <p:cNvSpPr>
                <a:spLocks noChangeShapeType="1"/>
              </p:cNvSpPr>
              <p:nvPr/>
            </p:nvSpPr>
            <p:spPr bwMode="auto">
              <a:xfrm>
                <a:off x="1708"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6" name="Rectangle 444"/>
              <p:cNvSpPr>
                <a:spLocks noChangeArrowheads="1"/>
              </p:cNvSpPr>
              <p:nvPr/>
            </p:nvSpPr>
            <p:spPr bwMode="auto">
              <a:xfrm>
                <a:off x="1714" y="2015"/>
                <a:ext cx="541"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7" name="Line 445"/>
              <p:cNvSpPr>
                <a:spLocks noChangeShapeType="1"/>
              </p:cNvSpPr>
              <p:nvPr/>
            </p:nvSpPr>
            <p:spPr bwMode="auto">
              <a:xfrm>
                <a:off x="1714" y="2015"/>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8" name="Rectangle 446"/>
              <p:cNvSpPr>
                <a:spLocks noChangeArrowheads="1"/>
              </p:cNvSpPr>
              <p:nvPr/>
            </p:nvSpPr>
            <p:spPr bwMode="auto">
              <a:xfrm>
                <a:off x="2255"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9" name="Line 447"/>
              <p:cNvSpPr>
                <a:spLocks noChangeShapeType="1"/>
              </p:cNvSpPr>
              <p:nvPr/>
            </p:nvSpPr>
            <p:spPr bwMode="auto">
              <a:xfrm>
                <a:off x="2255"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0" name="Line 448"/>
              <p:cNvSpPr>
                <a:spLocks noChangeShapeType="1"/>
              </p:cNvSpPr>
              <p:nvPr/>
            </p:nvSpPr>
            <p:spPr bwMode="auto">
              <a:xfrm>
                <a:off x="2255"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1" name="Rectangle 449"/>
              <p:cNvSpPr>
                <a:spLocks noChangeArrowheads="1"/>
              </p:cNvSpPr>
              <p:nvPr/>
            </p:nvSpPr>
            <p:spPr bwMode="auto">
              <a:xfrm>
                <a:off x="2262" y="201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2" name="Line 450"/>
              <p:cNvSpPr>
                <a:spLocks noChangeShapeType="1"/>
              </p:cNvSpPr>
              <p:nvPr/>
            </p:nvSpPr>
            <p:spPr bwMode="auto">
              <a:xfrm>
                <a:off x="2262" y="201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3" name="Rectangle 451"/>
              <p:cNvSpPr>
                <a:spLocks noChangeArrowheads="1"/>
              </p:cNvSpPr>
              <p:nvPr/>
            </p:nvSpPr>
            <p:spPr bwMode="auto">
              <a:xfrm>
                <a:off x="2798"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4" name="Line 452"/>
              <p:cNvSpPr>
                <a:spLocks noChangeShapeType="1"/>
              </p:cNvSpPr>
              <p:nvPr/>
            </p:nvSpPr>
            <p:spPr bwMode="auto">
              <a:xfrm>
                <a:off x="2798"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5" name="Line 453"/>
              <p:cNvSpPr>
                <a:spLocks noChangeShapeType="1"/>
              </p:cNvSpPr>
              <p:nvPr/>
            </p:nvSpPr>
            <p:spPr bwMode="auto">
              <a:xfrm>
                <a:off x="2798"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6" name="Rectangle 454"/>
              <p:cNvSpPr>
                <a:spLocks noChangeArrowheads="1"/>
              </p:cNvSpPr>
              <p:nvPr/>
            </p:nvSpPr>
            <p:spPr bwMode="auto">
              <a:xfrm>
                <a:off x="2805" y="201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7" name="Line 455"/>
              <p:cNvSpPr>
                <a:spLocks noChangeShapeType="1"/>
              </p:cNvSpPr>
              <p:nvPr/>
            </p:nvSpPr>
            <p:spPr bwMode="auto">
              <a:xfrm>
                <a:off x="2805" y="201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88" name="Rectangle 456"/>
              <p:cNvSpPr>
                <a:spLocks noChangeArrowheads="1"/>
              </p:cNvSpPr>
              <p:nvPr/>
            </p:nvSpPr>
            <p:spPr bwMode="auto">
              <a:xfrm>
                <a:off x="3342"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9" name="Line 457"/>
              <p:cNvSpPr>
                <a:spLocks noChangeShapeType="1"/>
              </p:cNvSpPr>
              <p:nvPr/>
            </p:nvSpPr>
            <p:spPr bwMode="auto">
              <a:xfrm>
                <a:off x="3342"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0" name="Line 458"/>
              <p:cNvSpPr>
                <a:spLocks noChangeShapeType="1"/>
              </p:cNvSpPr>
              <p:nvPr/>
            </p:nvSpPr>
            <p:spPr bwMode="auto">
              <a:xfrm>
                <a:off x="3342"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1" name="Rectangle 459"/>
              <p:cNvSpPr>
                <a:spLocks noChangeArrowheads="1"/>
              </p:cNvSpPr>
              <p:nvPr/>
            </p:nvSpPr>
            <p:spPr bwMode="auto">
              <a:xfrm>
                <a:off x="3349" y="2015"/>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2" name="Line 460"/>
              <p:cNvSpPr>
                <a:spLocks noChangeShapeType="1"/>
              </p:cNvSpPr>
              <p:nvPr/>
            </p:nvSpPr>
            <p:spPr bwMode="auto">
              <a:xfrm>
                <a:off x="3349" y="2015"/>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3" name="Rectangle 461"/>
              <p:cNvSpPr>
                <a:spLocks noChangeArrowheads="1"/>
              </p:cNvSpPr>
              <p:nvPr/>
            </p:nvSpPr>
            <p:spPr bwMode="auto">
              <a:xfrm>
                <a:off x="3887" y="201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4" name="Line 462"/>
              <p:cNvSpPr>
                <a:spLocks noChangeShapeType="1"/>
              </p:cNvSpPr>
              <p:nvPr/>
            </p:nvSpPr>
            <p:spPr bwMode="auto">
              <a:xfrm>
                <a:off x="3887" y="201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5" name="Line 463"/>
              <p:cNvSpPr>
                <a:spLocks noChangeShapeType="1"/>
              </p:cNvSpPr>
              <p:nvPr/>
            </p:nvSpPr>
            <p:spPr bwMode="auto">
              <a:xfrm>
                <a:off x="3887"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6" name="Rectangle 464"/>
              <p:cNvSpPr>
                <a:spLocks noChangeArrowheads="1"/>
              </p:cNvSpPr>
              <p:nvPr/>
            </p:nvSpPr>
            <p:spPr bwMode="auto">
              <a:xfrm>
                <a:off x="3893" y="201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7" name="Line 465"/>
              <p:cNvSpPr>
                <a:spLocks noChangeShapeType="1"/>
              </p:cNvSpPr>
              <p:nvPr/>
            </p:nvSpPr>
            <p:spPr bwMode="auto">
              <a:xfrm>
                <a:off x="3893" y="201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8" name="Rectangle 466"/>
              <p:cNvSpPr>
                <a:spLocks noChangeArrowheads="1"/>
              </p:cNvSpPr>
              <p:nvPr/>
            </p:nvSpPr>
            <p:spPr bwMode="auto">
              <a:xfrm>
                <a:off x="4429"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9" name="Line 467"/>
              <p:cNvSpPr>
                <a:spLocks noChangeShapeType="1"/>
              </p:cNvSpPr>
              <p:nvPr/>
            </p:nvSpPr>
            <p:spPr bwMode="auto">
              <a:xfrm>
                <a:off x="4429"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0" name="Line 468"/>
              <p:cNvSpPr>
                <a:spLocks noChangeShapeType="1"/>
              </p:cNvSpPr>
              <p:nvPr/>
            </p:nvSpPr>
            <p:spPr bwMode="auto">
              <a:xfrm>
                <a:off x="4429"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1" name="Rectangle 469"/>
              <p:cNvSpPr>
                <a:spLocks noChangeArrowheads="1"/>
              </p:cNvSpPr>
              <p:nvPr/>
            </p:nvSpPr>
            <p:spPr bwMode="auto">
              <a:xfrm>
                <a:off x="4436" y="201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2" name="Line 470"/>
              <p:cNvSpPr>
                <a:spLocks noChangeShapeType="1"/>
              </p:cNvSpPr>
              <p:nvPr/>
            </p:nvSpPr>
            <p:spPr bwMode="auto">
              <a:xfrm>
                <a:off x="4436" y="201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3" name="Rectangle 471"/>
              <p:cNvSpPr>
                <a:spLocks noChangeArrowheads="1"/>
              </p:cNvSpPr>
              <p:nvPr/>
            </p:nvSpPr>
            <p:spPr bwMode="auto">
              <a:xfrm>
                <a:off x="4973"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4" name="Line 472"/>
              <p:cNvSpPr>
                <a:spLocks noChangeShapeType="1"/>
              </p:cNvSpPr>
              <p:nvPr/>
            </p:nvSpPr>
            <p:spPr bwMode="auto">
              <a:xfrm>
                <a:off x="4973"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5" name="Line 473"/>
              <p:cNvSpPr>
                <a:spLocks noChangeShapeType="1"/>
              </p:cNvSpPr>
              <p:nvPr/>
            </p:nvSpPr>
            <p:spPr bwMode="auto">
              <a:xfrm>
                <a:off x="4973"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6" name="Rectangle 474"/>
              <p:cNvSpPr>
                <a:spLocks noChangeArrowheads="1"/>
              </p:cNvSpPr>
              <p:nvPr/>
            </p:nvSpPr>
            <p:spPr bwMode="auto">
              <a:xfrm>
                <a:off x="4980" y="201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7" name="Line 475"/>
              <p:cNvSpPr>
                <a:spLocks noChangeShapeType="1"/>
              </p:cNvSpPr>
              <p:nvPr/>
            </p:nvSpPr>
            <p:spPr bwMode="auto">
              <a:xfrm>
                <a:off x="4980" y="201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08" name="Rectangle 476"/>
              <p:cNvSpPr>
                <a:spLocks noChangeArrowheads="1"/>
              </p:cNvSpPr>
              <p:nvPr/>
            </p:nvSpPr>
            <p:spPr bwMode="auto">
              <a:xfrm>
                <a:off x="5516"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9" name="Line 477"/>
              <p:cNvSpPr>
                <a:spLocks noChangeShapeType="1"/>
              </p:cNvSpPr>
              <p:nvPr/>
            </p:nvSpPr>
            <p:spPr bwMode="auto">
              <a:xfrm>
                <a:off x="5516"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0" name="Line 478"/>
              <p:cNvSpPr>
                <a:spLocks noChangeShapeType="1"/>
              </p:cNvSpPr>
              <p:nvPr/>
            </p:nvSpPr>
            <p:spPr bwMode="auto">
              <a:xfrm>
                <a:off x="5516"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1" name="Rectangle 479"/>
              <p:cNvSpPr>
                <a:spLocks noChangeArrowheads="1"/>
              </p:cNvSpPr>
              <p:nvPr/>
            </p:nvSpPr>
            <p:spPr bwMode="auto">
              <a:xfrm>
                <a:off x="5523" y="2015"/>
                <a:ext cx="53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2" name="Line 480"/>
              <p:cNvSpPr>
                <a:spLocks noChangeShapeType="1"/>
              </p:cNvSpPr>
              <p:nvPr/>
            </p:nvSpPr>
            <p:spPr bwMode="auto">
              <a:xfrm>
                <a:off x="5523" y="2015"/>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3" name="Rectangle 481"/>
              <p:cNvSpPr>
                <a:spLocks noChangeArrowheads="1"/>
              </p:cNvSpPr>
              <p:nvPr/>
            </p:nvSpPr>
            <p:spPr bwMode="auto">
              <a:xfrm>
                <a:off x="6060"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4" name="Line 482"/>
              <p:cNvSpPr>
                <a:spLocks noChangeShapeType="1"/>
              </p:cNvSpPr>
              <p:nvPr/>
            </p:nvSpPr>
            <p:spPr bwMode="auto">
              <a:xfrm>
                <a:off x="6060"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5" name="Line 483"/>
              <p:cNvSpPr>
                <a:spLocks noChangeShapeType="1"/>
              </p:cNvSpPr>
              <p:nvPr/>
            </p:nvSpPr>
            <p:spPr bwMode="auto">
              <a:xfrm>
                <a:off x="6060"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6" name="Rectangle 484"/>
              <p:cNvSpPr>
                <a:spLocks noChangeArrowheads="1"/>
              </p:cNvSpPr>
              <p:nvPr/>
            </p:nvSpPr>
            <p:spPr bwMode="auto">
              <a:xfrm>
                <a:off x="6067" y="2015"/>
                <a:ext cx="53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7" name="Line 485"/>
              <p:cNvSpPr>
                <a:spLocks noChangeShapeType="1"/>
              </p:cNvSpPr>
              <p:nvPr/>
            </p:nvSpPr>
            <p:spPr bwMode="auto">
              <a:xfrm>
                <a:off x="6067" y="2015"/>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8" name="Rectangle 486"/>
              <p:cNvSpPr>
                <a:spLocks noChangeArrowheads="1"/>
              </p:cNvSpPr>
              <p:nvPr/>
            </p:nvSpPr>
            <p:spPr bwMode="auto">
              <a:xfrm>
                <a:off x="6603" y="2015"/>
                <a:ext cx="6"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9" name="Line 487"/>
              <p:cNvSpPr>
                <a:spLocks noChangeShapeType="1"/>
              </p:cNvSpPr>
              <p:nvPr/>
            </p:nvSpPr>
            <p:spPr bwMode="auto">
              <a:xfrm>
                <a:off x="6603" y="2015"/>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0" name="Line 488"/>
              <p:cNvSpPr>
                <a:spLocks noChangeShapeType="1"/>
              </p:cNvSpPr>
              <p:nvPr/>
            </p:nvSpPr>
            <p:spPr bwMode="auto">
              <a:xfrm>
                <a:off x="6603"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1" name="Rectangle 489"/>
              <p:cNvSpPr>
                <a:spLocks noChangeArrowheads="1"/>
              </p:cNvSpPr>
              <p:nvPr/>
            </p:nvSpPr>
            <p:spPr bwMode="auto">
              <a:xfrm>
                <a:off x="6609" y="2015"/>
                <a:ext cx="53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2" name="Line 490"/>
              <p:cNvSpPr>
                <a:spLocks noChangeShapeType="1"/>
              </p:cNvSpPr>
              <p:nvPr/>
            </p:nvSpPr>
            <p:spPr bwMode="auto">
              <a:xfrm>
                <a:off x="6609" y="2015"/>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3" name="Rectangle 491"/>
              <p:cNvSpPr>
                <a:spLocks noChangeArrowheads="1"/>
              </p:cNvSpPr>
              <p:nvPr/>
            </p:nvSpPr>
            <p:spPr bwMode="auto">
              <a:xfrm>
                <a:off x="7147" y="2015"/>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4" name="Line 492"/>
              <p:cNvSpPr>
                <a:spLocks noChangeShapeType="1"/>
              </p:cNvSpPr>
              <p:nvPr/>
            </p:nvSpPr>
            <p:spPr bwMode="auto">
              <a:xfrm>
                <a:off x="7147" y="2015"/>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5" name="Line 493"/>
              <p:cNvSpPr>
                <a:spLocks noChangeShapeType="1"/>
              </p:cNvSpPr>
              <p:nvPr/>
            </p:nvSpPr>
            <p:spPr bwMode="auto">
              <a:xfrm>
                <a:off x="7147" y="2015"/>
                <a:ext cx="0" cy="7"/>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6" name="Rectangle 494"/>
              <p:cNvSpPr>
                <a:spLocks noChangeArrowheads="1"/>
              </p:cNvSpPr>
              <p:nvPr/>
            </p:nvSpPr>
            <p:spPr bwMode="auto">
              <a:xfrm>
                <a:off x="665" y="2022"/>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7" name="Line 495"/>
              <p:cNvSpPr>
                <a:spLocks noChangeShapeType="1"/>
              </p:cNvSpPr>
              <p:nvPr/>
            </p:nvSpPr>
            <p:spPr bwMode="auto">
              <a:xfrm>
                <a:off x="665"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28" name="Rectangle 496"/>
              <p:cNvSpPr>
                <a:spLocks noChangeArrowheads="1"/>
              </p:cNvSpPr>
              <p:nvPr/>
            </p:nvSpPr>
            <p:spPr bwMode="auto">
              <a:xfrm>
                <a:off x="1186"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9" name="Line 497"/>
              <p:cNvSpPr>
                <a:spLocks noChangeShapeType="1"/>
              </p:cNvSpPr>
              <p:nvPr/>
            </p:nvSpPr>
            <p:spPr bwMode="auto">
              <a:xfrm>
                <a:off x="1186"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0" name="Rectangle 498"/>
              <p:cNvSpPr>
                <a:spLocks noChangeArrowheads="1"/>
              </p:cNvSpPr>
              <p:nvPr/>
            </p:nvSpPr>
            <p:spPr bwMode="auto">
              <a:xfrm>
                <a:off x="1708" y="2022"/>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1" name="Line 499"/>
              <p:cNvSpPr>
                <a:spLocks noChangeShapeType="1"/>
              </p:cNvSpPr>
              <p:nvPr/>
            </p:nvSpPr>
            <p:spPr bwMode="auto">
              <a:xfrm>
                <a:off x="1708"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2" name="Rectangle 500"/>
              <p:cNvSpPr>
                <a:spLocks noChangeArrowheads="1"/>
              </p:cNvSpPr>
              <p:nvPr/>
            </p:nvSpPr>
            <p:spPr bwMode="auto">
              <a:xfrm>
                <a:off x="2255"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3" name="Line 501"/>
              <p:cNvSpPr>
                <a:spLocks noChangeShapeType="1"/>
              </p:cNvSpPr>
              <p:nvPr/>
            </p:nvSpPr>
            <p:spPr bwMode="auto">
              <a:xfrm>
                <a:off x="2255"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4" name="Rectangle 502"/>
              <p:cNvSpPr>
                <a:spLocks noChangeArrowheads="1"/>
              </p:cNvSpPr>
              <p:nvPr/>
            </p:nvSpPr>
            <p:spPr bwMode="auto">
              <a:xfrm>
                <a:off x="2798"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5" name="Line 503"/>
              <p:cNvSpPr>
                <a:spLocks noChangeShapeType="1"/>
              </p:cNvSpPr>
              <p:nvPr/>
            </p:nvSpPr>
            <p:spPr bwMode="auto">
              <a:xfrm>
                <a:off x="2798"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6" name="Rectangle 504"/>
              <p:cNvSpPr>
                <a:spLocks noChangeArrowheads="1"/>
              </p:cNvSpPr>
              <p:nvPr/>
            </p:nvSpPr>
            <p:spPr bwMode="auto">
              <a:xfrm>
                <a:off x="3342"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7" name="Line 505"/>
              <p:cNvSpPr>
                <a:spLocks noChangeShapeType="1"/>
              </p:cNvSpPr>
              <p:nvPr/>
            </p:nvSpPr>
            <p:spPr bwMode="auto">
              <a:xfrm>
                <a:off x="3342"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8" name="Rectangle 506"/>
              <p:cNvSpPr>
                <a:spLocks noChangeArrowheads="1"/>
              </p:cNvSpPr>
              <p:nvPr/>
            </p:nvSpPr>
            <p:spPr bwMode="auto">
              <a:xfrm>
                <a:off x="3887" y="2022"/>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39" name="Line 507"/>
              <p:cNvSpPr>
                <a:spLocks noChangeShapeType="1"/>
              </p:cNvSpPr>
              <p:nvPr/>
            </p:nvSpPr>
            <p:spPr bwMode="auto">
              <a:xfrm>
                <a:off x="3887"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0" name="Rectangle 508"/>
              <p:cNvSpPr>
                <a:spLocks noChangeArrowheads="1"/>
              </p:cNvSpPr>
              <p:nvPr/>
            </p:nvSpPr>
            <p:spPr bwMode="auto">
              <a:xfrm>
                <a:off x="4429"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1" name="Line 509"/>
              <p:cNvSpPr>
                <a:spLocks noChangeShapeType="1"/>
              </p:cNvSpPr>
              <p:nvPr/>
            </p:nvSpPr>
            <p:spPr bwMode="auto">
              <a:xfrm>
                <a:off x="4429"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2" name="Rectangle 510"/>
              <p:cNvSpPr>
                <a:spLocks noChangeArrowheads="1"/>
              </p:cNvSpPr>
              <p:nvPr/>
            </p:nvSpPr>
            <p:spPr bwMode="auto">
              <a:xfrm>
                <a:off x="4973"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3" name="Line 511"/>
              <p:cNvSpPr>
                <a:spLocks noChangeShapeType="1"/>
              </p:cNvSpPr>
              <p:nvPr/>
            </p:nvSpPr>
            <p:spPr bwMode="auto">
              <a:xfrm>
                <a:off x="4973"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4" name="Rectangle 512"/>
              <p:cNvSpPr>
                <a:spLocks noChangeArrowheads="1"/>
              </p:cNvSpPr>
              <p:nvPr/>
            </p:nvSpPr>
            <p:spPr bwMode="auto">
              <a:xfrm>
                <a:off x="5516"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5" name="Line 513"/>
              <p:cNvSpPr>
                <a:spLocks noChangeShapeType="1"/>
              </p:cNvSpPr>
              <p:nvPr/>
            </p:nvSpPr>
            <p:spPr bwMode="auto">
              <a:xfrm>
                <a:off x="5516"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6" name="Rectangle 514"/>
              <p:cNvSpPr>
                <a:spLocks noChangeArrowheads="1"/>
              </p:cNvSpPr>
              <p:nvPr/>
            </p:nvSpPr>
            <p:spPr bwMode="auto">
              <a:xfrm>
                <a:off x="6060"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7" name="Line 515"/>
              <p:cNvSpPr>
                <a:spLocks noChangeShapeType="1"/>
              </p:cNvSpPr>
              <p:nvPr/>
            </p:nvSpPr>
            <p:spPr bwMode="auto">
              <a:xfrm>
                <a:off x="6060"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8" name="Rectangle 516"/>
              <p:cNvSpPr>
                <a:spLocks noChangeArrowheads="1"/>
              </p:cNvSpPr>
              <p:nvPr/>
            </p:nvSpPr>
            <p:spPr bwMode="auto">
              <a:xfrm>
                <a:off x="6603" y="2022"/>
                <a:ext cx="6"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49" name="Line 517"/>
              <p:cNvSpPr>
                <a:spLocks noChangeShapeType="1"/>
              </p:cNvSpPr>
              <p:nvPr/>
            </p:nvSpPr>
            <p:spPr bwMode="auto">
              <a:xfrm>
                <a:off x="6603"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0" name="Rectangle 518"/>
              <p:cNvSpPr>
                <a:spLocks noChangeArrowheads="1"/>
              </p:cNvSpPr>
              <p:nvPr/>
            </p:nvSpPr>
            <p:spPr bwMode="auto">
              <a:xfrm>
                <a:off x="7147" y="2022"/>
                <a:ext cx="7" cy="26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1" name="Line 519"/>
              <p:cNvSpPr>
                <a:spLocks noChangeShapeType="1"/>
              </p:cNvSpPr>
              <p:nvPr/>
            </p:nvSpPr>
            <p:spPr bwMode="auto">
              <a:xfrm>
                <a:off x="7147" y="2022"/>
                <a:ext cx="0" cy="261"/>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52" name="Rectangle 520"/>
              <p:cNvSpPr>
                <a:spLocks noChangeArrowheads="1"/>
              </p:cNvSpPr>
              <p:nvPr/>
            </p:nvSpPr>
            <p:spPr bwMode="auto">
              <a:xfrm>
                <a:off x="671" y="2291"/>
                <a:ext cx="70"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3" name="Rectangle 521"/>
              <p:cNvSpPr>
                <a:spLocks noChangeArrowheads="1"/>
              </p:cNvSpPr>
              <p:nvPr/>
            </p:nvSpPr>
            <p:spPr bwMode="auto">
              <a:xfrm>
                <a:off x="1117" y="2291"/>
                <a:ext cx="69"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4" name="Rectangle 522"/>
              <p:cNvSpPr>
                <a:spLocks noChangeArrowheads="1"/>
              </p:cNvSpPr>
              <p:nvPr/>
            </p:nvSpPr>
            <p:spPr bwMode="auto">
              <a:xfrm>
                <a:off x="741" y="2291"/>
                <a:ext cx="376"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5" name="Rectangle 523"/>
              <p:cNvSpPr>
                <a:spLocks noChangeArrowheads="1"/>
              </p:cNvSpPr>
              <p:nvPr/>
            </p:nvSpPr>
            <p:spPr bwMode="auto">
              <a:xfrm>
                <a:off x="881"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6" name="Rectangle 524"/>
              <p:cNvSpPr>
                <a:spLocks noChangeArrowheads="1"/>
              </p:cNvSpPr>
              <p:nvPr/>
            </p:nvSpPr>
            <p:spPr bwMode="auto">
              <a:xfrm>
                <a:off x="977"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57" name="Rectangle 525"/>
              <p:cNvSpPr>
                <a:spLocks noChangeArrowheads="1"/>
              </p:cNvSpPr>
              <p:nvPr/>
            </p:nvSpPr>
            <p:spPr bwMode="auto">
              <a:xfrm>
                <a:off x="1193" y="2291"/>
                <a:ext cx="70"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8" name="Rectangle 526"/>
              <p:cNvSpPr>
                <a:spLocks noChangeArrowheads="1"/>
              </p:cNvSpPr>
              <p:nvPr/>
            </p:nvSpPr>
            <p:spPr bwMode="auto">
              <a:xfrm>
                <a:off x="1638" y="2291"/>
                <a:ext cx="70"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9" name="Rectangle 527"/>
              <p:cNvSpPr>
                <a:spLocks noChangeArrowheads="1"/>
              </p:cNvSpPr>
              <p:nvPr/>
            </p:nvSpPr>
            <p:spPr bwMode="auto">
              <a:xfrm>
                <a:off x="1263" y="2291"/>
                <a:ext cx="375" cy="262"/>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0" name="Rectangle 528"/>
              <p:cNvSpPr>
                <a:spLocks noChangeArrowheads="1"/>
              </p:cNvSpPr>
              <p:nvPr/>
            </p:nvSpPr>
            <p:spPr bwMode="auto">
              <a:xfrm>
                <a:off x="1403"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1" name="Rectangle 529"/>
              <p:cNvSpPr>
                <a:spLocks noChangeArrowheads="1"/>
              </p:cNvSpPr>
              <p:nvPr/>
            </p:nvSpPr>
            <p:spPr bwMode="auto">
              <a:xfrm>
                <a:off x="1498"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2" name="Rectangle 530"/>
              <p:cNvSpPr>
                <a:spLocks noChangeArrowheads="1"/>
              </p:cNvSpPr>
              <p:nvPr/>
            </p:nvSpPr>
            <p:spPr bwMode="auto">
              <a:xfrm>
                <a:off x="1714" y="2291"/>
                <a:ext cx="70" cy="26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3" name="Rectangle 531"/>
              <p:cNvSpPr>
                <a:spLocks noChangeArrowheads="1"/>
              </p:cNvSpPr>
              <p:nvPr/>
            </p:nvSpPr>
            <p:spPr bwMode="auto">
              <a:xfrm>
                <a:off x="2186" y="2291"/>
                <a:ext cx="69" cy="26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4" name="Rectangle 532"/>
              <p:cNvSpPr>
                <a:spLocks noChangeArrowheads="1"/>
              </p:cNvSpPr>
              <p:nvPr/>
            </p:nvSpPr>
            <p:spPr bwMode="auto">
              <a:xfrm>
                <a:off x="1784" y="2291"/>
                <a:ext cx="402" cy="262"/>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5" name="Rectangle 533"/>
              <p:cNvSpPr>
                <a:spLocks noChangeArrowheads="1"/>
              </p:cNvSpPr>
              <p:nvPr/>
            </p:nvSpPr>
            <p:spPr bwMode="auto">
              <a:xfrm>
                <a:off x="1937" y="2288"/>
                <a:ext cx="13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700" b="1" dirty="0">
                    <a:latin typeface="Calibri" pitchFamily="34" charset="0"/>
                    <a:cs typeface="Calibri" pitchFamily="34" charset="0"/>
                  </a:rPr>
                  <a:t>4</a:t>
                </a:r>
                <a:endParaRPr kumimoji="0" lang="en-US" sz="2700" b="1" i="0" u="none" strike="noStrike" cap="none" normalizeH="0" baseline="0" dirty="0" smtClean="0">
                  <a:ln>
                    <a:noFill/>
                  </a:ln>
                  <a:solidFill>
                    <a:schemeClr val="tx1"/>
                  </a:solidFill>
                  <a:effectLst/>
                  <a:latin typeface="Calibri" pitchFamily="34" charset="0"/>
                  <a:cs typeface="Calibri" pitchFamily="34" charset="0"/>
                </a:endParaRPr>
              </a:p>
            </p:txBody>
          </p:sp>
          <p:sp>
            <p:nvSpPr>
              <p:cNvPr id="366" name="Rectangle 534"/>
              <p:cNvSpPr>
                <a:spLocks noChangeArrowheads="1"/>
              </p:cNvSpPr>
              <p:nvPr/>
            </p:nvSpPr>
            <p:spPr bwMode="auto">
              <a:xfrm>
                <a:off x="2033" y="2288"/>
                <a:ext cx="0"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67" name="Rectangle 535"/>
              <p:cNvSpPr>
                <a:spLocks noChangeArrowheads="1"/>
              </p:cNvSpPr>
              <p:nvPr/>
            </p:nvSpPr>
            <p:spPr bwMode="auto">
              <a:xfrm>
                <a:off x="2483"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8" name="Rectangle 536"/>
              <p:cNvSpPr>
                <a:spLocks noChangeArrowheads="1"/>
              </p:cNvSpPr>
              <p:nvPr/>
            </p:nvSpPr>
            <p:spPr bwMode="auto">
              <a:xfrm>
                <a:off x="2579"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69" name="Rectangle 537"/>
              <p:cNvSpPr>
                <a:spLocks noChangeArrowheads="1"/>
              </p:cNvSpPr>
              <p:nvPr/>
            </p:nvSpPr>
            <p:spPr bwMode="auto">
              <a:xfrm>
                <a:off x="3026"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0" name="Rectangle 538"/>
              <p:cNvSpPr>
                <a:spLocks noChangeArrowheads="1"/>
              </p:cNvSpPr>
              <p:nvPr/>
            </p:nvSpPr>
            <p:spPr bwMode="auto">
              <a:xfrm>
                <a:off x="3121"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1" name="Rectangle 539"/>
              <p:cNvSpPr>
                <a:spLocks noChangeArrowheads="1"/>
              </p:cNvSpPr>
              <p:nvPr/>
            </p:nvSpPr>
            <p:spPr bwMode="auto">
              <a:xfrm>
                <a:off x="3570"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2" name="Rectangle 540"/>
              <p:cNvSpPr>
                <a:spLocks noChangeArrowheads="1"/>
              </p:cNvSpPr>
              <p:nvPr/>
            </p:nvSpPr>
            <p:spPr bwMode="auto">
              <a:xfrm>
                <a:off x="3666" y="2332"/>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3" name="Rectangle 541"/>
              <p:cNvSpPr>
                <a:spLocks noChangeArrowheads="1"/>
              </p:cNvSpPr>
              <p:nvPr/>
            </p:nvSpPr>
            <p:spPr bwMode="auto">
              <a:xfrm>
                <a:off x="4112"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4" name="Rectangle 542"/>
              <p:cNvSpPr>
                <a:spLocks noChangeArrowheads="1"/>
              </p:cNvSpPr>
              <p:nvPr/>
            </p:nvSpPr>
            <p:spPr bwMode="auto">
              <a:xfrm>
                <a:off x="4208"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5" name="Rectangle 543"/>
              <p:cNvSpPr>
                <a:spLocks noChangeArrowheads="1"/>
              </p:cNvSpPr>
              <p:nvPr/>
            </p:nvSpPr>
            <p:spPr bwMode="auto">
              <a:xfrm>
                <a:off x="4657"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6" name="Rectangle 544"/>
              <p:cNvSpPr>
                <a:spLocks noChangeArrowheads="1"/>
              </p:cNvSpPr>
              <p:nvPr/>
            </p:nvSpPr>
            <p:spPr bwMode="auto">
              <a:xfrm>
                <a:off x="4752" y="2332"/>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7" name="Rectangle 545"/>
              <p:cNvSpPr>
                <a:spLocks noChangeArrowheads="1"/>
              </p:cNvSpPr>
              <p:nvPr/>
            </p:nvSpPr>
            <p:spPr bwMode="auto">
              <a:xfrm>
                <a:off x="5201"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8" name="Rectangle 546"/>
              <p:cNvSpPr>
                <a:spLocks noChangeArrowheads="1"/>
              </p:cNvSpPr>
              <p:nvPr/>
            </p:nvSpPr>
            <p:spPr bwMode="auto">
              <a:xfrm>
                <a:off x="5297"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79" name="Rectangle 547"/>
              <p:cNvSpPr>
                <a:spLocks noChangeArrowheads="1"/>
              </p:cNvSpPr>
              <p:nvPr/>
            </p:nvSpPr>
            <p:spPr bwMode="auto">
              <a:xfrm>
                <a:off x="5743"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0" name="Rectangle 548"/>
              <p:cNvSpPr>
                <a:spLocks noChangeArrowheads="1"/>
              </p:cNvSpPr>
              <p:nvPr/>
            </p:nvSpPr>
            <p:spPr bwMode="auto">
              <a:xfrm>
                <a:off x="5839"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1" name="Rectangle 549"/>
              <p:cNvSpPr>
                <a:spLocks noChangeArrowheads="1"/>
              </p:cNvSpPr>
              <p:nvPr/>
            </p:nvSpPr>
            <p:spPr bwMode="auto">
              <a:xfrm>
                <a:off x="6288"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2" name="Rectangle 550"/>
              <p:cNvSpPr>
                <a:spLocks noChangeArrowheads="1"/>
              </p:cNvSpPr>
              <p:nvPr/>
            </p:nvSpPr>
            <p:spPr bwMode="auto">
              <a:xfrm>
                <a:off x="6384"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3" name="Rectangle 551"/>
              <p:cNvSpPr>
                <a:spLocks noChangeArrowheads="1"/>
              </p:cNvSpPr>
              <p:nvPr/>
            </p:nvSpPr>
            <p:spPr bwMode="auto">
              <a:xfrm>
                <a:off x="6830" y="228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4" name="Rectangle 552"/>
              <p:cNvSpPr>
                <a:spLocks noChangeArrowheads="1"/>
              </p:cNvSpPr>
              <p:nvPr/>
            </p:nvSpPr>
            <p:spPr bwMode="auto">
              <a:xfrm>
                <a:off x="6926" y="228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5" name="Rectangle 553"/>
              <p:cNvSpPr>
                <a:spLocks noChangeArrowheads="1"/>
              </p:cNvSpPr>
              <p:nvPr/>
            </p:nvSpPr>
            <p:spPr bwMode="auto">
              <a:xfrm>
                <a:off x="665" y="228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6" name="Line 554"/>
              <p:cNvSpPr>
                <a:spLocks noChangeShapeType="1"/>
              </p:cNvSpPr>
              <p:nvPr/>
            </p:nvSpPr>
            <p:spPr bwMode="auto">
              <a:xfrm>
                <a:off x="665" y="228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7" name="Line 555"/>
              <p:cNvSpPr>
                <a:spLocks noChangeShapeType="1"/>
              </p:cNvSpPr>
              <p:nvPr/>
            </p:nvSpPr>
            <p:spPr bwMode="auto">
              <a:xfrm>
                <a:off x="665"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88" name="Rectangle 556"/>
              <p:cNvSpPr>
                <a:spLocks noChangeArrowheads="1"/>
              </p:cNvSpPr>
              <p:nvPr/>
            </p:nvSpPr>
            <p:spPr bwMode="auto">
              <a:xfrm>
                <a:off x="671" y="228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9" name="Line 557"/>
              <p:cNvSpPr>
                <a:spLocks noChangeShapeType="1"/>
              </p:cNvSpPr>
              <p:nvPr/>
            </p:nvSpPr>
            <p:spPr bwMode="auto">
              <a:xfrm>
                <a:off x="671" y="228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0" name="Rectangle 558"/>
              <p:cNvSpPr>
                <a:spLocks noChangeArrowheads="1"/>
              </p:cNvSpPr>
              <p:nvPr/>
            </p:nvSpPr>
            <p:spPr bwMode="auto">
              <a:xfrm>
                <a:off x="1186"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1" name="Line 559"/>
              <p:cNvSpPr>
                <a:spLocks noChangeShapeType="1"/>
              </p:cNvSpPr>
              <p:nvPr/>
            </p:nvSpPr>
            <p:spPr bwMode="auto">
              <a:xfrm>
                <a:off x="1186"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2" name="Line 560"/>
              <p:cNvSpPr>
                <a:spLocks noChangeShapeType="1"/>
              </p:cNvSpPr>
              <p:nvPr/>
            </p:nvSpPr>
            <p:spPr bwMode="auto">
              <a:xfrm>
                <a:off x="1186"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3" name="Rectangle 561"/>
              <p:cNvSpPr>
                <a:spLocks noChangeArrowheads="1"/>
              </p:cNvSpPr>
              <p:nvPr/>
            </p:nvSpPr>
            <p:spPr bwMode="auto">
              <a:xfrm>
                <a:off x="1193" y="228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4" name="Line 562"/>
              <p:cNvSpPr>
                <a:spLocks noChangeShapeType="1"/>
              </p:cNvSpPr>
              <p:nvPr/>
            </p:nvSpPr>
            <p:spPr bwMode="auto">
              <a:xfrm>
                <a:off x="1193" y="228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5" name="Rectangle 563"/>
              <p:cNvSpPr>
                <a:spLocks noChangeArrowheads="1"/>
              </p:cNvSpPr>
              <p:nvPr/>
            </p:nvSpPr>
            <p:spPr bwMode="auto">
              <a:xfrm>
                <a:off x="1708" y="228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6" name="Line 564"/>
              <p:cNvSpPr>
                <a:spLocks noChangeShapeType="1"/>
              </p:cNvSpPr>
              <p:nvPr/>
            </p:nvSpPr>
            <p:spPr bwMode="auto">
              <a:xfrm>
                <a:off x="1708" y="228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7" name="Line 565"/>
              <p:cNvSpPr>
                <a:spLocks noChangeShapeType="1"/>
              </p:cNvSpPr>
              <p:nvPr/>
            </p:nvSpPr>
            <p:spPr bwMode="auto">
              <a:xfrm>
                <a:off x="1708"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98" name="Rectangle 566"/>
              <p:cNvSpPr>
                <a:spLocks noChangeArrowheads="1"/>
              </p:cNvSpPr>
              <p:nvPr/>
            </p:nvSpPr>
            <p:spPr bwMode="auto">
              <a:xfrm>
                <a:off x="1714" y="2283"/>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9" name="Line 567"/>
              <p:cNvSpPr>
                <a:spLocks noChangeShapeType="1"/>
              </p:cNvSpPr>
              <p:nvPr/>
            </p:nvSpPr>
            <p:spPr bwMode="auto">
              <a:xfrm>
                <a:off x="1714" y="2283"/>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0" name="Rectangle 568"/>
              <p:cNvSpPr>
                <a:spLocks noChangeArrowheads="1"/>
              </p:cNvSpPr>
              <p:nvPr/>
            </p:nvSpPr>
            <p:spPr bwMode="auto">
              <a:xfrm>
                <a:off x="2255"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1" name="Line 569"/>
              <p:cNvSpPr>
                <a:spLocks noChangeShapeType="1"/>
              </p:cNvSpPr>
              <p:nvPr/>
            </p:nvSpPr>
            <p:spPr bwMode="auto">
              <a:xfrm>
                <a:off x="2255"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2" name="Line 570"/>
              <p:cNvSpPr>
                <a:spLocks noChangeShapeType="1"/>
              </p:cNvSpPr>
              <p:nvPr/>
            </p:nvSpPr>
            <p:spPr bwMode="auto">
              <a:xfrm>
                <a:off x="2255"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3" name="Rectangle 571"/>
              <p:cNvSpPr>
                <a:spLocks noChangeArrowheads="1"/>
              </p:cNvSpPr>
              <p:nvPr/>
            </p:nvSpPr>
            <p:spPr bwMode="auto">
              <a:xfrm>
                <a:off x="2262" y="228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4" name="Line 572"/>
              <p:cNvSpPr>
                <a:spLocks noChangeShapeType="1"/>
              </p:cNvSpPr>
              <p:nvPr/>
            </p:nvSpPr>
            <p:spPr bwMode="auto">
              <a:xfrm>
                <a:off x="2262" y="228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5" name="Rectangle 573"/>
              <p:cNvSpPr>
                <a:spLocks noChangeArrowheads="1"/>
              </p:cNvSpPr>
              <p:nvPr/>
            </p:nvSpPr>
            <p:spPr bwMode="auto">
              <a:xfrm>
                <a:off x="2798"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6" name="Line 574"/>
              <p:cNvSpPr>
                <a:spLocks noChangeShapeType="1"/>
              </p:cNvSpPr>
              <p:nvPr/>
            </p:nvSpPr>
            <p:spPr bwMode="auto">
              <a:xfrm>
                <a:off x="2798"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7" name="Line 575"/>
              <p:cNvSpPr>
                <a:spLocks noChangeShapeType="1"/>
              </p:cNvSpPr>
              <p:nvPr/>
            </p:nvSpPr>
            <p:spPr bwMode="auto">
              <a:xfrm>
                <a:off x="2798"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8" name="Rectangle 576"/>
              <p:cNvSpPr>
                <a:spLocks noChangeArrowheads="1"/>
              </p:cNvSpPr>
              <p:nvPr/>
            </p:nvSpPr>
            <p:spPr bwMode="auto">
              <a:xfrm>
                <a:off x="2805" y="228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09" name="Line 577"/>
              <p:cNvSpPr>
                <a:spLocks noChangeShapeType="1"/>
              </p:cNvSpPr>
              <p:nvPr/>
            </p:nvSpPr>
            <p:spPr bwMode="auto">
              <a:xfrm>
                <a:off x="2805" y="228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0" name="Rectangle 578"/>
              <p:cNvSpPr>
                <a:spLocks noChangeArrowheads="1"/>
              </p:cNvSpPr>
              <p:nvPr/>
            </p:nvSpPr>
            <p:spPr bwMode="auto">
              <a:xfrm>
                <a:off x="3342"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1" name="Line 579"/>
              <p:cNvSpPr>
                <a:spLocks noChangeShapeType="1"/>
              </p:cNvSpPr>
              <p:nvPr/>
            </p:nvSpPr>
            <p:spPr bwMode="auto">
              <a:xfrm>
                <a:off x="3342"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2" name="Line 580"/>
              <p:cNvSpPr>
                <a:spLocks noChangeShapeType="1"/>
              </p:cNvSpPr>
              <p:nvPr/>
            </p:nvSpPr>
            <p:spPr bwMode="auto">
              <a:xfrm>
                <a:off x="3342"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3" name="Rectangle 581"/>
              <p:cNvSpPr>
                <a:spLocks noChangeArrowheads="1"/>
              </p:cNvSpPr>
              <p:nvPr/>
            </p:nvSpPr>
            <p:spPr bwMode="auto">
              <a:xfrm>
                <a:off x="3349" y="228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4" name="Line 582"/>
              <p:cNvSpPr>
                <a:spLocks noChangeShapeType="1"/>
              </p:cNvSpPr>
              <p:nvPr/>
            </p:nvSpPr>
            <p:spPr bwMode="auto">
              <a:xfrm>
                <a:off x="3349" y="228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5" name="Rectangle 583"/>
              <p:cNvSpPr>
                <a:spLocks noChangeArrowheads="1"/>
              </p:cNvSpPr>
              <p:nvPr/>
            </p:nvSpPr>
            <p:spPr bwMode="auto">
              <a:xfrm>
                <a:off x="3887" y="228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6" name="Line 584"/>
              <p:cNvSpPr>
                <a:spLocks noChangeShapeType="1"/>
              </p:cNvSpPr>
              <p:nvPr/>
            </p:nvSpPr>
            <p:spPr bwMode="auto">
              <a:xfrm>
                <a:off x="3887" y="228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7" name="Line 585"/>
              <p:cNvSpPr>
                <a:spLocks noChangeShapeType="1"/>
              </p:cNvSpPr>
              <p:nvPr/>
            </p:nvSpPr>
            <p:spPr bwMode="auto">
              <a:xfrm>
                <a:off x="3887"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18" name="Rectangle 586"/>
              <p:cNvSpPr>
                <a:spLocks noChangeArrowheads="1"/>
              </p:cNvSpPr>
              <p:nvPr/>
            </p:nvSpPr>
            <p:spPr bwMode="auto">
              <a:xfrm>
                <a:off x="3893" y="228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9" name="Line 587"/>
              <p:cNvSpPr>
                <a:spLocks noChangeShapeType="1"/>
              </p:cNvSpPr>
              <p:nvPr/>
            </p:nvSpPr>
            <p:spPr bwMode="auto">
              <a:xfrm>
                <a:off x="3893" y="228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0" name="Rectangle 588"/>
              <p:cNvSpPr>
                <a:spLocks noChangeArrowheads="1"/>
              </p:cNvSpPr>
              <p:nvPr/>
            </p:nvSpPr>
            <p:spPr bwMode="auto">
              <a:xfrm>
                <a:off x="4429"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1" name="Line 589"/>
              <p:cNvSpPr>
                <a:spLocks noChangeShapeType="1"/>
              </p:cNvSpPr>
              <p:nvPr/>
            </p:nvSpPr>
            <p:spPr bwMode="auto">
              <a:xfrm>
                <a:off x="4429"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2" name="Line 590"/>
              <p:cNvSpPr>
                <a:spLocks noChangeShapeType="1"/>
              </p:cNvSpPr>
              <p:nvPr/>
            </p:nvSpPr>
            <p:spPr bwMode="auto">
              <a:xfrm>
                <a:off x="4429"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3" name="Rectangle 591"/>
              <p:cNvSpPr>
                <a:spLocks noChangeArrowheads="1"/>
              </p:cNvSpPr>
              <p:nvPr/>
            </p:nvSpPr>
            <p:spPr bwMode="auto">
              <a:xfrm>
                <a:off x="4436" y="228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4" name="Line 592"/>
              <p:cNvSpPr>
                <a:spLocks noChangeShapeType="1"/>
              </p:cNvSpPr>
              <p:nvPr/>
            </p:nvSpPr>
            <p:spPr bwMode="auto">
              <a:xfrm>
                <a:off x="4436" y="228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5" name="Rectangle 593"/>
              <p:cNvSpPr>
                <a:spLocks noChangeArrowheads="1"/>
              </p:cNvSpPr>
              <p:nvPr/>
            </p:nvSpPr>
            <p:spPr bwMode="auto">
              <a:xfrm>
                <a:off x="4973"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6" name="Line 594"/>
              <p:cNvSpPr>
                <a:spLocks noChangeShapeType="1"/>
              </p:cNvSpPr>
              <p:nvPr/>
            </p:nvSpPr>
            <p:spPr bwMode="auto">
              <a:xfrm>
                <a:off x="4973"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7" name="Line 595"/>
              <p:cNvSpPr>
                <a:spLocks noChangeShapeType="1"/>
              </p:cNvSpPr>
              <p:nvPr/>
            </p:nvSpPr>
            <p:spPr bwMode="auto">
              <a:xfrm>
                <a:off x="4973"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8" name="Rectangle 596"/>
              <p:cNvSpPr>
                <a:spLocks noChangeArrowheads="1"/>
              </p:cNvSpPr>
              <p:nvPr/>
            </p:nvSpPr>
            <p:spPr bwMode="auto">
              <a:xfrm>
                <a:off x="4980" y="228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29" name="Line 597"/>
              <p:cNvSpPr>
                <a:spLocks noChangeShapeType="1"/>
              </p:cNvSpPr>
              <p:nvPr/>
            </p:nvSpPr>
            <p:spPr bwMode="auto">
              <a:xfrm>
                <a:off x="4980" y="228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0" name="Rectangle 598"/>
              <p:cNvSpPr>
                <a:spLocks noChangeArrowheads="1"/>
              </p:cNvSpPr>
              <p:nvPr/>
            </p:nvSpPr>
            <p:spPr bwMode="auto">
              <a:xfrm>
                <a:off x="5516"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1" name="Line 599"/>
              <p:cNvSpPr>
                <a:spLocks noChangeShapeType="1"/>
              </p:cNvSpPr>
              <p:nvPr/>
            </p:nvSpPr>
            <p:spPr bwMode="auto">
              <a:xfrm>
                <a:off x="5516"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2" name="Line 600"/>
              <p:cNvSpPr>
                <a:spLocks noChangeShapeType="1"/>
              </p:cNvSpPr>
              <p:nvPr/>
            </p:nvSpPr>
            <p:spPr bwMode="auto">
              <a:xfrm>
                <a:off x="5516"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3" name="Rectangle 601"/>
              <p:cNvSpPr>
                <a:spLocks noChangeArrowheads="1"/>
              </p:cNvSpPr>
              <p:nvPr/>
            </p:nvSpPr>
            <p:spPr bwMode="auto">
              <a:xfrm>
                <a:off x="5523" y="228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4" name="Line 602"/>
              <p:cNvSpPr>
                <a:spLocks noChangeShapeType="1"/>
              </p:cNvSpPr>
              <p:nvPr/>
            </p:nvSpPr>
            <p:spPr bwMode="auto">
              <a:xfrm>
                <a:off x="5523" y="228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5" name="Rectangle 603"/>
              <p:cNvSpPr>
                <a:spLocks noChangeArrowheads="1"/>
              </p:cNvSpPr>
              <p:nvPr/>
            </p:nvSpPr>
            <p:spPr bwMode="auto">
              <a:xfrm>
                <a:off x="6060"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36" name="Line 604"/>
              <p:cNvSpPr>
                <a:spLocks noChangeShapeType="1"/>
              </p:cNvSpPr>
              <p:nvPr/>
            </p:nvSpPr>
            <p:spPr bwMode="auto">
              <a:xfrm>
                <a:off x="6060"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7" name="Line 605"/>
              <p:cNvSpPr>
                <a:spLocks noChangeShapeType="1"/>
              </p:cNvSpPr>
              <p:nvPr/>
            </p:nvSpPr>
            <p:spPr bwMode="auto">
              <a:xfrm>
                <a:off x="6060"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8" name="Rectangle 606"/>
              <p:cNvSpPr>
                <a:spLocks noChangeArrowheads="1"/>
              </p:cNvSpPr>
              <p:nvPr/>
            </p:nvSpPr>
            <p:spPr bwMode="auto">
              <a:xfrm>
                <a:off x="6067" y="228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grpSp>
          <p:nvGrpSpPr>
            <p:cNvPr id="10" name="Group 808"/>
            <p:cNvGrpSpPr>
              <a:grpSpLocks/>
            </p:cNvGrpSpPr>
            <p:nvPr/>
          </p:nvGrpSpPr>
          <p:grpSpPr bwMode="auto">
            <a:xfrm>
              <a:off x="665" y="2283"/>
              <a:ext cx="6489" cy="598"/>
              <a:chOff x="665" y="2283"/>
              <a:chExt cx="6489" cy="598"/>
            </a:xfrm>
          </p:grpSpPr>
          <p:sp>
            <p:nvSpPr>
              <p:cNvPr id="39" name="Line 608"/>
              <p:cNvSpPr>
                <a:spLocks noChangeShapeType="1"/>
              </p:cNvSpPr>
              <p:nvPr/>
            </p:nvSpPr>
            <p:spPr bwMode="auto">
              <a:xfrm>
                <a:off x="6067" y="228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0" name="Rectangle 609"/>
              <p:cNvSpPr>
                <a:spLocks noChangeArrowheads="1"/>
              </p:cNvSpPr>
              <p:nvPr/>
            </p:nvSpPr>
            <p:spPr bwMode="auto">
              <a:xfrm>
                <a:off x="6603" y="228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1" name="Line 610"/>
              <p:cNvSpPr>
                <a:spLocks noChangeShapeType="1"/>
              </p:cNvSpPr>
              <p:nvPr/>
            </p:nvSpPr>
            <p:spPr bwMode="auto">
              <a:xfrm>
                <a:off x="6603" y="228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2" name="Line 611"/>
              <p:cNvSpPr>
                <a:spLocks noChangeShapeType="1"/>
              </p:cNvSpPr>
              <p:nvPr/>
            </p:nvSpPr>
            <p:spPr bwMode="auto">
              <a:xfrm>
                <a:off x="6603"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3" name="Rectangle 612"/>
              <p:cNvSpPr>
                <a:spLocks noChangeArrowheads="1"/>
              </p:cNvSpPr>
              <p:nvPr/>
            </p:nvSpPr>
            <p:spPr bwMode="auto">
              <a:xfrm>
                <a:off x="6609" y="228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4" name="Line 613"/>
              <p:cNvSpPr>
                <a:spLocks noChangeShapeType="1"/>
              </p:cNvSpPr>
              <p:nvPr/>
            </p:nvSpPr>
            <p:spPr bwMode="auto">
              <a:xfrm>
                <a:off x="6609" y="228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5" name="Rectangle 614"/>
              <p:cNvSpPr>
                <a:spLocks noChangeArrowheads="1"/>
              </p:cNvSpPr>
              <p:nvPr/>
            </p:nvSpPr>
            <p:spPr bwMode="auto">
              <a:xfrm>
                <a:off x="7147" y="228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6" name="Line 615"/>
              <p:cNvSpPr>
                <a:spLocks noChangeShapeType="1"/>
              </p:cNvSpPr>
              <p:nvPr/>
            </p:nvSpPr>
            <p:spPr bwMode="auto">
              <a:xfrm>
                <a:off x="7147" y="228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7" name="Line 616"/>
              <p:cNvSpPr>
                <a:spLocks noChangeShapeType="1"/>
              </p:cNvSpPr>
              <p:nvPr/>
            </p:nvSpPr>
            <p:spPr bwMode="auto">
              <a:xfrm>
                <a:off x="7147" y="228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8" name="Rectangle 617"/>
              <p:cNvSpPr>
                <a:spLocks noChangeArrowheads="1"/>
              </p:cNvSpPr>
              <p:nvPr/>
            </p:nvSpPr>
            <p:spPr bwMode="auto">
              <a:xfrm>
                <a:off x="665" y="229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49" name="Line 618"/>
              <p:cNvSpPr>
                <a:spLocks noChangeShapeType="1"/>
              </p:cNvSpPr>
              <p:nvPr/>
            </p:nvSpPr>
            <p:spPr bwMode="auto">
              <a:xfrm>
                <a:off x="665"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0" name="Rectangle 619"/>
              <p:cNvSpPr>
                <a:spLocks noChangeArrowheads="1"/>
              </p:cNvSpPr>
              <p:nvPr/>
            </p:nvSpPr>
            <p:spPr bwMode="auto">
              <a:xfrm>
                <a:off x="1186"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1" name="Line 620"/>
              <p:cNvSpPr>
                <a:spLocks noChangeShapeType="1"/>
              </p:cNvSpPr>
              <p:nvPr/>
            </p:nvSpPr>
            <p:spPr bwMode="auto">
              <a:xfrm>
                <a:off x="1186"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2" name="Rectangle 621"/>
              <p:cNvSpPr>
                <a:spLocks noChangeArrowheads="1"/>
              </p:cNvSpPr>
              <p:nvPr/>
            </p:nvSpPr>
            <p:spPr bwMode="auto">
              <a:xfrm>
                <a:off x="1708" y="229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3" name="Line 622"/>
              <p:cNvSpPr>
                <a:spLocks noChangeShapeType="1"/>
              </p:cNvSpPr>
              <p:nvPr/>
            </p:nvSpPr>
            <p:spPr bwMode="auto">
              <a:xfrm>
                <a:off x="1708"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4" name="Rectangle 623"/>
              <p:cNvSpPr>
                <a:spLocks noChangeArrowheads="1"/>
              </p:cNvSpPr>
              <p:nvPr/>
            </p:nvSpPr>
            <p:spPr bwMode="auto">
              <a:xfrm>
                <a:off x="2255"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5" name="Line 624"/>
              <p:cNvSpPr>
                <a:spLocks noChangeShapeType="1"/>
              </p:cNvSpPr>
              <p:nvPr/>
            </p:nvSpPr>
            <p:spPr bwMode="auto">
              <a:xfrm>
                <a:off x="2255"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6" name="Rectangle 625"/>
              <p:cNvSpPr>
                <a:spLocks noChangeArrowheads="1"/>
              </p:cNvSpPr>
              <p:nvPr/>
            </p:nvSpPr>
            <p:spPr bwMode="auto">
              <a:xfrm>
                <a:off x="2798"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7" name="Line 626"/>
              <p:cNvSpPr>
                <a:spLocks noChangeShapeType="1"/>
              </p:cNvSpPr>
              <p:nvPr/>
            </p:nvSpPr>
            <p:spPr bwMode="auto">
              <a:xfrm>
                <a:off x="2798"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8" name="Rectangle 627"/>
              <p:cNvSpPr>
                <a:spLocks noChangeArrowheads="1"/>
              </p:cNvSpPr>
              <p:nvPr/>
            </p:nvSpPr>
            <p:spPr bwMode="auto">
              <a:xfrm>
                <a:off x="3342"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59" name="Line 628"/>
              <p:cNvSpPr>
                <a:spLocks noChangeShapeType="1"/>
              </p:cNvSpPr>
              <p:nvPr/>
            </p:nvSpPr>
            <p:spPr bwMode="auto">
              <a:xfrm>
                <a:off x="3342"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0" name="Rectangle 629"/>
              <p:cNvSpPr>
                <a:spLocks noChangeArrowheads="1"/>
              </p:cNvSpPr>
              <p:nvPr/>
            </p:nvSpPr>
            <p:spPr bwMode="auto">
              <a:xfrm>
                <a:off x="3887" y="229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Line 630"/>
              <p:cNvSpPr>
                <a:spLocks noChangeShapeType="1"/>
              </p:cNvSpPr>
              <p:nvPr/>
            </p:nvSpPr>
            <p:spPr bwMode="auto">
              <a:xfrm>
                <a:off x="3887"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2" name="Rectangle 631"/>
              <p:cNvSpPr>
                <a:spLocks noChangeArrowheads="1"/>
              </p:cNvSpPr>
              <p:nvPr/>
            </p:nvSpPr>
            <p:spPr bwMode="auto">
              <a:xfrm>
                <a:off x="4429"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Line 632"/>
              <p:cNvSpPr>
                <a:spLocks noChangeShapeType="1"/>
              </p:cNvSpPr>
              <p:nvPr/>
            </p:nvSpPr>
            <p:spPr bwMode="auto">
              <a:xfrm>
                <a:off x="4429"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4" name="Rectangle 633"/>
              <p:cNvSpPr>
                <a:spLocks noChangeArrowheads="1"/>
              </p:cNvSpPr>
              <p:nvPr/>
            </p:nvSpPr>
            <p:spPr bwMode="auto">
              <a:xfrm>
                <a:off x="4973"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5" name="Line 634"/>
              <p:cNvSpPr>
                <a:spLocks noChangeShapeType="1"/>
              </p:cNvSpPr>
              <p:nvPr/>
            </p:nvSpPr>
            <p:spPr bwMode="auto">
              <a:xfrm>
                <a:off x="4973"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6" name="Rectangle 635"/>
              <p:cNvSpPr>
                <a:spLocks noChangeArrowheads="1"/>
              </p:cNvSpPr>
              <p:nvPr/>
            </p:nvSpPr>
            <p:spPr bwMode="auto">
              <a:xfrm>
                <a:off x="5516"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7" name="Line 636"/>
              <p:cNvSpPr>
                <a:spLocks noChangeShapeType="1"/>
              </p:cNvSpPr>
              <p:nvPr/>
            </p:nvSpPr>
            <p:spPr bwMode="auto">
              <a:xfrm>
                <a:off x="5516"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8" name="Rectangle 637"/>
              <p:cNvSpPr>
                <a:spLocks noChangeArrowheads="1"/>
              </p:cNvSpPr>
              <p:nvPr/>
            </p:nvSpPr>
            <p:spPr bwMode="auto">
              <a:xfrm>
                <a:off x="6060"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9" name="Line 638"/>
              <p:cNvSpPr>
                <a:spLocks noChangeShapeType="1"/>
              </p:cNvSpPr>
              <p:nvPr/>
            </p:nvSpPr>
            <p:spPr bwMode="auto">
              <a:xfrm>
                <a:off x="6060"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0" name="Rectangle 639"/>
              <p:cNvSpPr>
                <a:spLocks noChangeArrowheads="1"/>
              </p:cNvSpPr>
              <p:nvPr/>
            </p:nvSpPr>
            <p:spPr bwMode="auto">
              <a:xfrm>
                <a:off x="6603" y="229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1" name="Line 640"/>
              <p:cNvSpPr>
                <a:spLocks noChangeShapeType="1"/>
              </p:cNvSpPr>
              <p:nvPr/>
            </p:nvSpPr>
            <p:spPr bwMode="auto">
              <a:xfrm>
                <a:off x="6603"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2" name="Rectangle 641"/>
              <p:cNvSpPr>
                <a:spLocks noChangeArrowheads="1"/>
              </p:cNvSpPr>
              <p:nvPr/>
            </p:nvSpPr>
            <p:spPr bwMode="auto">
              <a:xfrm>
                <a:off x="7147" y="229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3" name="Line 642"/>
              <p:cNvSpPr>
                <a:spLocks noChangeShapeType="1"/>
              </p:cNvSpPr>
              <p:nvPr/>
            </p:nvSpPr>
            <p:spPr bwMode="auto">
              <a:xfrm>
                <a:off x="7147" y="229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4" name="Rectangle 643"/>
              <p:cNvSpPr>
                <a:spLocks noChangeArrowheads="1"/>
              </p:cNvSpPr>
              <p:nvPr/>
            </p:nvSpPr>
            <p:spPr bwMode="auto">
              <a:xfrm>
                <a:off x="671" y="2561"/>
                <a:ext cx="70"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5" name="Rectangle 644"/>
              <p:cNvSpPr>
                <a:spLocks noChangeArrowheads="1"/>
              </p:cNvSpPr>
              <p:nvPr/>
            </p:nvSpPr>
            <p:spPr bwMode="auto">
              <a:xfrm>
                <a:off x="1117" y="2561"/>
                <a:ext cx="69"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6" name="Rectangle 645"/>
              <p:cNvSpPr>
                <a:spLocks noChangeArrowheads="1"/>
              </p:cNvSpPr>
              <p:nvPr/>
            </p:nvSpPr>
            <p:spPr bwMode="auto">
              <a:xfrm>
                <a:off x="741" y="2561"/>
                <a:ext cx="376"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77" name="Rectangle 646"/>
              <p:cNvSpPr>
                <a:spLocks noChangeArrowheads="1"/>
              </p:cNvSpPr>
              <p:nvPr/>
            </p:nvSpPr>
            <p:spPr bwMode="auto">
              <a:xfrm>
                <a:off x="881"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1</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8" name="Rectangle 647"/>
              <p:cNvSpPr>
                <a:spLocks noChangeArrowheads="1"/>
              </p:cNvSpPr>
              <p:nvPr/>
            </p:nvSpPr>
            <p:spPr bwMode="auto">
              <a:xfrm>
                <a:off x="977"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9" name="Rectangle 648"/>
              <p:cNvSpPr>
                <a:spLocks noChangeArrowheads="1"/>
              </p:cNvSpPr>
              <p:nvPr/>
            </p:nvSpPr>
            <p:spPr bwMode="auto">
              <a:xfrm>
                <a:off x="1193" y="2561"/>
                <a:ext cx="70"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0" name="Rectangle 649"/>
              <p:cNvSpPr>
                <a:spLocks noChangeArrowheads="1"/>
              </p:cNvSpPr>
              <p:nvPr/>
            </p:nvSpPr>
            <p:spPr bwMode="auto">
              <a:xfrm>
                <a:off x="1638" y="2561"/>
                <a:ext cx="70"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1" name="Rectangle 650"/>
              <p:cNvSpPr>
                <a:spLocks noChangeArrowheads="1"/>
              </p:cNvSpPr>
              <p:nvPr/>
            </p:nvSpPr>
            <p:spPr bwMode="auto">
              <a:xfrm>
                <a:off x="1263" y="2561"/>
                <a:ext cx="375" cy="260"/>
              </a:xfrm>
              <a:prstGeom prst="rect">
                <a:avLst/>
              </a:prstGeom>
              <a:solidFill>
                <a:srgbClr val="DDD9C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2" name="Rectangle 651"/>
              <p:cNvSpPr>
                <a:spLocks noChangeArrowheads="1"/>
              </p:cNvSpPr>
              <p:nvPr/>
            </p:nvSpPr>
            <p:spPr bwMode="auto">
              <a:xfrm>
                <a:off x="1403"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3" name="Rectangle 652"/>
              <p:cNvSpPr>
                <a:spLocks noChangeArrowheads="1"/>
              </p:cNvSpPr>
              <p:nvPr/>
            </p:nvSpPr>
            <p:spPr bwMode="auto">
              <a:xfrm>
                <a:off x="1498"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4" name="Rectangle 653"/>
              <p:cNvSpPr>
                <a:spLocks noChangeArrowheads="1"/>
              </p:cNvSpPr>
              <p:nvPr/>
            </p:nvSpPr>
            <p:spPr bwMode="auto">
              <a:xfrm>
                <a:off x="1714" y="2561"/>
                <a:ext cx="70" cy="260"/>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5" name="Rectangle 654"/>
              <p:cNvSpPr>
                <a:spLocks noChangeArrowheads="1"/>
              </p:cNvSpPr>
              <p:nvPr/>
            </p:nvSpPr>
            <p:spPr bwMode="auto">
              <a:xfrm>
                <a:off x="2186" y="2561"/>
                <a:ext cx="69" cy="260"/>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6" name="Rectangle 655"/>
              <p:cNvSpPr>
                <a:spLocks noChangeArrowheads="1"/>
              </p:cNvSpPr>
              <p:nvPr/>
            </p:nvSpPr>
            <p:spPr bwMode="auto">
              <a:xfrm>
                <a:off x="1784" y="2561"/>
                <a:ext cx="402" cy="260"/>
              </a:xfrm>
              <a:prstGeom prst="rect">
                <a:avLst/>
              </a:prstGeom>
              <a:solidFill>
                <a:srgbClr val="E5B8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87" name="Rectangle 656"/>
              <p:cNvSpPr>
                <a:spLocks noChangeArrowheads="1"/>
              </p:cNvSpPr>
              <p:nvPr/>
            </p:nvSpPr>
            <p:spPr bwMode="auto">
              <a:xfrm>
                <a:off x="1937" y="2558"/>
                <a:ext cx="110"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700" b="1" dirty="0" smtClean="0">
                    <a:solidFill>
                      <a:srgbClr val="000000"/>
                    </a:solidFill>
                    <a:latin typeface="Calibri" pitchFamily="34" charset="0"/>
                    <a:cs typeface="Arial" pitchFamily="34" charset="0"/>
                  </a:rPr>
                  <a:t>3</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88" name="Rectangle 657"/>
              <p:cNvSpPr>
                <a:spLocks noChangeArrowheads="1"/>
              </p:cNvSpPr>
              <p:nvPr/>
            </p:nvSpPr>
            <p:spPr bwMode="auto">
              <a:xfrm>
                <a:off x="2033"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89" name="Rectangle 658"/>
              <p:cNvSpPr>
                <a:spLocks noChangeArrowheads="1"/>
              </p:cNvSpPr>
              <p:nvPr/>
            </p:nvSpPr>
            <p:spPr bwMode="auto">
              <a:xfrm>
                <a:off x="2483"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0" name="Rectangle 659"/>
              <p:cNvSpPr>
                <a:spLocks noChangeArrowheads="1"/>
              </p:cNvSpPr>
              <p:nvPr/>
            </p:nvSpPr>
            <p:spPr bwMode="auto">
              <a:xfrm>
                <a:off x="2579"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1" name="Rectangle 660"/>
              <p:cNvSpPr>
                <a:spLocks noChangeArrowheads="1"/>
              </p:cNvSpPr>
              <p:nvPr/>
            </p:nvSpPr>
            <p:spPr bwMode="auto">
              <a:xfrm>
                <a:off x="3026"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2" name="Rectangle 661"/>
              <p:cNvSpPr>
                <a:spLocks noChangeArrowheads="1"/>
              </p:cNvSpPr>
              <p:nvPr/>
            </p:nvSpPr>
            <p:spPr bwMode="auto">
              <a:xfrm>
                <a:off x="3121"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3" name="Rectangle 662"/>
              <p:cNvSpPr>
                <a:spLocks noChangeArrowheads="1"/>
              </p:cNvSpPr>
              <p:nvPr/>
            </p:nvSpPr>
            <p:spPr bwMode="auto">
              <a:xfrm>
                <a:off x="3570"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0</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4" name="Rectangle 663"/>
              <p:cNvSpPr>
                <a:spLocks noChangeArrowheads="1"/>
              </p:cNvSpPr>
              <p:nvPr/>
            </p:nvSpPr>
            <p:spPr bwMode="auto">
              <a:xfrm>
                <a:off x="3666" y="2602"/>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5" name="Rectangle 664"/>
              <p:cNvSpPr>
                <a:spLocks noChangeArrowheads="1"/>
              </p:cNvSpPr>
              <p:nvPr/>
            </p:nvSpPr>
            <p:spPr bwMode="auto">
              <a:xfrm>
                <a:off x="4112"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2</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6" name="Rectangle 665"/>
              <p:cNvSpPr>
                <a:spLocks noChangeArrowheads="1"/>
              </p:cNvSpPr>
              <p:nvPr/>
            </p:nvSpPr>
            <p:spPr bwMode="auto">
              <a:xfrm>
                <a:off x="4208"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7" name="Rectangle 666"/>
              <p:cNvSpPr>
                <a:spLocks noChangeArrowheads="1"/>
              </p:cNvSpPr>
              <p:nvPr/>
            </p:nvSpPr>
            <p:spPr bwMode="auto">
              <a:xfrm>
                <a:off x="4657"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3</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8" name="Rectangle 667"/>
              <p:cNvSpPr>
                <a:spLocks noChangeArrowheads="1"/>
              </p:cNvSpPr>
              <p:nvPr/>
            </p:nvSpPr>
            <p:spPr bwMode="auto">
              <a:xfrm>
                <a:off x="4752" y="2602"/>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99" name="Rectangle 668"/>
              <p:cNvSpPr>
                <a:spLocks noChangeArrowheads="1"/>
              </p:cNvSpPr>
              <p:nvPr/>
            </p:nvSpPr>
            <p:spPr bwMode="auto">
              <a:xfrm>
                <a:off x="5201"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0" name="Rectangle 669"/>
              <p:cNvSpPr>
                <a:spLocks noChangeArrowheads="1"/>
              </p:cNvSpPr>
              <p:nvPr/>
            </p:nvSpPr>
            <p:spPr bwMode="auto">
              <a:xfrm>
                <a:off x="5297"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1" name="Rectangle 670"/>
              <p:cNvSpPr>
                <a:spLocks noChangeArrowheads="1"/>
              </p:cNvSpPr>
              <p:nvPr/>
            </p:nvSpPr>
            <p:spPr bwMode="auto">
              <a:xfrm>
                <a:off x="5743"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4</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2" name="Rectangle 671"/>
              <p:cNvSpPr>
                <a:spLocks noChangeArrowheads="1"/>
              </p:cNvSpPr>
              <p:nvPr/>
            </p:nvSpPr>
            <p:spPr bwMode="auto">
              <a:xfrm>
                <a:off x="5839"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3" name="Rectangle 672"/>
              <p:cNvSpPr>
                <a:spLocks noChangeArrowheads="1"/>
              </p:cNvSpPr>
              <p:nvPr/>
            </p:nvSpPr>
            <p:spPr bwMode="auto">
              <a:xfrm>
                <a:off x="6288"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5</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4" name="Rectangle 673"/>
              <p:cNvSpPr>
                <a:spLocks noChangeArrowheads="1"/>
              </p:cNvSpPr>
              <p:nvPr/>
            </p:nvSpPr>
            <p:spPr bwMode="auto">
              <a:xfrm>
                <a:off x="6384"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5" name="Rectangle 674"/>
              <p:cNvSpPr>
                <a:spLocks noChangeArrowheads="1"/>
              </p:cNvSpPr>
              <p:nvPr/>
            </p:nvSpPr>
            <p:spPr bwMode="auto">
              <a:xfrm>
                <a:off x="6830" y="2558"/>
                <a:ext cx="200"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6</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6" name="Rectangle 675"/>
              <p:cNvSpPr>
                <a:spLocks noChangeArrowheads="1"/>
              </p:cNvSpPr>
              <p:nvPr/>
            </p:nvSpPr>
            <p:spPr bwMode="auto">
              <a:xfrm>
                <a:off x="6926" y="2558"/>
                <a:ext cx="145"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700" b="1"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7" name="Rectangle 676"/>
              <p:cNvSpPr>
                <a:spLocks noChangeArrowheads="1"/>
              </p:cNvSpPr>
              <p:nvPr/>
            </p:nvSpPr>
            <p:spPr bwMode="auto">
              <a:xfrm>
                <a:off x="665" y="255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08" name="Line 677"/>
              <p:cNvSpPr>
                <a:spLocks noChangeShapeType="1"/>
              </p:cNvSpPr>
              <p:nvPr/>
            </p:nvSpPr>
            <p:spPr bwMode="auto">
              <a:xfrm>
                <a:off x="665" y="255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9" name="Line 678"/>
              <p:cNvSpPr>
                <a:spLocks noChangeShapeType="1"/>
              </p:cNvSpPr>
              <p:nvPr/>
            </p:nvSpPr>
            <p:spPr bwMode="auto">
              <a:xfrm>
                <a:off x="665"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0" name="Rectangle 679"/>
              <p:cNvSpPr>
                <a:spLocks noChangeArrowheads="1"/>
              </p:cNvSpPr>
              <p:nvPr/>
            </p:nvSpPr>
            <p:spPr bwMode="auto">
              <a:xfrm>
                <a:off x="671" y="255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1" name="Line 680"/>
              <p:cNvSpPr>
                <a:spLocks noChangeShapeType="1"/>
              </p:cNvSpPr>
              <p:nvPr/>
            </p:nvSpPr>
            <p:spPr bwMode="auto">
              <a:xfrm>
                <a:off x="671" y="255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2" name="Rectangle 681"/>
              <p:cNvSpPr>
                <a:spLocks noChangeArrowheads="1"/>
              </p:cNvSpPr>
              <p:nvPr/>
            </p:nvSpPr>
            <p:spPr bwMode="auto">
              <a:xfrm>
                <a:off x="1186"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3" name="Line 682"/>
              <p:cNvSpPr>
                <a:spLocks noChangeShapeType="1"/>
              </p:cNvSpPr>
              <p:nvPr/>
            </p:nvSpPr>
            <p:spPr bwMode="auto">
              <a:xfrm>
                <a:off x="1186"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4" name="Line 683"/>
              <p:cNvSpPr>
                <a:spLocks noChangeShapeType="1"/>
              </p:cNvSpPr>
              <p:nvPr/>
            </p:nvSpPr>
            <p:spPr bwMode="auto">
              <a:xfrm>
                <a:off x="1186"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5" name="Rectangle 684"/>
              <p:cNvSpPr>
                <a:spLocks noChangeArrowheads="1"/>
              </p:cNvSpPr>
              <p:nvPr/>
            </p:nvSpPr>
            <p:spPr bwMode="auto">
              <a:xfrm>
                <a:off x="1193" y="255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6" name="Line 685"/>
              <p:cNvSpPr>
                <a:spLocks noChangeShapeType="1"/>
              </p:cNvSpPr>
              <p:nvPr/>
            </p:nvSpPr>
            <p:spPr bwMode="auto">
              <a:xfrm>
                <a:off x="1193" y="255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7" name="Rectangle 686"/>
              <p:cNvSpPr>
                <a:spLocks noChangeArrowheads="1"/>
              </p:cNvSpPr>
              <p:nvPr/>
            </p:nvSpPr>
            <p:spPr bwMode="auto">
              <a:xfrm>
                <a:off x="1708" y="255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8" name="Line 687"/>
              <p:cNvSpPr>
                <a:spLocks noChangeShapeType="1"/>
              </p:cNvSpPr>
              <p:nvPr/>
            </p:nvSpPr>
            <p:spPr bwMode="auto">
              <a:xfrm>
                <a:off x="1708" y="255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9" name="Line 688"/>
              <p:cNvSpPr>
                <a:spLocks noChangeShapeType="1"/>
              </p:cNvSpPr>
              <p:nvPr/>
            </p:nvSpPr>
            <p:spPr bwMode="auto">
              <a:xfrm>
                <a:off x="1708"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0" name="Rectangle 689"/>
              <p:cNvSpPr>
                <a:spLocks noChangeArrowheads="1"/>
              </p:cNvSpPr>
              <p:nvPr/>
            </p:nvSpPr>
            <p:spPr bwMode="auto">
              <a:xfrm>
                <a:off x="1714" y="2553"/>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1" name="Line 690"/>
              <p:cNvSpPr>
                <a:spLocks noChangeShapeType="1"/>
              </p:cNvSpPr>
              <p:nvPr/>
            </p:nvSpPr>
            <p:spPr bwMode="auto">
              <a:xfrm>
                <a:off x="1714" y="2553"/>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2" name="Rectangle 691"/>
              <p:cNvSpPr>
                <a:spLocks noChangeArrowheads="1"/>
              </p:cNvSpPr>
              <p:nvPr/>
            </p:nvSpPr>
            <p:spPr bwMode="auto">
              <a:xfrm>
                <a:off x="2255"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3" name="Line 692"/>
              <p:cNvSpPr>
                <a:spLocks noChangeShapeType="1"/>
              </p:cNvSpPr>
              <p:nvPr/>
            </p:nvSpPr>
            <p:spPr bwMode="auto">
              <a:xfrm>
                <a:off x="2255"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4" name="Line 693"/>
              <p:cNvSpPr>
                <a:spLocks noChangeShapeType="1"/>
              </p:cNvSpPr>
              <p:nvPr/>
            </p:nvSpPr>
            <p:spPr bwMode="auto">
              <a:xfrm>
                <a:off x="2255"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5" name="Rectangle 694"/>
              <p:cNvSpPr>
                <a:spLocks noChangeArrowheads="1"/>
              </p:cNvSpPr>
              <p:nvPr/>
            </p:nvSpPr>
            <p:spPr bwMode="auto">
              <a:xfrm>
                <a:off x="2262" y="255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6" name="Line 695"/>
              <p:cNvSpPr>
                <a:spLocks noChangeShapeType="1"/>
              </p:cNvSpPr>
              <p:nvPr/>
            </p:nvSpPr>
            <p:spPr bwMode="auto">
              <a:xfrm>
                <a:off x="2262" y="255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7" name="Rectangle 696"/>
              <p:cNvSpPr>
                <a:spLocks noChangeArrowheads="1"/>
              </p:cNvSpPr>
              <p:nvPr/>
            </p:nvSpPr>
            <p:spPr bwMode="auto">
              <a:xfrm>
                <a:off x="2798"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8" name="Line 697"/>
              <p:cNvSpPr>
                <a:spLocks noChangeShapeType="1"/>
              </p:cNvSpPr>
              <p:nvPr/>
            </p:nvSpPr>
            <p:spPr bwMode="auto">
              <a:xfrm>
                <a:off x="2798"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9" name="Line 698"/>
              <p:cNvSpPr>
                <a:spLocks noChangeShapeType="1"/>
              </p:cNvSpPr>
              <p:nvPr/>
            </p:nvSpPr>
            <p:spPr bwMode="auto">
              <a:xfrm>
                <a:off x="2798"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0" name="Rectangle 699"/>
              <p:cNvSpPr>
                <a:spLocks noChangeArrowheads="1"/>
              </p:cNvSpPr>
              <p:nvPr/>
            </p:nvSpPr>
            <p:spPr bwMode="auto">
              <a:xfrm>
                <a:off x="2805" y="255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1" name="Line 700"/>
              <p:cNvSpPr>
                <a:spLocks noChangeShapeType="1"/>
              </p:cNvSpPr>
              <p:nvPr/>
            </p:nvSpPr>
            <p:spPr bwMode="auto">
              <a:xfrm>
                <a:off x="2805" y="255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2" name="Rectangle 701"/>
              <p:cNvSpPr>
                <a:spLocks noChangeArrowheads="1"/>
              </p:cNvSpPr>
              <p:nvPr/>
            </p:nvSpPr>
            <p:spPr bwMode="auto">
              <a:xfrm>
                <a:off x="3342"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3" name="Line 702"/>
              <p:cNvSpPr>
                <a:spLocks noChangeShapeType="1"/>
              </p:cNvSpPr>
              <p:nvPr/>
            </p:nvSpPr>
            <p:spPr bwMode="auto">
              <a:xfrm>
                <a:off x="3342"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4" name="Line 703"/>
              <p:cNvSpPr>
                <a:spLocks noChangeShapeType="1"/>
              </p:cNvSpPr>
              <p:nvPr/>
            </p:nvSpPr>
            <p:spPr bwMode="auto">
              <a:xfrm>
                <a:off x="3342"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5" name="Rectangle 704"/>
              <p:cNvSpPr>
                <a:spLocks noChangeArrowheads="1"/>
              </p:cNvSpPr>
              <p:nvPr/>
            </p:nvSpPr>
            <p:spPr bwMode="auto">
              <a:xfrm>
                <a:off x="3349" y="255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6" name="Line 705"/>
              <p:cNvSpPr>
                <a:spLocks noChangeShapeType="1"/>
              </p:cNvSpPr>
              <p:nvPr/>
            </p:nvSpPr>
            <p:spPr bwMode="auto">
              <a:xfrm>
                <a:off x="3349" y="255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7" name="Rectangle 706"/>
              <p:cNvSpPr>
                <a:spLocks noChangeArrowheads="1"/>
              </p:cNvSpPr>
              <p:nvPr/>
            </p:nvSpPr>
            <p:spPr bwMode="auto">
              <a:xfrm>
                <a:off x="3887" y="255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8" name="Line 707"/>
              <p:cNvSpPr>
                <a:spLocks noChangeShapeType="1"/>
              </p:cNvSpPr>
              <p:nvPr/>
            </p:nvSpPr>
            <p:spPr bwMode="auto">
              <a:xfrm>
                <a:off x="3887" y="255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9" name="Line 708"/>
              <p:cNvSpPr>
                <a:spLocks noChangeShapeType="1"/>
              </p:cNvSpPr>
              <p:nvPr/>
            </p:nvSpPr>
            <p:spPr bwMode="auto">
              <a:xfrm>
                <a:off x="3887"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0" name="Rectangle 709"/>
              <p:cNvSpPr>
                <a:spLocks noChangeArrowheads="1"/>
              </p:cNvSpPr>
              <p:nvPr/>
            </p:nvSpPr>
            <p:spPr bwMode="auto">
              <a:xfrm>
                <a:off x="3893" y="255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1" name="Line 710"/>
              <p:cNvSpPr>
                <a:spLocks noChangeShapeType="1"/>
              </p:cNvSpPr>
              <p:nvPr/>
            </p:nvSpPr>
            <p:spPr bwMode="auto">
              <a:xfrm>
                <a:off x="3893" y="255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2" name="Rectangle 711"/>
              <p:cNvSpPr>
                <a:spLocks noChangeArrowheads="1"/>
              </p:cNvSpPr>
              <p:nvPr/>
            </p:nvSpPr>
            <p:spPr bwMode="auto">
              <a:xfrm>
                <a:off x="4429"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3" name="Line 712"/>
              <p:cNvSpPr>
                <a:spLocks noChangeShapeType="1"/>
              </p:cNvSpPr>
              <p:nvPr/>
            </p:nvSpPr>
            <p:spPr bwMode="auto">
              <a:xfrm>
                <a:off x="4429"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4" name="Line 713"/>
              <p:cNvSpPr>
                <a:spLocks noChangeShapeType="1"/>
              </p:cNvSpPr>
              <p:nvPr/>
            </p:nvSpPr>
            <p:spPr bwMode="auto">
              <a:xfrm>
                <a:off x="4429"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5" name="Rectangle 714"/>
              <p:cNvSpPr>
                <a:spLocks noChangeArrowheads="1"/>
              </p:cNvSpPr>
              <p:nvPr/>
            </p:nvSpPr>
            <p:spPr bwMode="auto">
              <a:xfrm>
                <a:off x="4436" y="255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6" name="Line 715"/>
              <p:cNvSpPr>
                <a:spLocks noChangeShapeType="1"/>
              </p:cNvSpPr>
              <p:nvPr/>
            </p:nvSpPr>
            <p:spPr bwMode="auto">
              <a:xfrm>
                <a:off x="4436" y="255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7" name="Rectangle 716"/>
              <p:cNvSpPr>
                <a:spLocks noChangeArrowheads="1"/>
              </p:cNvSpPr>
              <p:nvPr/>
            </p:nvSpPr>
            <p:spPr bwMode="auto">
              <a:xfrm>
                <a:off x="4973"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8" name="Line 717"/>
              <p:cNvSpPr>
                <a:spLocks noChangeShapeType="1"/>
              </p:cNvSpPr>
              <p:nvPr/>
            </p:nvSpPr>
            <p:spPr bwMode="auto">
              <a:xfrm>
                <a:off x="4973"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9" name="Line 718"/>
              <p:cNvSpPr>
                <a:spLocks noChangeShapeType="1"/>
              </p:cNvSpPr>
              <p:nvPr/>
            </p:nvSpPr>
            <p:spPr bwMode="auto">
              <a:xfrm>
                <a:off x="4973"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0" name="Rectangle 719"/>
              <p:cNvSpPr>
                <a:spLocks noChangeArrowheads="1"/>
              </p:cNvSpPr>
              <p:nvPr/>
            </p:nvSpPr>
            <p:spPr bwMode="auto">
              <a:xfrm>
                <a:off x="4980" y="255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1" name="Line 720"/>
              <p:cNvSpPr>
                <a:spLocks noChangeShapeType="1"/>
              </p:cNvSpPr>
              <p:nvPr/>
            </p:nvSpPr>
            <p:spPr bwMode="auto">
              <a:xfrm>
                <a:off x="4980" y="255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2" name="Rectangle 721"/>
              <p:cNvSpPr>
                <a:spLocks noChangeArrowheads="1"/>
              </p:cNvSpPr>
              <p:nvPr/>
            </p:nvSpPr>
            <p:spPr bwMode="auto">
              <a:xfrm>
                <a:off x="5516"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3" name="Line 722"/>
              <p:cNvSpPr>
                <a:spLocks noChangeShapeType="1"/>
              </p:cNvSpPr>
              <p:nvPr/>
            </p:nvSpPr>
            <p:spPr bwMode="auto">
              <a:xfrm>
                <a:off x="5516"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4" name="Line 723"/>
              <p:cNvSpPr>
                <a:spLocks noChangeShapeType="1"/>
              </p:cNvSpPr>
              <p:nvPr/>
            </p:nvSpPr>
            <p:spPr bwMode="auto">
              <a:xfrm>
                <a:off x="5516"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5" name="Rectangle 724"/>
              <p:cNvSpPr>
                <a:spLocks noChangeArrowheads="1"/>
              </p:cNvSpPr>
              <p:nvPr/>
            </p:nvSpPr>
            <p:spPr bwMode="auto">
              <a:xfrm>
                <a:off x="5523" y="255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6" name="Line 725"/>
              <p:cNvSpPr>
                <a:spLocks noChangeShapeType="1"/>
              </p:cNvSpPr>
              <p:nvPr/>
            </p:nvSpPr>
            <p:spPr bwMode="auto">
              <a:xfrm>
                <a:off x="5523" y="255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7" name="Rectangle 726"/>
              <p:cNvSpPr>
                <a:spLocks noChangeArrowheads="1"/>
              </p:cNvSpPr>
              <p:nvPr/>
            </p:nvSpPr>
            <p:spPr bwMode="auto">
              <a:xfrm>
                <a:off x="6060"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8" name="Line 727"/>
              <p:cNvSpPr>
                <a:spLocks noChangeShapeType="1"/>
              </p:cNvSpPr>
              <p:nvPr/>
            </p:nvSpPr>
            <p:spPr bwMode="auto">
              <a:xfrm>
                <a:off x="6060"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9" name="Line 728"/>
              <p:cNvSpPr>
                <a:spLocks noChangeShapeType="1"/>
              </p:cNvSpPr>
              <p:nvPr/>
            </p:nvSpPr>
            <p:spPr bwMode="auto">
              <a:xfrm>
                <a:off x="6060"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0" name="Rectangle 729"/>
              <p:cNvSpPr>
                <a:spLocks noChangeArrowheads="1"/>
              </p:cNvSpPr>
              <p:nvPr/>
            </p:nvSpPr>
            <p:spPr bwMode="auto">
              <a:xfrm>
                <a:off x="6067" y="255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1" name="Line 730"/>
              <p:cNvSpPr>
                <a:spLocks noChangeShapeType="1"/>
              </p:cNvSpPr>
              <p:nvPr/>
            </p:nvSpPr>
            <p:spPr bwMode="auto">
              <a:xfrm>
                <a:off x="6067" y="255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2" name="Rectangle 731"/>
              <p:cNvSpPr>
                <a:spLocks noChangeArrowheads="1"/>
              </p:cNvSpPr>
              <p:nvPr/>
            </p:nvSpPr>
            <p:spPr bwMode="auto">
              <a:xfrm>
                <a:off x="6603" y="255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3" name="Line 732"/>
              <p:cNvSpPr>
                <a:spLocks noChangeShapeType="1"/>
              </p:cNvSpPr>
              <p:nvPr/>
            </p:nvSpPr>
            <p:spPr bwMode="auto">
              <a:xfrm>
                <a:off x="6603" y="255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4" name="Line 733"/>
              <p:cNvSpPr>
                <a:spLocks noChangeShapeType="1"/>
              </p:cNvSpPr>
              <p:nvPr/>
            </p:nvSpPr>
            <p:spPr bwMode="auto">
              <a:xfrm>
                <a:off x="6603"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5" name="Rectangle 734"/>
              <p:cNvSpPr>
                <a:spLocks noChangeArrowheads="1"/>
              </p:cNvSpPr>
              <p:nvPr/>
            </p:nvSpPr>
            <p:spPr bwMode="auto">
              <a:xfrm>
                <a:off x="6609" y="255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6" name="Line 735"/>
              <p:cNvSpPr>
                <a:spLocks noChangeShapeType="1"/>
              </p:cNvSpPr>
              <p:nvPr/>
            </p:nvSpPr>
            <p:spPr bwMode="auto">
              <a:xfrm>
                <a:off x="6609" y="255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7" name="Rectangle 736"/>
              <p:cNvSpPr>
                <a:spLocks noChangeArrowheads="1"/>
              </p:cNvSpPr>
              <p:nvPr/>
            </p:nvSpPr>
            <p:spPr bwMode="auto">
              <a:xfrm>
                <a:off x="7147" y="255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8" name="Line 737"/>
              <p:cNvSpPr>
                <a:spLocks noChangeShapeType="1"/>
              </p:cNvSpPr>
              <p:nvPr/>
            </p:nvSpPr>
            <p:spPr bwMode="auto">
              <a:xfrm>
                <a:off x="7147" y="255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69" name="Line 738"/>
              <p:cNvSpPr>
                <a:spLocks noChangeShapeType="1"/>
              </p:cNvSpPr>
              <p:nvPr/>
            </p:nvSpPr>
            <p:spPr bwMode="auto">
              <a:xfrm>
                <a:off x="7147" y="255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0" name="Rectangle 739"/>
              <p:cNvSpPr>
                <a:spLocks noChangeArrowheads="1"/>
              </p:cNvSpPr>
              <p:nvPr/>
            </p:nvSpPr>
            <p:spPr bwMode="auto">
              <a:xfrm>
                <a:off x="665" y="256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1" name="Line 740"/>
              <p:cNvSpPr>
                <a:spLocks noChangeShapeType="1"/>
              </p:cNvSpPr>
              <p:nvPr/>
            </p:nvSpPr>
            <p:spPr bwMode="auto">
              <a:xfrm>
                <a:off x="665"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2" name="Rectangle 741"/>
              <p:cNvSpPr>
                <a:spLocks noChangeArrowheads="1"/>
              </p:cNvSpPr>
              <p:nvPr/>
            </p:nvSpPr>
            <p:spPr bwMode="auto">
              <a:xfrm>
                <a:off x="665" y="282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3" name="Line 742"/>
              <p:cNvSpPr>
                <a:spLocks noChangeShapeType="1"/>
              </p:cNvSpPr>
              <p:nvPr/>
            </p:nvSpPr>
            <p:spPr bwMode="auto">
              <a:xfrm>
                <a:off x="665" y="282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4" name="Line 743"/>
              <p:cNvSpPr>
                <a:spLocks noChangeShapeType="1"/>
              </p:cNvSpPr>
              <p:nvPr/>
            </p:nvSpPr>
            <p:spPr bwMode="auto">
              <a:xfrm>
                <a:off x="665"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5" name="Rectangle 744"/>
              <p:cNvSpPr>
                <a:spLocks noChangeArrowheads="1"/>
              </p:cNvSpPr>
              <p:nvPr/>
            </p:nvSpPr>
            <p:spPr bwMode="auto">
              <a:xfrm>
                <a:off x="665" y="282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6" name="Line 745"/>
              <p:cNvSpPr>
                <a:spLocks noChangeShapeType="1"/>
              </p:cNvSpPr>
              <p:nvPr/>
            </p:nvSpPr>
            <p:spPr bwMode="auto">
              <a:xfrm>
                <a:off x="665" y="282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7" name="Line 746"/>
              <p:cNvSpPr>
                <a:spLocks noChangeShapeType="1"/>
              </p:cNvSpPr>
              <p:nvPr/>
            </p:nvSpPr>
            <p:spPr bwMode="auto">
              <a:xfrm>
                <a:off x="665"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8" name="Rectangle 747"/>
              <p:cNvSpPr>
                <a:spLocks noChangeArrowheads="1"/>
              </p:cNvSpPr>
              <p:nvPr/>
            </p:nvSpPr>
            <p:spPr bwMode="auto">
              <a:xfrm>
                <a:off x="671" y="282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9" name="Line 748"/>
              <p:cNvSpPr>
                <a:spLocks noChangeShapeType="1"/>
              </p:cNvSpPr>
              <p:nvPr/>
            </p:nvSpPr>
            <p:spPr bwMode="auto">
              <a:xfrm>
                <a:off x="671" y="282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0" name="Rectangle 749"/>
              <p:cNvSpPr>
                <a:spLocks noChangeArrowheads="1"/>
              </p:cNvSpPr>
              <p:nvPr/>
            </p:nvSpPr>
            <p:spPr bwMode="auto">
              <a:xfrm>
                <a:off x="1186"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1" name="Line 750"/>
              <p:cNvSpPr>
                <a:spLocks noChangeShapeType="1"/>
              </p:cNvSpPr>
              <p:nvPr/>
            </p:nvSpPr>
            <p:spPr bwMode="auto">
              <a:xfrm>
                <a:off x="1186"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2" name="Rectangle 751"/>
              <p:cNvSpPr>
                <a:spLocks noChangeArrowheads="1"/>
              </p:cNvSpPr>
              <p:nvPr/>
            </p:nvSpPr>
            <p:spPr bwMode="auto">
              <a:xfrm>
                <a:off x="1186"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3" name="Line 752"/>
              <p:cNvSpPr>
                <a:spLocks noChangeShapeType="1"/>
              </p:cNvSpPr>
              <p:nvPr/>
            </p:nvSpPr>
            <p:spPr bwMode="auto">
              <a:xfrm>
                <a:off x="1186"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4" name="Line 753"/>
              <p:cNvSpPr>
                <a:spLocks noChangeShapeType="1"/>
              </p:cNvSpPr>
              <p:nvPr/>
            </p:nvSpPr>
            <p:spPr bwMode="auto">
              <a:xfrm>
                <a:off x="1186"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5" name="Rectangle 754"/>
              <p:cNvSpPr>
                <a:spLocks noChangeArrowheads="1"/>
              </p:cNvSpPr>
              <p:nvPr/>
            </p:nvSpPr>
            <p:spPr bwMode="auto">
              <a:xfrm>
                <a:off x="1193" y="2823"/>
                <a:ext cx="515"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6" name="Line 755"/>
              <p:cNvSpPr>
                <a:spLocks noChangeShapeType="1"/>
              </p:cNvSpPr>
              <p:nvPr/>
            </p:nvSpPr>
            <p:spPr bwMode="auto">
              <a:xfrm>
                <a:off x="1193" y="2823"/>
                <a:ext cx="515"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7" name="Rectangle 756"/>
              <p:cNvSpPr>
                <a:spLocks noChangeArrowheads="1"/>
              </p:cNvSpPr>
              <p:nvPr/>
            </p:nvSpPr>
            <p:spPr bwMode="auto">
              <a:xfrm>
                <a:off x="1708" y="256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8" name="Line 757"/>
              <p:cNvSpPr>
                <a:spLocks noChangeShapeType="1"/>
              </p:cNvSpPr>
              <p:nvPr/>
            </p:nvSpPr>
            <p:spPr bwMode="auto">
              <a:xfrm>
                <a:off x="1708"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89" name="Rectangle 758"/>
              <p:cNvSpPr>
                <a:spLocks noChangeArrowheads="1"/>
              </p:cNvSpPr>
              <p:nvPr/>
            </p:nvSpPr>
            <p:spPr bwMode="auto">
              <a:xfrm>
                <a:off x="1708" y="282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0" name="Line 759"/>
              <p:cNvSpPr>
                <a:spLocks noChangeShapeType="1"/>
              </p:cNvSpPr>
              <p:nvPr/>
            </p:nvSpPr>
            <p:spPr bwMode="auto">
              <a:xfrm>
                <a:off x="1708" y="282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1" name="Line 760"/>
              <p:cNvSpPr>
                <a:spLocks noChangeShapeType="1"/>
              </p:cNvSpPr>
              <p:nvPr/>
            </p:nvSpPr>
            <p:spPr bwMode="auto">
              <a:xfrm>
                <a:off x="1708"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2" name="Rectangle 761"/>
              <p:cNvSpPr>
                <a:spLocks noChangeArrowheads="1"/>
              </p:cNvSpPr>
              <p:nvPr/>
            </p:nvSpPr>
            <p:spPr bwMode="auto">
              <a:xfrm>
                <a:off x="1714" y="2823"/>
                <a:ext cx="541"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3" name="Line 762"/>
              <p:cNvSpPr>
                <a:spLocks noChangeShapeType="1"/>
              </p:cNvSpPr>
              <p:nvPr/>
            </p:nvSpPr>
            <p:spPr bwMode="auto">
              <a:xfrm>
                <a:off x="1714" y="2823"/>
                <a:ext cx="541"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4" name="Rectangle 763"/>
              <p:cNvSpPr>
                <a:spLocks noChangeArrowheads="1"/>
              </p:cNvSpPr>
              <p:nvPr/>
            </p:nvSpPr>
            <p:spPr bwMode="auto">
              <a:xfrm>
                <a:off x="2255"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5" name="Line 764"/>
              <p:cNvSpPr>
                <a:spLocks noChangeShapeType="1"/>
              </p:cNvSpPr>
              <p:nvPr/>
            </p:nvSpPr>
            <p:spPr bwMode="auto">
              <a:xfrm>
                <a:off x="2255"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6" name="Rectangle 765"/>
              <p:cNvSpPr>
                <a:spLocks noChangeArrowheads="1"/>
              </p:cNvSpPr>
              <p:nvPr/>
            </p:nvSpPr>
            <p:spPr bwMode="auto">
              <a:xfrm>
                <a:off x="2255"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7" name="Line 766"/>
              <p:cNvSpPr>
                <a:spLocks noChangeShapeType="1"/>
              </p:cNvSpPr>
              <p:nvPr/>
            </p:nvSpPr>
            <p:spPr bwMode="auto">
              <a:xfrm>
                <a:off x="2255"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8" name="Line 767"/>
              <p:cNvSpPr>
                <a:spLocks noChangeShapeType="1"/>
              </p:cNvSpPr>
              <p:nvPr/>
            </p:nvSpPr>
            <p:spPr bwMode="auto">
              <a:xfrm>
                <a:off x="2255"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9" name="Rectangle 768"/>
              <p:cNvSpPr>
                <a:spLocks noChangeArrowheads="1"/>
              </p:cNvSpPr>
              <p:nvPr/>
            </p:nvSpPr>
            <p:spPr bwMode="auto">
              <a:xfrm>
                <a:off x="2262" y="282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0" name="Line 769"/>
              <p:cNvSpPr>
                <a:spLocks noChangeShapeType="1"/>
              </p:cNvSpPr>
              <p:nvPr/>
            </p:nvSpPr>
            <p:spPr bwMode="auto">
              <a:xfrm>
                <a:off x="2262" y="282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1" name="Rectangle 770"/>
              <p:cNvSpPr>
                <a:spLocks noChangeArrowheads="1"/>
              </p:cNvSpPr>
              <p:nvPr/>
            </p:nvSpPr>
            <p:spPr bwMode="auto">
              <a:xfrm>
                <a:off x="2798"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2" name="Line 771"/>
              <p:cNvSpPr>
                <a:spLocks noChangeShapeType="1"/>
              </p:cNvSpPr>
              <p:nvPr/>
            </p:nvSpPr>
            <p:spPr bwMode="auto">
              <a:xfrm>
                <a:off x="2798"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3" name="Rectangle 772"/>
              <p:cNvSpPr>
                <a:spLocks noChangeArrowheads="1"/>
              </p:cNvSpPr>
              <p:nvPr/>
            </p:nvSpPr>
            <p:spPr bwMode="auto">
              <a:xfrm>
                <a:off x="2798"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4" name="Line 773"/>
              <p:cNvSpPr>
                <a:spLocks noChangeShapeType="1"/>
              </p:cNvSpPr>
              <p:nvPr/>
            </p:nvSpPr>
            <p:spPr bwMode="auto">
              <a:xfrm>
                <a:off x="2798"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5" name="Line 774"/>
              <p:cNvSpPr>
                <a:spLocks noChangeShapeType="1"/>
              </p:cNvSpPr>
              <p:nvPr/>
            </p:nvSpPr>
            <p:spPr bwMode="auto">
              <a:xfrm>
                <a:off x="2798"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6" name="Rectangle 775"/>
              <p:cNvSpPr>
                <a:spLocks noChangeArrowheads="1"/>
              </p:cNvSpPr>
              <p:nvPr/>
            </p:nvSpPr>
            <p:spPr bwMode="auto">
              <a:xfrm>
                <a:off x="2805" y="282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7" name="Line 776"/>
              <p:cNvSpPr>
                <a:spLocks noChangeShapeType="1"/>
              </p:cNvSpPr>
              <p:nvPr/>
            </p:nvSpPr>
            <p:spPr bwMode="auto">
              <a:xfrm>
                <a:off x="2805" y="282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8" name="Rectangle 777"/>
              <p:cNvSpPr>
                <a:spLocks noChangeArrowheads="1"/>
              </p:cNvSpPr>
              <p:nvPr/>
            </p:nvSpPr>
            <p:spPr bwMode="auto">
              <a:xfrm>
                <a:off x="3342"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9" name="Line 778"/>
              <p:cNvSpPr>
                <a:spLocks noChangeShapeType="1"/>
              </p:cNvSpPr>
              <p:nvPr/>
            </p:nvSpPr>
            <p:spPr bwMode="auto">
              <a:xfrm>
                <a:off x="3342"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0" name="Rectangle 779"/>
              <p:cNvSpPr>
                <a:spLocks noChangeArrowheads="1"/>
              </p:cNvSpPr>
              <p:nvPr/>
            </p:nvSpPr>
            <p:spPr bwMode="auto">
              <a:xfrm>
                <a:off x="3342"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1" name="Line 780"/>
              <p:cNvSpPr>
                <a:spLocks noChangeShapeType="1"/>
              </p:cNvSpPr>
              <p:nvPr/>
            </p:nvSpPr>
            <p:spPr bwMode="auto">
              <a:xfrm>
                <a:off x="3342"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2" name="Line 781"/>
              <p:cNvSpPr>
                <a:spLocks noChangeShapeType="1"/>
              </p:cNvSpPr>
              <p:nvPr/>
            </p:nvSpPr>
            <p:spPr bwMode="auto">
              <a:xfrm>
                <a:off x="3342"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3" name="Rectangle 782"/>
              <p:cNvSpPr>
                <a:spLocks noChangeArrowheads="1"/>
              </p:cNvSpPr>
              <p:nvPr/>
            </p:nvSpPr>
            <p:spPr bwMode="auto">
              <a:xfrm>
                <a:off x="3349" y="282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4" name="Line 783"/>
              <p:cNvSpPr>
                <a:spLocks noChangeShapeType="1"/>
              </p:cNvSpPr>
              <p:nvPr/>
            </p:nvSpPr>
            <p:spPr bwMode="auto">
              <a:xfrm>
                <a:off x="3349" y="282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5" name="Rectangle 784"/>
              <p:cNvSpPr>
                <a:spLocks noChangeArrowheads="1"/>
              </p:cNvSpPr>
              <p:nvPr/>
            </p:nvSpPr>
            <p:spPr bwMode="auto">
              <a:xfrm>
                <a:off x="3887" y="256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6" name="Line 785"/>
              <p:cNvSpPr>
                <a:spLocks noChangeShapeType="1"/>
              </p:cNvSpPr>
              <p:nvPr/>
            </p:nvSpPr>
            <p:spPr bwMode="auto">
              <a:xfrm>
                <a:off x="3887"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7" name="Rectangle 786"/>
              <p:cNvSpPr>
                <a:spLocks noChangeArrowheads="1"/>
              </p:cNvSpPr>
              <p:nvPr/>
            </p:nvSpPr>
            <p:spPr bwMode="auto">
              <a:xfrm>
                <a:off x="3887" y="282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8" name="Line 787"/>
              <p:cNvSpPr>
                <a:spLocks noChangeShapeType="1"/>
              </p:cNvSpPr>
              <p:nvPr/>
            </p:nvSpPr>
            <p:spPr bwMode="auto">
              <a:xfrm>
                <a:off x="3887" y="282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19" name="Line 788"/>
              <p:cNvSpPr>
                <a:spLocks noChangeShapeType="1"/>
              </p:cNvSpPr>
              <p:nvPr/>
            </p:nvSpPr>
            <p:spPr bwMode="auto">
              <a:xfrm>
                <a:off x="3887"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0" name="Rectangle 789"/>
              <p:cNvSpPr>
                <a:spLocks noChangeArrowheads="1"/>
              </p:cNvSpPr>
              <p:nvPr/>
            </p:nvSpPr>
            <p:spPr bwMode="auto">
              <a:xfrm>
                <a:off x="3893" y="282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1" name="Line 790"/>
              <p:cNvSpPr>
                <a:spLocks noChangeShapeType="1"/>
              </p:cNvSpPr>
              <p:nvPr/>
            </p:nvSpPr>
            <p:spPr bwMode="auto">
              <a:xfrm>
                <a:off x="3893" y="282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2" name="Rectangle 791"/>
              <p:cNvSpPr>
                <a:spLocks noChangeArrowheads="1"/>
              </p:cNvSpPr>
              <p:nvPr/>
            </p:nvSpPr>
            <p:spPr bwMode="auto">
              <a:xfrm>
                <a:off x="4429"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3" name="Line 792"/>
              <p:cNvSpPr>
                <a:spLocks noChangeShapeType="1"/>
              </p:cNvSpPr>
              <p:nvPr/>
            </p:nvSpPr>
            <p:spPr bwMode="auto">
              <a:xfrm>
                <a:off x="4429"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4" name="Rectangle 793"/>
              <p:cNvSpPr>
                <a:spLocks noChangeArrowheads="1"/>
              </p:cNvSpPr>
              <p:nvPr/>
            </p:nvSpPr>
            <p:spPr bwMode="auto">
              <a:xfrm>
                <a:off x="4429"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5" name="Line 794"/>
              <p:cNvSpPr>
                <a:spLocks noChangeShapeType="1"/>
              </p:cNvSpPr>
              <p:nvPr/>
            </p:nvSpPr>
            <p:spPr bwMode="auto">
              <a:xfrm>
                <a:off x="4429"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6" name="Line 795"/>
              <p:cNvSpPr>
                <a:spLocks noChangeShapeType="1"/>
              </p:cNvSpPr>
              <p:nvPr/>
            </p:nvSpPr>
            <p:spPr bwMode="auto">
              <a:xfrm>
                <a:off x="4429"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7" name="Rectangle 796"/>
              <p:cNvSpPr>
                <a:spLocks noChangeArrowheads="1"/>
              </p:cNvSpPr>
              <p:nvPr/>
            </p:nvSpPr>
            <p:spPr bwMode="auto">
              <a:xfrm>
                <a:off x="4436" y="282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8" name="Line 797"/>
              <p:cNvSpPr>
                <a:spLocks noChangeShapeType="1"/>
              </p:cNvSpPr>
              <p:nvPr/>
            </p:nvSpPr>
            <p:spPr bwMode="auto">
              <a:xfrm>
                <a:off x="4436" y="282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9" name="Rectangle 798"/>
              <p:cNvSpPr>
                <a:spLocks noChangeArrowheads="1"/>
              </p:cNvSpPr>
              <p:nvPr/>
            </p:nvSpPr>
            <p:spPr bwMode="auto">
              <a:xfrm>
                <a:off x="4973"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0" name="Line 799"/>
              <p:cNvSpPr>
                <a:spLocks noChangeShapeType="1"/>
              </p:cNvSpPr>
              <p:nvPr/>
            </p:nvSpPr>
            <p:spPr bwMode="auto">
              <a:xfrm>
                <a:off x="4973"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1" name="Rectangle 800"/>
              <p:cNvSpPr>
                <a:spLocks noChangeArrowheads="1"/>
              </p:cNvSpPr>
              <p:nvPr/>
            </p:nvSpPr>
            <p:spPr bwMode="auto">
              <a:xfrm>
                <a:off x="4973"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2" name="Line 801"/>
              <p:cNvSpPr>
                <a:spLocks noChangeShapeType="1"/>
              </p:cNvSpPr>
              <p:nvPr/>
            </p:nvSpPr>
            <p:spPr bwMode="auto">
              <a:xfrm>
                <a:off x="4973"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3" name="Line 802"/>
              <p:cNvSpPr>
                <a:spLocks noChangeShapeType="1"/>
              </p:cNvSpPr>
              <p:nvPr/>
            </p:nvSpPr>
            <p:spPr bwMode="auto">
              <a:xfrm>
                <a:off x="4973"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4" name="Rectangle 803"/>
              <p:cNvSpPr>
                <a:spLocks noChangeArrowheads="1"/>
              </p:cNvSpPr>
              <p:nvPr/>
            </p:nvSpPr>
            <p:spPr bwMode="auto">
              <a:xfrm>
                <a:off x="4980" y="282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5" name="Line 804"/>
              <p:cNvSpPr>
                <a:spLocks noChangeShapeType="1"/>
              </p:cNvSpPr>
              <p:nvPr/>
            </p:nvSpPr>
            <p:spPr bwMode="auto">
              <a:xfrm>
                <a:off x="4980" y="282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6" name="Rectangle 805"/>
              <p:cNvSpPr>
                <a:spLocks noChangeArrowheads="1"/>
              </p:cNvSpPr>
              <p:nvPr/>
            </p:nvSpPr>
            <p:spPr bwMode="auto">
              <a:xfrm>
                <a:off x="5516"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7" name="Line 806"/>
              <p:cNvSpPr>
                <a:spLocks noChangeShapeType="1"/>
              </p:cNvSpPr>
              <p:nvPr/>
            </p:nvSpPr>
            <p:spPr bwMode="auto">
              <a:xfrm>
                <a:off x="5516"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38" name="Rectangle 807"/>
              <p:cNvSpPr>
                <a:spLocks noChangeArrowheads="1"/>
              </p:cNvSpPr>
              <p:nvPr/>
            </p:nvSpPr>
            <p:spPr bwMode="auto">
              <a:xfrm>
                <a:off x="5516"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1" name="Line 809"/>
            <p:cNvSpPr>
              <a:spLocks noChangeShapeType="1"/>
            </p:cNvSpPr>
            <p:nvPr/>
          </p:nvSpPr>
          <p:spPr bwMode="auto">
            <a:xfrm>
              <a:off x="5516"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Line 810"/>
            <p:cNvSpPr>
              <a:spLocks noChangeShapeType="1"/>
            </p:cNvSpPr>
            <p:nvPr/>
          </p:nvSpPr>
          <p:spPr bwMode="auto">
            <a:xfrm>
              <a:off x="5516"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811"/>
            <p:cNvSpPr>
              <a:spLocks noChangeArrowheads="1"/>
            </p:cNvSpPr>
            <p:nvPr/>
          </p:nvSpPr>
          <p:spPr bwMode="auto">
            <a:xfrm>
              <a:off x="5523" y="2823"/>
              <a:ext cx="53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Line 812"/>
            <p:cNvSpPr>
              <a:spLocks noChangeShapeType="1"/>
            </p:cNvSpPr>
            <p:nvPr/>
          </p:nvSpPr>
          <p:spPr bwMode="auto">
            <a:xfrm>
              <a:off x="5523" y="2823"/>
              <a:ext cx="53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5" name="Rectangle 813"/>
            <p:cNvSpPr>
              <a:spLocks noChangeArrowheads="1"/>
            </p:cNvSpPr>
            <p:nvPr/>
          </p:nvSpPr>
          <p:spPr bwMode="auto">
            <a:xfrm>
              <a:off x="6060"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Line 814"/>
            <p:cNvSpPr>
              <a:spLocks noChangeShapeType="1"/>
            </p:cNvSpPr>
            <p:nvPr/>
          </p:nvSpPr>
          <p:spPr bwMode="auto">
            <a:xfrm>
              <a:off x="6060"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7" name="Rectangle 815"/>
            <p:cNvSpPr>
              <a:spLocks noChangeArrowheads="1"/>
            </p:cNvSpPr>
            <p:nvPr/>
          </p:nvSpPr>
          <p:spPr bwMode="auto">
            <a:xfrm>
              <a:off x="6060"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Line 816"/>
            <p:cNvSpPr>
              <a:spLocks noChangeShapeType="1"/>
            </p:cNvSpPr>
            <p:nvPr/>
          </p:nvSpPr>
          <p:spPr bwMode="auto">
            <a:xfrm>
              <a:off x="6060"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9" name="Line 817"/>
            <p:cNvSpPr>
              <a:spLocks noChangeShapeType="1"/>
            </p:cNvSpPr>
            <p:nvPr/>
          </p:nvSpPr>
          <p:spPr bwMode="auto">
            <a:xfrm>
              <a:off x="6060"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0" name="Rectangle 818"/>
            <p:cNvSpPr>
              <a:spLocks noChangeArrowheads="1"/>
            </p:cNvSpPr>
            <p:nvPr/>
          </p:nvSpPr>
          <p:spPr bwMode="auto">
            <a:xfrm>
              <a:off x="6067" y="2823"/>
              <a:ext cx="53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Line 819"/>
            <p:cNvSpPr>
              <a:spLocks noChangeShapeType="1"/>
            </p:cNvSpPr>
            <p:nvPr/>
          </p:nvSpPr>
          <p:spPr bwMode="auto">
            <a:xfrm>
              <a:off x="6067" y="2823"/>
              <a:ext cx="53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2" name="Rectangle 820"/>
            <p:cNvSpPr>
              <a:spLocks noChangeArrowheads="1"/>
            </p:cNvSpPr>
            <p:nvPr/>
          </p:nvSpPr>
          <p:spPr bwMode="auto">
            <a:xfrm>
              <a:off x="6603" y="2561"/>
              <a:ext cx="6"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Line 821"/>
            <p:cNvSpPr>
              <a:spLocks noChangeShapeType="1"/>
            </p:cNvSpPr>
            <p:nvPr/>
          </p:nvSpPr>
          <p:spPr bwMode="auto">
            <a:xfrm>
              <a:off x="6603"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4" name="Rectangle 822"/>
            <p:cNvSpPr>
              <a:spLocks noChangeArrowheads="1"/>
            </p:cNvSpPr>
            <p:nvPr/>
          </p:nvSpPr>
          <p:spPr bwMode="auto">
            <a:xfrm>
              <a:off x="6603" y="2823"/>
              <a:ext cx="6"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Line 823"/>
            <p:cNvSpPr>
              <a:spLocks noChangeShapeType="1"/>
            </p:cNvSpPr>
            <p:nvPr/>
          </p:nvSpPr>
          <p:spPr bwMode="auto">
            <a:xfrm>
              <a:off x="6603" y="2823"/>
              <a:ext cx="6"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6" name="Line 824"/>
            <p:cNvSpPr>
              <a:spLocks noChangeShapeType="1"/>
            </p:cNvSpPr>
            <p:nvPr/>
          </p:nvSpPr>
          <p:spPr bwMode="auto">
            <a:xfrm>
              <a:off x="6603"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7" name="Rectangle 825"/>
            <p:cNvSpPr>
              <a:spLocks noChangeArrowheads="1"/>
            </p:cNvSpPr>
            <p:nvPr/>
          </p:nvSpPr>
          <p:spPr bwMode="auto">
            <a:xfrm>
              <a:off x="6609" y="2823"/>
              <a:ext cx="53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Line 826"/>
            <p:cNvSpPr>
              <a:spLocks noChangeShapeType="1"/>
            </p:cNvSpPr>
            <p:nvPr/>
          </p:nvSpPr>
          <p:spPr bwMode="auto">
            <a:xfrm>
              <a:off x="6609" y="2823"/>
              <a:ext cx="538"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29" name="Rectangle 827"/>
            <p:cNvSpPr>
              <a:spLocks noChangeArrowheads="1"/>
            </p:cNvSpPr>
            <p:nvPr/>
          </p:nvSpPr>
          <p:spPr bwMode="auto">
            <a:xfrm>
              <a:off x="7147" y="2561"/>
              <a:ext cx="7" cy="26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Line 828"/>
            <p:cNvSpPr>
              <a:spLocks noChangeShapeType="1"/>
            </p:cNvSpPr>
            <p:nvPr/>
          </p:nvSpPr>
          <p:spPr bwMode="auto">
            <a:xfrm>
              <a:off x="7147" y="2561"/>
              <a:ext cx="0" cy="262"/>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1" name="Rectangle 829"/>
            <p:cNvSpPr>
              <a:spLocks noChangeArrowheads="1"/>
            </p:cNvSpPr>
            <p:nvPr/>
          </p:nvSpPr>
          <p:spPr bwMode="auto">
            <a:xfrm>
              <a:off x="7147"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Line 830"/>
            <p:cNvSpPr>
              <a:spLocks noChangeShapeType="1"/>
            </p:cNvSpPr>
            <p:nvPr/>
          </p:nvSpPr>
          <p:spPr bwMode="auto">
            <a:xfrm>
              <a:off x="7147"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3" name="Line 831"/>
            <p:cNvSpPr>
              <a:spLocks noChangeShapeType="1"/>
            </p:cNvSpPr>
            <p:nvPr/>
          </p:nvSpPr>
          <p:spPr bwMode="auto">
            <a:xfrm>
              <a:off x="7147"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Rectangle 832"/>
            <p:cNvSpPr>
              <a:spLocks noChangeArrowheads="1"/>
            </p:cNvSpPr>
            <p:nvPr/>
          </p:nvSpPr>
          <p:spPr bwMode="auto">
            <a:xfrm>
              <a:off x="7147" y="282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5" name="Line 833"/>
            <p:cNvSpPr>
              <a:spLocks noChangeShapeType="1"/>
            </p:cNvSpPr>
            <p:nvPr/>
          </p:nvSpPr>
          <p:spPr bwMode="auto">
            <a:xfrm>
              <a:off x="7147" y="2823"/>
              <a:ext cx="7"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6" name="Line 834"/>
            <p:cNvSpPr>
              <a:spLocks noChangeShapeType="1"/>
            </p:cNvSpPr>
            <p:nvPr/>
          </p:nvSpPr>
          <p:spPr bwMode="auto">
            <a:xfrm>
              <a:off x="7147" y="2823"/>
              <a:ext cx="0" cy="8"/>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7" name="Rectangle 835"/>
            <p:cNvSpPr>
              <a:spLocks noChangeArrowheads="1"/>
            </p:cNvSpPr>
            <p:nvPr/>
          </p:nvSpPr>
          <p:spPr bwMode="auto">
            <a:xfrm>
              <a:off x="741" y="2828"/>
              <a:ext cx="11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smtClean="0">
                  <a:ln>
                    <a:noFill/>
                  </a:ln>
                  <a:solidFill>
                    <a:srgbClr val="000000"/>
                  </a:solidFill>
                  <a:effectLst/>
                  <a:latin typeface="Calibri" pitchFamily="34" charset="0"/>
                  <a:cs typeface="Arial" pitchFamily="34" charset="0"/>
                </a:rPr>
                <a:t> </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8" name="Freeform 836"/>
            <p:cNvSpPr>
              <a:spLocks noEditPoints="1"/>
            </p:cNvSpPr>
            <p:nvPr/>
          </p:nvSpPr>
          <p:spPr bwMode="auto">
            <a:xfrm>
              <a:off x="6728" y="2260"/>
              <a:ext cx="307" cy="318"/>
            </a:xfrm>
            <a:custGeom>
              <a:avLst/>
              <a:gdLst>
                <a:gd name="T0" fmla="*/ 3 w 307"/>
                <a:gd name="T1" fmla="*/ 127 h 318"/>
                <a:gd name="T2" fmla="*/ 18 w 307"/>
                <a:gd name="T3" fmla="*/ 83 h 318"/>
                <a:gd name="T4" fmla="*/ 45 w 307"/>
                <a:gd name="T5" fmla="*/ 47 h 318"/>
                <a:gd name="T6" fmla="*/ 80 w 307"/>
                <a:gd name="T7" fmla="*/ 20 h 318"/>
                <a:gd name="T8" fmla="*/ 122 w 307"/>
                <a:gd name="T9" fmla="*/ 3 h 318"/>
                <a:gd name="T10" fmla="*/ 168 w 307"/>
                <a:gd name="T11" fmla="*/ 1 h 318"/>
                <a:gd name="T12" fmla="*/ 212 w 307"/>
                <a:gd name="T13" fmla="*/ 12 h 318"/>
                <a:gd name="T14" fmla="*/ 250 w 307"/>
                <a:gd name="T15" fmla="*/ 36 h 318"/>
                <a:gd name="T16" fmla="*/ 280 w 307"/>
                <a:gd name="T17" fmla="*/ 69 h 318"/>
                <a:gd name="T18" fmla="*/ 299 w 307"/>
                <a:gd name="T19" fmla="*/ 111 h 318"/>
                <a:gd name="T20" fmla="*/ 307 w 307"/>
                <a:gd name="T21" fmla="*/ 158 h 318"/>
                <a:gd name="T22" fmla="*/ 300 w 307"/>
                <a:gd name="T23" fmla="*/ 206 h 318"/>
                <a:gd name="T24" fmla="*/ 280 w 307"/>
                <a:gd name="T25" fmla="*/ 248 h 318"/>
                <a:gd name="T26" fmla="*/ 251 w 307"/>
                <a:gd name="T27" fmla="*/ 281 h 318"/>
                <a:gd name="T28" fmla="*/ 213 w 307"/>
                <a:gd name="T29" fmla="*/ 305 h 318"/>
                <a:gd name="T30" fmla="*/ 170 w 307"/>
                <a:gd name="T31" fmla="*/ 317 h 318"/>
                <a:gd name="T32" fmla="*/ 123 w 307"/>
                <a:gd name="T33" fmla="*/ 315 h 318"/>
                <a:gd name="T34" fmla="*/ 81 w 307"/>
                <a:gd name="T35" fmla="*/ 299 h 318"/>
                <a:gd name="T36" fmla="*/ 46 w 307"/>
                <a:gd name="T37" fmla="*/ 272 h 318"/>
                <a:gd name="T38" fmla="*/ 19 w 307"/>
                <a:gd name="T39" fmla="*/ 236 h 318"/>
                <a:gd name="T40" fmla="*/ 3 w 307"/>
                <a:gd name="T41" fmla="*/ 192 h 318"/>
                <a:gd name="T42" fmla="*/ 28 w 307"/>
                <a:gd name="T43" fmla="*/ 171 h 318"/>
                <a:gd name="T44" fmla="*/ 36 w 307"/>
                <a:gd name="T45" fmla="*/ 208 h 318"/>
                <a:gd name="T46" fmla="*/ 55 w 307"/>
                <a:gd name="T47" fmla="*/ 239 h 318"/>
                <a:gd name="T48" fmla="*/ 82 w 307"/>
                <a:gd name="T49" fmla="*/ 265 h 318"/>
                <a:gd name="T50" fmla="*/ 115 w 307"/>
                <a:gd name="T51" fmla="*/ 281 h 318"/>
                <a:gd name="T52" fmla="*/ 153 w 307"/>
                <a:gd name="T53" fmla="*/ 287 h 318"/>
                <a:gd name="T54" fmla="*/ 191 w 307"/>
                <a:gd name="T55" fmla="*/ 281 h 318"/>
                <a:gd name="T56" fmla="*/ 224 w 307"/>
                <a:gd name="T57" fmla="*/ 265 h 318"/>
                <a:gd name="T58" fmla="*/ 251 w 307"/>
                <a:gd name="T59" fmla="*/ 240 h 318"/>
                <a:gd name="T60" fmla="*/ 270 w 307"/>
                <a:gd name="T61" fmla="*/ 209 h 318"/>
                <a:gd name="T62" fmla="*/ 279 w 307"/>
                <a:gd name="T63" fmla="*/ 173 h 318"/>
                <a:gd name="T64" fmla="*/ 277 w 307"/>
                <a:gd name="T65" fmla="*/ 134 h 318"/>
                <a:gd name="T66" fmla="*/ 265 w 307"/>
                <a:gd name="T67" fmla="*/ 99 h 318"/>
                <a:gd name="T68" fmla="*/ 243 w 307"/>
                <a:gd name="T69" fmla="*/ 69 h 318"/>
                <a:gd name="T70" fmla="*/ 214 w 307"/>
                <a:gd name="T71" fmla="*/ 47 h 318"/>
                <a:gd name="T72" fmla="*/ 179 w 307"/>
                <a:gd name="T73" fmla="*/ 34 h 318"/>
                <a:gd name="T74" fmla="*/ 141 w 307"/>
                <a:gd name="T75" fmla="*/ 31 h 318"/>
                <a:gd name="T76" fmla="*/ 104 w 307"/>
                <a:gd name="T77" fmla="*/ 41 h 318"/>
                <a:gd name="T78" fmla="*/ 73 w 307"/>
                <a:gd name="T79" fmla="*/ 60 h 318"/>
                <a:gd name="T80" fmla="*/ 48 w 307"/>
                <a:gd name="T81" fmla="*/ 87 h 318"/>
                <a:gd name="T82" fmla="*/ 33 w 307"/>
                <a:gd name="T83" fmla="*/ 121 h 318"/>
                <a:gd name="T84" fmla="*/ 27 w 307"/>
                <a:gd name="T85" fmla="*/ 158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07" h="318">
                  <a:moveTo>
                    <a:pt x="0" y="160"/>
                  </a:moveTo>
                  <a:lnTo>
                    <a:pt x="1" y="144"/>
                  </a:lnTo>
                  <a:lnTo>
                    <a:pt x="3" y="127"/>
                  </a:lnTo>
                  <a:lnTo>
                    <a:pt x="7" y="112"/>
                  </a:lnTo>
                  <a:lnTo>
                    <a:pt x="12" y="98"/>
                  </a:lnTo>
                  <a:lnTo>
                    <a:pt x="18" y="83"/>
                  </a:lnTo>
                  <a:lnTo>
                    <a:pt x="26" y="70"/>
                  </a:lnTo>
                  <a:lnTo>
                    <a:pt x="35" y="58"/>
                  </a:lnTo>
                  <a:lnTo>
                    <a:pt x="45" y="47"/>
                  </a:lnTo>
                  <a:lnTo>
                    <a:pt x="56" y="37"/>
                  </a:lnTo>
                  <a:lnTo>
                    <a:pt x="68" y="27"/>
                  </a:lnTo>
                  <a:lnTo>
                    <a:pt x="80" y="20"/>
                  </a:lnTo>
                  <a:lnTo>
                    <a:pt x="93" y="13"/>
                  </a:lnTo>
                  <a:lnTo>
                    <a:pt x="108" y="7"/>
                  </a:lnTo>
                  <a:lnTo>
                    <a:pt x="122" y="3"/>
                  </a:lnTo>
                  <a:lnTo>
                    <a:pt x="137" y="1"/>
                  </a:lnTo>
                  <a:lnTo>
                    <a:pt x="153" y="0"/>
                  </a:lnTo>
                  <a:lnTo>
                    <a:pt x="168" y="1"/>
                  </a:lnTo>
                  <a:lnTo>
                    <a:pt x="183" y="3"/>
                  </a:lnTo>
                  <a:lnTo>
                    <a:pt x="198" y="7"/>
                  </a:lnTo>
                  <a:lnTo>
                    <a:pt x="212" y="12"/>
                  </a:lnTo>
                  <a:lnTo>
                    <a:pt x="225" y="19"/>
                  </a:lnTo>
                  <a:lnTo>
                    <a:pt x="238" y="27"/>
                  </a:lnTo>
                  <a:lnTo>
                    <a:pt x="250" y="36"/>
                  </a:lnTo>
                  <a:lnTo>
                    <a:pt x="261" y="46"/>
                  </a:lnTo>
                  <a:lnTo>
                    <a:pt x="271" y="57"/>
                  </a:lnTo>
                  <a:lnTo>
                    <a:pt x="280" y="69"/>
                  </a:lnTo>
                  <a:lnTo>
                    <a:pt x="288" y="82"/>
                  </a:lnTo>
                  <a:lnTo>
                    <a:pt x="294" y="96"/>
                  </a:lnTo>
                  <a:lnTo>
                    <a:pt x="299" y="111"/>
                  </a:lnTo>
                  <a:lnTo>
                    <a:pt x="303" y="126"/>
                  </a:lnTo>
                  <a:lnTo>
                    <a:pt x="306" y="142"/>
                  </a:lnTo>
                  <a:lnTo>
                    <a:pt x="307" y="158"/>
                  </a:lnTo>
                  <a:lnTo>
                    <a:pt x="306" y="175"/>
                  </a:lnTo>
                  <a:lnTo>
                    <a:pt x="304" y="191"/>
                  </a:lnTo>
                  <a:lnTo>
                    <a:pt x="300" y="206"/>
                  </a:lnTo>
                  <a:lnTo>
                    <a:pt x="295" y="221"/>
                  </a:lnTo>
                  <a:lnTo>
                    <a:pt x="288" y="235"/>
                  </a:lnTo>
                  <a:lnTo>
                    <a:pt x="280" y="248"/>
                  </a:lnTo>
                  <a:lnTo>
                    <a:pt x="271" y="260"/>
                  </a:lnTo>
                  <a:lnTo>
                    <a:pt x="262" y="271"/>
                  </a:lnTo>
                  <a:lnTo>
                    <a:pt x="251" y="281"/>
                  </a:lnTo>
                  <a:lnTo>
                    <a:pt x="239" y="291"/>
                  </a:lnTo>
                  <a:lnTo>
                    <a:pt x="226" y="299"/>
                  </a:lnTo>
                  <a:lnTo>
                    <a:pt x="213" y="305"/>
                  </a:lnTo>
                  <a:lnTo>
                    <a:pt x="199" y="311"/>
                  </a:lnTo>
                  <a:lnTo>
                    <a:pt x="185" y="315"/>
                  </a:lnTo>
                  <a:lnTo>
                    <a:pt x="170" y="317"/>
                  </a:lnTo>
                  <a:lnTo>
                    <a:pt x="154" y="318"/>
                  </a:lnTo>
                  <a:lnTo>
                    <a:pt x="138" y="317"/>
                  </a:lnTo>
                  <a:lnTo>
                    <a:pt x="123" y="315"/>
                  </a:lnTo>
                  <a:lnTo>
                    <a:pt x="109" y="311"/>
                  </a:lnTo>
                  <a:lnTo>
                    <a:pt x="95" y="306"/>
                  </a:lnTo>
                  <a:lnTo>
                    <a:pt x="81" y="299"/>
                  </a:lnTo>
                  <a:lnTo>
                    <a:pt x="69" y="292"/>
                  </a:lnTo>
                  <a:lnTo>
                    <a:pt x="57" y="282"/>
                  </a:lnTo>
                  <a:lnTo>
                    <a:pt x="46" y="272"/>
                  </a:lnTo>
                  <a:lnTo>
                    <a:pt x="36" y="261"/>
                  </a:lnTo>
                  <a:lnTo>
                    <a:pt x="27" y="249"/>
                  </a:lnTo>
                  <a:lnTo>
                    <a:pt x="19" y="236"/>
                  </a:lnTo>
                  <a:lnTo>
                    <a:pt x="13" y="222"/>
                  </a:lnTo>
                  <a:lnTo>
                    <a:pt x="7" y="207"/>
                  </a:lnTo>
                  <a:lnTo>
                    <a:pt x="3" y="192"/>
                  </a:lnTo>
                  <a:lnTo>
                    <a:pt x="1" y="176"/>
                  </a:lnTo>
                  <a:lnTo>
                    <a:pt x="0" y="160"/>
                  </a:lnTo>
                  <a:close/>
                  <a:moveTo>
                    <a:pt x="28" y="171"/>
                  </a:moveTo>
                  <a:lnTo>
                    <a:pt x="29" y="184"/>
                  </a:lnTo>
                  <a:lnTo>
                    <a:pt x="32" y="196"/>
                  </a:lnTo>
                  <a:lnTo>
                    <a:pt x="36" y="208"/>
                  </a:lnTo>
                  <a:lnTo>
                    <a:pt x="42" y="219"/>
                  </a:lnTo>
                  <a:lnTo>
                    <a:pt x="48" y="229"/>
                  </a:lnTo>
                  <a:lnTo>
                    <a:pt x="55" y="239"/>
                  </a:lnTo>
                  <a:lnTo>
                    <a:pt x="63" y="249"/>
                  </a:lnTo>
                  <a:lnTo>
                    <a:pt x="72" y="257"/>
                  </a:lnTo>
                  <a:lnTo>
                    <a:pt x="82" y="265"/>
                  </a:lnTo>
                  <a:lnTo>
                    <a:pt x="92" y="271"/>
                  </a:lnTo>
                  <a:lnTo>
                    <a:pt x="103" y="277"/>
                  </a:lnTo>
                  <a:lnTo>
                    <a:pt x="115" y="281"/>
                  </a:lnTo>
                  <a:lnTo>
                    <a:pt x="127" y="284"/>
                  </a:lnTo>
                  <a:lnTo>
                    <a:pt x="139" y="287"/>
                  </a:lnTo>
                  <a:lnTo>
                    <a:pt x="153" y="287"/>
                  </a:lnTo>
                  <a:lnTo>
                    <a:pt x="166" y="287"/>
                  </a:lnTo>
                  <a:lnTo>
                    <a:pt x="178" y="285"/>
                  </a:lnTo>
                  <a:lnTo>
                    <a:pt x="191" y="281"/>
                  </a:lnTo>
                  <a:lnTo>
                    <a:pt x="202" y="277"/>
                  </a:lnTo>
                  <a:lnTo>
                    <a:pt x="213" y="272"/>
                  </a:lnTo>
                  <a:lnTo>
                    <a:pt x="224" y="265"/>
                  </a:lnTo>
                  <a:lnTo>
                    <a:pt x="233" y="258"/>
                  </a:lnTo>
                  <a:lnTo>
                    <a:pt x="242" y="250"/>
                  </a:lnTo>
                  <a:lnTo>
                    <a:pt x="251" y="240"/>
                  </a:lnTo>
                  <a:lnTo>
                    <a:pt x="258" y="231"/>
                  </a:lnTo>
                  <a:lnTo>
                    <a:pt x="264" y="220"/>
                  </a:lnTo>
                  <a:lnTo>
                    <a:pt x="270" y="209"/>
                  </a:lnTo>
                  <a:lnTo>
                    <a:pt x="274" y="197"/>
                  </a:lnTo>
                  <a:lnTo>
                    <a:pt x="277" y="185"/>
                  </a:lnTo>
                  <a:lnTo>
                    <a:pt x="279" y="173"/>
                  </a:lnTo>
                  <a:lnTo>
                    <a:pt x="280" y="160"/>
                  </a:lnTo>
                  <a:lnTo>
                    <a:pt x="279" y="147"/>
                  </a:lnTo>
                  <a:lnTo>
                    <a:pt x="277" y="134"/>
                  </a:lnTo>
                  <a:lnTo>
                    <a:pt x="274" y="122"/>
                  </a:lnTo>
                  <a:lnTo>
                    <a:pt x="270" y="110"/>
                  </a:lnTo>
                  <a:lnTo>
                    <a:pt x="265" y="99"/>
                  </a:lnTo>
                  <a:lnTo>
                    <a:pt x="259" y="89"/>
                  </a:lnTo>
                  <a:lnTo>
                    <a:pt x="252" y="79"/>
                  </a:lnTo>
                  <a:lnTo>
                    <a:pt x="243" y="69"/>
                  </a:lnTo>
                  <a:lnTo>
                    <a:pt x="235" y="61"/>
                  </a:lnTo>
                  <a:lnTo>
                    <a:pt x="225" y="54"/>
                  </a:lnTo>
                  <a:lnTo>
                    <a:pt x="214" y="47"/>
                  </a:lnTo>
                  <a:lnTo>
                    <a:pt x="203" y="41"/>
                  </a:lnTo>
                  <a:lnTo>
                    <a:pt x="192" y="37"/>
                  </a:lnTo>
                  <a:lnTo>
                    <a:pt x="179" y="34"/>
                  </a:lnTo>
                  <a:lnTo>
                    <a:pt x="167" y="31"/>
                  </a:lnTo>
                  <a:lnTo>
                    <a:pt x="154" y="31"/>
                  </a:lnTo>
                  <a:lnTo>
                    <a:pt x="141" y="31"/>
                  </a:lnTo>
                  <a:lnTo>
                    <a:pt x="128" y="33"/>
                  </a:lnTo>
                  <a:lnTo>
                    <a:pt x="116" y="37"/>
                  </a:lnTo>
                  <a:lnTo>
                    <a:pt x="104" y="41"/>
                  </a:lnTo>
                  <a:lnTo>
                    <a:pt x="93" y="46"/>
                  </a:lnTo>
                  <a:lnTo>
                    <a:pt x="83" y="53"/>
                  </a:lnTo>
                  <a:lnTo>
                    <a:pt x="73" y="60"/>
                  </a:lnTo>
                  <a:lnTo>
                    <a:pt x="64" y="68"/>
                  </a:lnTo>
                  <a:lnTo>
                    <a:pt x="56" y="78"/>
                  </a:lnTo>
                  <a:lnTo>
                    <a:pt x="48" y="87"/>
                  </a:lnTo>
                  <a:lnTo>
                    <a:pt x="42" y="98"/>
                  </a:lnTo>
                  <a:lnTo>
                    <a:pt x="37" y="109"/>
                  </a:lnTo>
                  <a:lnTo>
                    <a:pt x="33" y="121"/>
                  </a:lnTo>
                  <a:lnTo>
                    <a:pt x="30" y="133"/>
                  </a:lnTo>
                  <a:lnTo>
                    <a:pt x="28" y="145"/>
                  </a:lnTo>
                  <a:lnTo>
                    <a:pt x="27" y="158"/>
                  </a:lnTo>
                  <a:lnTo>
                    <a:pt x="28" y="171"/>
                  </a:lnTo>
                  <a:close/>
                </a:path>
              </a:pathLst>
            </a:custGeom>
            <a:solidFill>
              <a:srgbClr val="C0504D"/>
            </a:solidFill>
            <a:ln w="0" cap="flat">
              <a:solidFill>
                <a:srgbClr val="C0504D"/>
              </a:solidFill>
              <a:prstDash val="solid"/>
              <a:round/>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12617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935355"/>
            <a:ext cx="11175032" cy="5734005"/>
          </a:xfrm>
        </p:spPr>
        <p:txBody>
          <a:bodyPr>
            <a:noAutofit/>
          </a:bodyPr>
          <a:lstStyle/>
          <a:p>
            <a:pPr algn="just">
              <a:spcBef>
                <a:spcPts val="20"/>
              </a:spcBef>
              <a:spcAft>
                <a:spcPts val="0"/>
              </a:spcAft>
            </a:pPr>
            <a:r>
              <a:rPr lang="en-US" sz="2200" dirty="0">
                <a:latin typeface="Times New Roman" pitchFamily="18" charset="0"/>
                <a:cs typeface="Times New Roman" pitchFamily="18" charset="0"/>
              </a:rPr>
              <a:t>It is an algorithm for finding the shortest path between all the pairs of vertices in a given edge-weighted directed Graph. </a:t>
            </a:r>
          </a:p>
          <a:p>
            <a:pPr algn="just">
              <a:spcBef>
                <a:spcPts val="20"/>
              </a:spcBef>
              <a:spcAft>
                <a:spcPts val="0"/>
              </a:spcAft>
            </a:pPr>
            <a:endParaRPr lang="en-US" sz="2200" dirty="0">
              <a:latin typeface="Times New Roman" pitchFamily="18" charset="0"/>
              <a:cs typeface="Times New Roman" pitchFamily="18" charset="0"/>
            </a:endParaRPr>
          </a:p>
          <a:p>
            <a:pPr algn="just">
              <a:spcBef>
                <a:spcPts val="20"/>
              </a:spcBef>
              <a:spcAft>
                <a:spcPts val="0"/>
              </a:spcAft>
            </a:pPr>
            <a:r>
              <a:rPr lang="en-US" sz="2200" dirty="0">
                <a:latin typeface="Times New Roman" pitchFamily="18" charset="0"/>
                <a:cs typeface="Times New Roman" pitchFamily="18" charset="0"/>
              </a:rPr>
              <a:t>This algorithm follows the dynamic programming approach to find the shortest path.</a:t>
            </a:r>
          </a:p>
          <a:p>
            <a:pPr algn="just">
              <a:spcBef>
                <a:spcPts val="20"/>
              </a:spcBef>
              <a:spcAft>
                <a:spcPts val="0"/>
              </a:spcAft>
            </a:pPr>
            <a:endParaRPr lang="en-US" sz="2200" dirty="0">
              <a:latin typeface="Times New Roman" pitchFamily="18" charset="0"/>
              <a:cs typeface="Times New Roman" pitchFamily="18" charset="0"/>
            </a:endParaRPr>
          </a:p>
          <a:p>
            <a:pPr algn="just">
              <a:spcBef>
                <a:spcPts val="20"/>
              </a:spcBef>
              <a:spcAft>
                <a:spcPts val="0"/>
              </a:spcAft>
            </a:pPr>
            <a:r>
              <a:rPr lang="en-US" sz="2200" dirty="0">
                <a:latin typeface="Times New Roman" pitchFamily="18" charset="0"/>
                <a:cs typeface="Times New Roman" pitchFamily="18" charset="0"/>
              </a:rPr>
              <a:t>The Floyd-</a:t>
            </a:r>
            <a:r>
              <a:rPr lang="en-US" sz="2200" dirty="0" err="1">
                <a:latin typeface="Times New Roman" pitchFamily="18" charset="0"/>
                <a:cs typeface="Times New Roman" pitchFamily="18" charset="0"/>
              </a:rPr>
              <a:t>Warshall</a:t>
            </a:r>
            <a:r>
              <a:rPr lang="en-US" sz="2200" dirty="0">
                <a:latin typeface="Times New Roman" pitchFamily="18" charset="0"/>
                <a:cs typeface="Times New Roman" pitchFamily="18" charset="0"/>
              </a:rPr>
              <a:t> Algorithm is for solving all pairs of shortest-path problems.</a:t>
            </a:r>
          </a:p>
          <a:p>
            <a:pPr marL="0" indent="0" algn="just">
              <a:spcBef>
                <a:spcPts val="20"/>
              </a:spcBef>
              <a:spcAft>
                <a:spcPts val="0"/>
              </a:spcAft>
              <a:buNone/>
            </a:pPr>
            <a:endParaRPr lang="en-US" sz="2200" b="1" dirty="0">
              <a:latin typeface="Times New Roman" pitchFamily="18" charset="0"/>
              <a:cs typeface="Times New Roman" pitchFamily="18" charset="0"/>
            </a:endParaRPr>
          </a:p>
          <a:p>
            <a:pPr marL="0" indent="0" algn="just">
              <a:spcBef>
                <a:spcPts val="20"/>
              </a:spcBef>
              <a:spcAft>
                <a:spcPts val="0"/>
              </a:spcAft>
              <a:buNone/>
            </a:pPr>
            <a:r>
              <a:rPr lang="en-US" sz="2200" b="1" dirty="0">
                <a:latin typeface="Times New Roman" pitchFamily="18" charset="0"/>
                <a:cs typeface="Times New Roman" pitchFamily="18" charset="0"/>
              </a:rPr>
              <a:t>Steps to solve:</a:t>
            </a:r>
          </a:p>
          <a:p>
            <a:pPr algn="just">
              <a:spcBef>
                <a:spcPts val="20"/>
              </a:spcBef>
              <a:spcAft>
                <a:spcPts val="0"/>
              </a:spcAft>
            </a:pPr>
            <a:r>
              <a:rPr lang="en-US" sz="2200" dirty="0">
                <a:latin typeface="Times New Roman" pitchFamily="18" charset="0"/>
                <a:cs typeface="Times New Roman" pitchFamily="18" charset="0"/>
              </a:rPr>
              <a:t>Consider a given graph, G</a:t>
            </a:r>
          </a:p>
          <a:p>
            <a:pPr algn="just">
              <a:spcBef>
                <a:spcPts val="20"/>
              </a:spcBef>
              <a:spcAft>
                <a:spcPts val="0"/>
              </a:spcAft>
            </a:pPr>
            <a:r>
              <a:rPr lang="en-US" sz="2200" dirty="0">
                <a:latin typeface="Times New Roman" pitchFamily="18" charset="0"/>
                <a:cs typeface="Times New Roman" pitchFamily="18" charset="0"/>
              </a:rPr>
              <a:t>Construct a Matrix for the given graph G by the following ways,</a:t>
            </a:r>
          </a:p>
          <a:p>
            <a:pPr algn="just">
              <a:spcBef>
                <a:spcPts val="20"/>
              </a:spcBef>
              <a:spcAft>
                <a:spcPts val="0"/>
              </a:spcAft>
            </a:pPr>
            <a:r>
              <a:rPr lang="en-US" sz="2200" dirty="0">
                <a:latin typeface="Times New Roman" pitchFamily="18" charset="0"/>
                <a:cs typeface="Times New Roman" pitchFamily="18" charset="0"/>
              </a:rPr>
              <a:t>Cost of the graph is cost of each edges and cost(</a:t>
            </a:r>
            <a:r>
              <a:rPr lang="en-US" sz="2200" dirty="0" err="1">
                <a:latin typeface="Times New Roman" pitchFamily="18" charset="0"/>
                <a:cs typeface="Times New Roman" pitchFamily="18" charset="0"/>
              </a:rPr>
              <a:t>i,i</a:t>
            </a:r>
            <a:r>
              <a:rPr lang="en-US" sz="2200" dirty="0">
                <a:latin typeface="Times New Roman" pitchFamily="18" charset="0"/>
                <a:cs typeface="Times New Roman" pitchFamily="18" charset="0"/>
              </a:rPr>
              <a:t>)=0</a:t>
            </a:r>
          </a:p>
          <a:p>
            <a:pPr algn="just">
              <a:spcBef>
                <a:spcPts val="20"/>
              </a:spcBef>
              <a:spcAft>
                <a:spcPts val="0"/>
              </a:spcAft>
            </a:pPr>
            <a:r>
              <a:rPr lang="en-US" sz="2200" dirty="0">
                <a:latin typeface="Times New Roman" pitchFamily="18" charset="0"/>
                <a:cs typeface="Times New Roman" pitchFamily="18" charset="0"/>
              </a:rPr>
              <a:t>If there is an edge between i and j then cost(</a:t>
            </a:r>
            <a:r>
              <a:rPr lang="en-US" sz="2200" dirty="0" err="1">
                <a:latin typeface="Times New Roman" pitchFamily="18" charset="0"/>
                <a:cs typeface="Times New Roman" pitchFamily="18" charset="0"/>
              </a:rPr>
              <a:t>i,j</a:t>
            </a:r>
            <a:r>
              <a:rPr lang="en-US" sz="2200" dirty="0">
                <a:latin typeface="Times New Roman" pitchFamily="18" charset="0"/>
                <a:cs typeface="Times New Roman" pitchFamily="18" charset="0"/>
              </a:rPr>
              <a:t>)=cost of the edge from i to j</a:t>
            </a:r>
          </a:p>
          <a:p>
            <a:pPr algn="just">
              <a:spcBef>
                <a:spcPts val="20"/>
              </a:spcBef>
              <a:spcAft>
                <a:spcPts val="0"/>
              </a:spcAft>
            </a:pPr>
            <a:r>
              <a:rPr lang="en-US" sz="2200" dirty="0">
                <a:latin typeface="Times New Roman" pitchFamily="18" charset="0"/>
                <a:cs typeface="Times New Roman" pitchFamily="18" charset="0"/>
              </a:rPr>
              <a:t>If there is no edge then cost(</a:t>
            </a:r>
            <a:r>
              <a:rPr lang="en-US" sz="2200" dirty="0" err="1">
                <a:latin typeface="Times New Roman" pitchFamily="18" charset="0"/>
                <a:cs typeface="Times New Roman" pitchFamily="18" charset="0"/>
              </a:rPr>
              <a:t>i,j</a:t>
            </a:r>
            <a:r>
              <a:rPr lang="en-US" sz="2200" dirty="0">
                <a:latin typeface="Times New Roman" pitchFamily="18" charset="0"/>
                <a:cs typeface="Times New Roman" pitchFamily="18" charset="0"/>
              </a:rPr>
              <a:t>) = ∞</a:t>
            </a:r>
          </a:p>
          <a:p>
            <a:pPr algn="just">
              <a:spcBef>
                <a:spcPts val="20"/>
              </a:spcBef>
              <a:spcAft>
                <a:spcPts val="0"/>
              </a:spcAft>
            </a:pPr>
            <a:r>
              <a:rPr lang="en-US" sz="2200" dirty="0">
                <a:latin typeface="Times New Roman" pitchFamily="18" charset="0"/>
                <a:cs typeface="Times New Roman" pitchFamily="18" charset="0"/>
              </a:rPr>
              <a:t>Calculate the shortest path between any two vertices using intermediary vertex.</a:t>
            </a:r>
          </a:p>
          <a:p>
            <a:pPr algn="just">
              <a:spcBef>
                <a:spcPts val="20"/>
              </a:spcBef>
              <a:spcAft>
                <a:spcPts val="0"/>
              </a:spcAft>
            </a:pPr>
            <a:r>
              <a:rPr lang="en-US" sz="2200" dirty="0">
                <a:latin typeface="Times New Roman" pitchFamily="18" charset="0"/>
                <a:cs typeface="Times New Roman" pitchFamily="18" charset="0"/>
              </a:rPr>
              <a:t>The minimum cost can be calculated using the formula,</a:t>
            </a:r>
          </a:p>
          <a:p>
            <a:pPr marL="0" indent="0" algn="just">
              <a:spcBef>
                <a:spcPts val="20"/>
              </a:spcBef>
              <a:spcAft>
                <a:spcPts val="0"/>
              </a:spcAft>
              <a:buNone/>
            </a:pPr>
            <a:r>
              <a:rPr lang="en-US" sz="2200" dirty="0">
                <a:latin typeface="Times New Roman" pitchFamily="18" charset="0"/>
                <a:cs typeface="Times New Roman" pitchFamily="18" charset="0"/>
              </a:rPr>
              <a:t>	</a:t>
            </a:r>
            <a:r>
              <a:rPr lang="en-US" b="1" dirty="0" err="1">
                <a:latin typeface="Times New Roman" pitchFamily="18" charset="0"/>
                <a:cs typeface="Times New Roman" pitchFamily="18" charset="0"/>
              </a:rPr>
              <a:t>A</a:t>
            </a:r>
            <a:r>
              <a:rPr lang="en-US" b="1" baseline="30000" dirty="0" err="1">
                <a:latin typeface="Times New Roman" pitchFamily="18" charset="0"/>
                <a:cs typeface="Times New Roman" pitchFamily="18" charset="0"/>
              </a:rPr>
              <a:t>k</a:t>
            </a:r>
            <a:r>
              <a:rPr lang="en-US" b="1" dirty="0">
                <a:latin typeface="Times New Roman" pitchFamily="18" charset="0"/>
                <a:cs typeface="Times New Roman" pitchFamily="18" charset="0"/>
              </a:rPr>
              <a:t> [i, j] = min{ </a:t>
            </a:r>
            <a:r>
              <a:rPr lang="en-US" b="1" dirty="0" err="1">
                <a:latin typeface="Times New Roman" pitchFamily="18" charset="0"/>
                <a:cs typeface="Times New Roman" pitchFamily="18" charset="0"/>
              </a:rPr>
              <a:t>A</a:t>
            </a:r>
            <a:r>
              <a:rPr lang="en-US" b="1" baseline="30000" dirty="0" err="1">
                <a:latin typeface="Times New Roman" pitchFamily="18" charset="0"/>
                <a:cs typeface="Times New Roman" pitchFamily="18" charset="0"/>
              </a:rPr>
              <a:t>k</a:t>
            </a:r>
            <a:r>
              <a:rPr lang="en-US" b="1" baseline="30000" dirty="0">
                <a:latin typeface="Times New Roman" pitchFamily="18" charset="0"/>
                <a:cs typeface="Times New Roman" pitchFamily="18" charset="0"/>
              </a:rPr>
              <a:t> – 1</a:t>
            </a:r>
            <a:r>
              <a:rPr lang="en-US" b="1" dirty="0">
                <a:latin typeface="Times New Roman" pitchFamily="18" charset="0"/>
                <a:cs typeface="Times New Roman" pitchFamily="18" charset="0"/>
              </a:rPr>
              <a:t> [i, j], </a:t>
            </a:r>
            <a:r>
              <a:rPr lang="en-US" b="1" dirty="0" err="1">
                <a:latin typeface="Times New Roman" pitchFamily="18" charset="0"/>
                <a:cs typeface="Times New Roman" pitchFamily="18" charset="0"/>
              </a:rPr>
              <a:t>A</a:t>
            </a:r>
            <a:r>
              <a:rPr lang="en-US" b="1" baseline="30000" dirty="0" err="1">
                <a:latin typeface="Times New Roman" pitchFamily="18" charset="0"/>
                <a:cs typeface="Times New Roman" pitchFamily="18" charset="0"/>
              </a:rPr>
              <a:t>k</a:t>
            </a:r>
            <a:r>
              <a:rPr lang="en-US" b="1" baseline="30000" dirty="0">
                <a:latin typeface="Times New Roman" pitchFamily="18" charset="0"/>
                <a:cs typeface="Times New Roman" pitchFamily="18" charset="0"/>
              </a:rPr>
              <a:t> – 1</a:t>
            </a:r>
            <a:r>
              <a:rPr lang="en-US" b="1" dirty="0">
                <a:latin typeface="Times New Roman" pitchFamily="18" charset="0"/>
                <a:cs typeface="Times New Roman" pitchFamily="18" charset="0"/>
              </a:rPr>
              <a:t> [i, k] + </a:t>
            </a:r>
            <a:r>
              <a:rPr lang="en-US" b="1" dirty="0" err="1">
                <a:latin typeface="Times New Roman" pitchFamily="18" charset="0"/>
                <a:cs typeface="Times New Roman" pitchFamily="18" charset="0"/>
              </a:rPr>
              <a:t>A</a:t>
            </a:r>
            <a:r>
              <a:rPr lang="en-US" b="1" baseline="30000" dirty="0" err="1">
                <a:latin typeface="Times New Roman" pitchFamily="18" charset="0"/>
                <a:cs typeface="Times New Roman" pitchFamily="18" charset="0"/>
              </a:rPr>
              <a:t>k</a:t>
            </a:r>
            <a:r>
              <a:rPr lang="en-US" b="1" baseline="30000" dirty="0">
                <a:latin typeface="Times New Roman" pitchFamily="18" charset="0"/>
                <a:cs typeface="Times New Roman" pitchFamily="18" charset="0"/>
              </a:rPr>
              <a:t> – 1</a:t>
            </a:r>
            <a:r>
              <a:rPr lang="en-US" b="1" dirty="0">
                <a:latin typeface="Times New Roman" pitchFamily="18" charset="0"/>
                <a:cs typeface="Times New Roman" pitchFamily="18" charset="0"/>
              </a:rPr>
              <a:t> [k, j] }</a:t>
            </a:r>
          </a:p>
        </p:txBody>
      </p:sp>
    </p:spTree>
    <p:extLst>
      <p:ext uri="{BB962C8B-B14F-4D97-AF65-F5344CB8AC3E}">
        <p14:creationId xmlns:p14="http://schemas.microsoft.com/office/powerpoint/2010/main" val="113577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52170"/>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UNIT- I</a:t>
            </a:r>
            <a:r>
              <a:rPr lang="en-US" b="1" dirty="0">
                <a:solidFill>
                  <a:srgbClr val="FF0000"/>
                </a:solidFill>
                <a:latin typeface="Times New Roman" panose="02020603050405020304" pitchFamily="18" charset="0"/>
                <a:cs typeface="Times New Roman" panose="02020603050405020304" pitchFamily="18" charset="0"/>
              </a:rPr>
              <a:t>V</a:t>
            </a:r>
            <a:endParaRPr lang="en-US" alt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239520"/>
            <a:ext cx="10972800" cy="4886960"/>
          </a:xfrm>
        </p:spPr>
        <p:txBody>
          <a:bodyPr>
            <a:normAutofit lnSpcReduction="10000"/>
          </a:bodyPr>
          <a:lstStyle/>
          <a:p>
            <a:pPr marL="0" indent="0" algn="just">
              <a:lnSpc>
                <a:spcPct val="150000"/>
              </a:lnSpc>
              <a:spcBef>
                <a:spcPts val="20"/>
              </a:spcBef>
              <a:spcAft>
                <a:spcPts val="0"/>
              </a:spcAft>
              <a:buNone/>
            </a:pPr>
            <a:r>
              <a:rPr lang="en-US" b="1" dirty="0">
                <a:latin typeface="Times New Roman" panose="02020603050405020304" pitchFamily="18" charset="0"/>
                <a:cs typeface="Times New Roman" panose="02020603050405020304" pitchFamily="18" charset="0"/>
              </a:rPr>
              <a:t>Dynamic Programming: </a:t>
            </a:r>
            <a:endParaRPr lang="en-US" b="1" dirty="0" smtClean="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dirty="0" smtClean="0">
                <a:latin typeface="Times New Roman" panose="02020603050405020304" pitchFamily="18" charset="0"/>
                <a:cs typeface="Times New Roman" panose="02020603050405020304" pitchFamily="18" charset="0"/>
              </a:rPr>
              <a:t>General </a:t>
            </a:r>
            <a:r>
              <a:rPr lang="en-US" dirty="0">
                <a:latin typeface="Times New Roman" panose="02020603050405020304" pitchFamily="18" charset="0"/>
                <a:cs typeface="Times New Roman" panose="02020603050405020304" pitchFamily="18" charset="0"/>
              </a:rPr>
              <a:t>method of Dynamic Programming- Principle of </a:t>
            </a:r>
            <a:r>
              <a:rPr lang="en-US" dirty="0" smtClean="0">
                <a:latin typeface="Times New Roman" panose="02020603050405020304" pitchFamily="18" charset="0"/>
                <a:cs typeface="Times New Roman" panose="02020603050405020304" pitchFamily="18" charset="0"/>
              </a:rPr>
              <a:t>Optimality </a:t>
            </a:r>
          </a:p>
          <a:p>
            <a:pPr marL="0" indent="0" algn="just">
              <a:lnSpc>
                <a:spcPct val="150000"/>
              </a:lnSpc>
              <a:spcBef>
                <a:spcPts val="20"/>
              </a:spcBef>
              <a:spcAft>
                <a:spcPts val="0"/>
              </a:spcAft>
              <a:buNone/>
            </a:pPr>
            <a:r>
              <a:rPr lang="en-US" dirty="0" smtClean="0">
                <a:latin typeface="Times New Roman" panose="02020603050405020304" pitchFamily="18" charset="0"/>
                <a:cs typeface="Times New Roman" panose="02020603050405020304" pitchFamily="18" charset="0"/>
              </a:rPr>
              <a:t>Applications of </a:t>
            </a:r>
            <a:r>
              <a:rPr lang="en-US" dirty="0">
                <a:latin typeface="Times New Roman" panose="02020603050405020304" pitchFamily="18" charset="0"/>
                <a:cs typeface="Times New Roman" panose="02020603050405020304" pitchFamily="18" charset="0"/>
              </a:rPr>
              <a:t>Dynamic Programming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dirty="0" smtClean="0">
                <a:latin typeface="Times New Roman" panose="02020603050405020304" pitchFamily="18" charset="0"/>
                <a:cs typeface="Times New Roman" panose="02020603050405020304" pitchFamily="18" charset="0"/>
              </a:rPr>
              <a:t>0/1 </a:t>
            </a:r>
            <a:r>
              <a:rPr lang="en-US" dirty="0">
                <a:latin typeface="Times New Roman" panose="02020603050405020304" pitchFamily="18" charset="0"/>
                <a:cs typeface="Times New Roman" panose="02020603050405020304" pitchFamily="18" charset="0"/>
              </a:rPr>
              <a:t>Knapsack </a:t>
            </a:r>
            <a:r>
              <a:rPr lang="en-US" dirty="0" smtClean="0">
                <a:latin typeface="Times New Roman" panose="02020603050405020304" pitchFamily="18" charset="0"/>
                <a:cs typeface="Times New Roman" panose="02020603050405020304" pitchFamily="18" charset="0"/>
              </a:rPr>
              <a:t>problem: </a:t>
            </a:r>
            <a:r>
              <a:rPr lang="en-US" dirty="0">
                <a:latin typeface="Times New Roman" panose="02020603050405020304" pitchFamily="18" charset="0"/>
                <a:cs typeface="Times New Roman" panose="02020603050405020304" pitchFamily="18" charset="0"/>
              </a:rPr>
              <a:t>Set </a:t>
            </a:r>
            <a:r>
              <a:rPr lang="en-US" dirty="0" smtClean="0">
                <a:latin typeface="Times New Roman" panose="02020603050405020304" pitchFamily="18" charset="0"/>
                <a:cs typeface="Times New Roman" panose="02020603050405020304" pitchFamily="18" charset="0"/>
              </a:rPr>
              <a:t>method - </a:t>
            </a:r>
            <a:r>
              <a:rPr lang="en-US" dirty="0">
                <a:latin typeface="Times New Roman" panose="02020603050405020304" pitchFamily="18" charset="0"/>
                <a:cs typeface="Times New Roman" panose="02020603050405020304" pitchFamily="18" charset="0"/>
              </a:rPr>
              <a:t>Tabulation method, </a:t>
            </a:r>
            <a:endParaRPr lang="en-US" dirty="0" smtClean="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pairs </a:t>
            </a:r>
            <a:r>
              <a:rPr lang="en-US" dirty="0" smtClean="0">
                <a:latin typeface="Times New Roman" panose="02020603050405020304" pitchFamily="18" charset="0"/>
                <a:cs typeface="Times New Roman" panose="02020603050405020304" pitchFamily="18" charset="0"/>
              </a:rPr>
              <a:t>shortest path problem: Floyd </a:t>
            </a:r>
            <a:r>
              <a:rPr lang="en-US" dirty="0">
                <a:latin typeface="Times New Roman" panose="02020603050405020304" pitchFamily="18" charset="0"/>
                <a:cs typeface="Times New Roman" panose="02020603050405020304" pitchFamily="18" charset="0"/>
              </a:rPr>
              <a:t>Warshall Algorithm, Traveling sales person problem, Matrix chained multiplication.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935355"/>
            <a:ext cx="11175032" cy="5878021"/>
          </a:xfrm>
        </p:spPr>
        <p:txBody>
          <a:bodyPr>
            <a:noAutofit/>
          </a:bodyPr>
          <a:lstStyle/>
          <a:p>
            <a:pPr marL="0" indent="0" algn="just">
              <a:spcBef>
                <a:spcPts val="20"/>
              </a:spcBef>
              <a:spcAft>
                <a:spcPts val="0"/>
              </a:spcAft>
              <a:buNone/>
            </a:pPr>
            <a:r>
              <a:rPr lang="en-US" sz="2100" b="1" dirty="0">
                <a:latin typeface="Times New Roman" pitchFamily="18" charset="0"/>
                <a:cs typeface="Times New Roman" pitchFamily="18" charset="0"/>
              </a:rPr>
              <a:t>Algorithm FLOYD_APSP ( L)</a:t>
            </a:r>
          </a:p>
          <a:p>
            <a:pPr marL="0" indent="0" algn="just">
              <a:spcBef>
                <a:spcPts val="20"/>
              </a:spcBef>
              <a:spcAft>
                <a:spcPts val="0"/>
              </a:spcAft>
              <a:buNone/>
            </a:pPr>
            <a:r>
              <a:rPr lang="en-US" sz="2100" dirty="0">
                <a:latin typeface="Times New Roman" pitchFamily="18" charset="0"/>
                <a:cs typeface="Times New Roman" pitchFamily="18" charset="0"/>
              </a:rPr>
              <a:t>// L is the matrix of size n X n representing original graph</a:t>
            </a:r>
          </a:p>
          <a:p>
            <a:pPr marL="0" indent="0" algn="just">
              <a:spcBef>
                <a:spcPts val="20"/>
              </a:spcBef>
              <a:spcAft>
                <a:spcPts val="0"/>
              </a:spcAft>
              <a:buNone/>
            </a:pPr>
            <a:r>
              <a:rPr lang="en-US" sz="2100" dirty="0">
                <a:latin typeface="Times New Roman" pitchFamily="18" charset="0"/>
                <a:cs typeface="Times New Roman" pitchFamily="18" charset="0"/>
              </a:rPr>
              <a:t>// A is the distance matrix</a:t>
            </a:r>
          </a:p>
          <a:p>
            <a:pPr marL="0" indent="0" algn="just">
              <a:spcBef>
                <a:spcPts val="20"/>
              </a:spcBef>
              <a:spcAft>
                <a:spcPts val="0"/>
              </a:spcAft>
              <a:buNone/>
            </a:pPr>
            <a:r>
              <a:rPr lang="en-US" sz="2100" dirty="0">
                <a:latin typeface="Times New Roman" pitchFamily="18" charset="0"/>
                <a:cs typeface="Times New Roman" pitchFamily="18" charset="0"/>
              </a:rPr>
              <a:t>A ← L</a:t>
            </a:r>
          </a:p>
          <a:p>
            <a:pPr marL="0" indent="0" algn="just">
              <a:spcBef>
                <a:spcPts val="20"/>
              </a:spcBef>
              <a:spcAft>
                <a:spcPts val="0"/>
              </a:spcAft>
              <a:buNone/>
            </a:pPr>
            <a:r>
              <a:rPr lang="en-US" sz="2100" dirty="0">
                <a:latin typeface="Times New Roman" pitchFamily="18" charset="0"/>
                <a:cs typeface="Times New Roman" pitchFamily="18" charset="0"/>
              </a:rPr>
              <a:t>for k ← 1 to n do</a:t>
            </a:r>
          </a:p>
          <a:p>
            <a:pPr marL="0" indent="0" algn="just">
              <a:spcBef>
                <a:spcPts val="20"/>
              </a:spcBef>
              <a:spcAft>
                <a:spcPts val="0"/>
              </a:spcAft>
              <a:buNone/>
            </a:pPr>
            <a:r>
              <a:rPr lang="en-US" sz="2100" dirty="0">
                <a:latin typeface="Times New Roman" pitchFamily="18" charset="0"/>
                <a:cs typeface="Times New Roman" pitchFamily="18" charset="0"/>
              </a:rPr>
              <a:t>    for i ← 1 to n do</a:t>
            </a:r>
          </a:p>
          <a:p>
            <a:pPr marL="0" indent="0" algn="just">
              <a:spcBef>
                <a:spcPts val="20"/>
              </a:spcBef>
              <a:spcAft>
                <a:spcPts val="0"/>
              </a:spcAft>
              <a:buNone/>
            </a:pPr>
            <a:r>
              <a:rPr lang="en-US" sz="2100" dirty="0">
                <a:latin typeface="Times New Roman" pitchFamily="18" charset="0"/>
                <a:cs typeface="Times New Roman" pitchFamily="18" charset="0"/>
              </a:rPr>
              <a:t>        for j ← 1 to n do</a:t>
            </a:r>
          </a:p>
          <a:p>
            <a:pPr marL="0" indent="0" algn="just">
              <a:spcBef>
                <a:spcPts val="20"/>
              </a:spcBef>
              <a:spcAft>
                <a:spcPts val="0"/>
              </a:spcAft>
              <a:buNone/>
            </a:pPr>
            <a:r>
              <a:rPr lang="en-US" sz="2100" dirty="0">
                <a:latin typeface="Times New Roman" pitchFamily="18" charset="0"/>
                <a:cs typeface="Times New Roman" pitchFamily="18" charset="0"/>
              </a:rPr>
              <a:t>            </a:t>
            </a:r>
            <a:r>
              <a:rPr lang="en-US" sz="2100" dirty="0" err="1">
                <a:latin typeface="Times New Roman" pitchFamily="18" charset="0"/>
                <a:cs typeface="Times New Roman" pitchFamily="18" charset="0"/>
              </a:rPr>
              <a:t>A</a:t>
            </a:r>
            <a:r>
              <a:rPr lang="en-US" sz="2100" baseline="30000" dirty="0" err="1">
                <a:latin typeface="Times New Roman" pitchFamily="18" charset="0"/>
                <a:cs typeface="Times New Roman" pitchFamily="18" charset="0"/>
              </a:rPr>
              <a:t>k</a:t>
            </a:r>
            <a:r>
              <a:rPr lang="en-US" sz="2100" dirty="0">
                <a:latin typeface="Times New Roman" pitchFamily="18" charset="0"/>
                <a:cs typeface="Times New Roman" pitchFamily="18" charset="0"/>
              </a:rPr>
              <a:t> [i, j] </a:t>
            </a:r>
            <a:r>
              <a:rPr lang="en-US" sz="2100" dirty="0">
                <a:latin typeface="Times New Roman" pitchFamily="18" charset="0"/>
                <a:cs typeface="Times New Roman" pitchFamily="18" charset="0"/>
                <a:sym typeface="Wingdings" pitchFamily="2" charset="2"/>
              </a:rPr>
              <a:t></a:t>
            </a:r>
            <a:r>
              <a:rPr lang="en-US" sz="2100" dirty="0">
                <a:latin typeface="Times New Roman" pitchFamily="18" charset="0"/>
                <a:cs typeface="Times New Roman" pitchFamily="18" charset="0"/>
              </a:rPr>
              <a:t> min{ </a:t>
            </a:r>
            <a:r>
              <a:rPr lang="en-US" sz="2100" dirty="0" err="1">
                <a:latin typeface="Times New Roman" pitchFamily="18" charset="0"/>
                <a:cs typeface="Times New Roman" pitchFamily="18" charset="0"/>
              </a:rPr>
              <a:t>A</a:t>
            </a:r>
            <a:r>
              <a:rPr lang="en-US" sz="2100" baseline="30000" dirty="0" err="1">
                <a:latin typeface="Times New Roman" pitchFamily="18" charset="0"/>
                <a:cs typeface="Times New Roman" pitchFamily="18" charset="0"/>
              </a:rPr>
              <a:t>k</a:t>
            </a:r>
            <a:r>
              <a:rPr lang="en-US" sz="2100" baseline="30000" dirty="0">
                <a:latin typeface="Times New Roman" pitchFamily="18" charset="0"/>
                <a:cs typeface="Times New Roman" pitchFamily="18" charset="0"/>
              </a:rPr>
              <a:t> – 1</a:t>
            </a:r>
            <a:r>
              <a:rPr lang="en-US" sz="2100" dirty="0">
                <a:latin typeface="Times New Roman" pitchFamily="18" charset="0"/>
                <a:cs typeface="Times New Roman" pitchFamily="18" charset="0"/>
              </a:rPr>
              <a:t> [i, j], </a:t>
            </a:r>
            <a:r>
              <a:rPr lang="en-US" sz="2100" dirty="0" err="1">
                <a:latin typeface="Times New Roman" pitchFamily="18" charset="0"/>
                <a:cs typeface="Times New Roman" pitchFamily="18" charset="0"/>
              </a:rPr>
              <a:t>A</a:t>
            </a:r>
            <a:r>
              <a:rPr lang="en-US" sz="2100" baseline="30000" dirty="0" err="1">
                <a:latin typeface="Times New Roman" pitchFamily="18" charset="0"/>
                <a:cs typeface="Times New Roman" pitchFamily="18" charset="0"/>
              </a:rPr>
              <a:t>k</a:t>
            </a:r>
            <a:r>
              <a:rPr lang="en-US" sz="2100" baseline="30000" dirty="0">
                <a:latin typeface="Times New Roman" pitchFamily="18" charset="0"/>
                <a:cs typeface="Times New Roman" pitchFamily="18" charset="0"/>
              </a:rPr>
              <a:t> – 1</a:t>
            </a:r>
            <a:r>
              <a:rPr lang="en-US" sz="2100" dirty="0">
                <a:latin typeface="Times New Roman" pitchFamily="18" charset="0"/>
                <a:cs typeface="Times New Roman" pitchFamily="18" charset="0"/>
              </a:rPr>
              <a:t> [i, k] + </a:t>
            </a:r>
            <a:r>
              <a:rPr lang="en-US" sz="2100" dirty="0" err="1">
                <a:latin typeface="Times New Roman" pitchFamily="18" charset="0"/>
                <a:cs typeface="Times New Roman" pitchFamily="18" charset="0"/>
              </a:rPr>
              <a:t>A</a:t>
            </a:r>
            <a:r>
              <a:rPr lang="en-US" sz="2100" baseline="30000" dirty="0" err="1">
                <a:latin typeface="Times New Roman" pitchFamily="18" charset="0"/>
                <a:cs typeface="Times New Roman" pitchFamily="18" charset="0"/>
              </a:rPr>
              <a:t>k</a:t>
            </a:r>
            <a:r>
              <a:rPr lang="en-US" sz="2100" baseline="30000" dirty="0">
                <a:latin typeface="Times New Roman" pitchFamily="18" charset="0"/>
                <a:cs typeface="Times New Roman" pitchFamily="18" charset="0"/>
              </a:rPr>
              <a:t> – 1</a:t>
            </a:r>
            <a:r>
              <a:rPr lang="en-US" sz="2100" dirty="0">
                <a:latin typeface="Times New Roman" pitchFamily="18" charset="0"/>
                <a:cs typeface="Times New Roman" pitchFamily="18" charset="0"/>
              </a:rPr>
              <a:t> [k, j] }</a:t>
            </a:r>
          </a:p>
          <a:p>
            <a:pPr marL="0" indent="0" algn="just">
              <a:spcBef>
                <a:spcPts val="20"/>
              </a:spcBef>
              <a:spcAft>
                <a:spcPts val="0"/>
              </a:spcAft>
              <a:buNone/>
            </a:pPr>
            <a:r>
              <a:rPr lang="en-US" sz="2100" dirty="0">
                <a:latin typeface="Times New Roman" pitchFamily="18" charset="0"/>
                <a:cs typeface="Times New Roman" pitchFamily="18" charset="0"/>
              </a:rPr>
              <a:t>        end</a:t>
            </a:r>
          </a:p>
          <a:p>
            <a:pPr marL="0" indent="0" algn="just">
              <a:spcBef>
                <a:spcPts val="20"/>
              </a:spcBef>
              <a:spcAft>
                <a:spcPts val="0"/>
              </a:spcAft>
              <a:buNone/>
            </a:pPr>
            <a:r>
              <a:rPr lang="en-US" sz="2100" dirty="0">
                <a:latin typeface="Times New Roman" pitchFamily="18" charset="0"/>
                <a:cs typeface="Times New Roman" pitchFamily="18" charset="0"/>
              </a:rPr>
              <a:t>    end</a:t>
            </a:r>
          </a:p>
          <a:p>
            <a:pPr marL="0" indent="0" algn="just">
              <a:spcBef>
                <a:spcPts val="20"/>
              </a:spcBef>
              <a:spcAft>
                <a:spcPts val="0"/>
              </a:spcAft>
              <a:buNone/>
            </a:pPr>
            <a:r>
              <a:rPr lang="en-US" sz="2100" dirty="0">
                <a:latin typeface="Times New Roman" pitchFamily="18" charset="0"/>
                <a:cs typeface="Times New Roman" pitchFamily="18" charset="0"/>
              </a:rPr>
              <a:t>end</a:t>
            </a:r>
          </a:p>
          <a:p>
            <a:pPr marL="0" indent="0" algn="just">
              <a:spcBef>
                <a:spcPts val="20"/>
              </a:spcBef>
              <a:spcAft>
                <a:spcPts val="0"/>
              </a:spcAft>
              <a:buNone/>
            </a:pPr>
            <a:r>
              <a:rPr lang="en-US" sz="2100" dirty="0">
                <a:latin typeface="Times New Roman" pitchFamily="18" charset="0"/>
                <a:cs typeface="Times New Roman" pitchFamily="18" charset="0"/>
              </a:rPr>
              <a:t>return A</a:t>
            </a:r>
          </a:p>
          <a:p>
            <a:pPr marL="0" indent="0" algn="just">
              <a:spcBef>
                <a:spcPts val="20"/>
              </a:spcBef>
              <a:spcAft>
                <a:spcPts val="0"/>
              </a:spcAft>
              <a:buNone/>
            </a:pPr>
            <a:r>
              <a:rPr lang="en-US" sz="2100" dirty="0">
                <a:latin typeface="Times New Roman" pitchFamily="18" charset="0"/>
                <a:cs typeface="Times New Roman" pitchFamily="18" charset="0"/>
              </a:rPr>
              <a:t>	</a:t>
            </a:r>
          </a:p>
          <a:p>
            <a:pPr marL="0" indent="0" algn="just">
              <a:spcBef>
                <a:spcPts val="20"/>
              </a:spcBef>
              <a:spcAft>
                <a:spcPts val="0"/>
              </a:spcAft>
              <a:buNone/>
            </a:pPr>
            <a:r>
              <a:rPr lang="en-US" sz="2100" b="1" dirty="0">
                <a:latin typeface="Times New Roman" pitchFamily="18" charset="0"/>
                <a:cs typeface="Times New Roman" pitchFamily="18" charset="0"/>
              </a:rPr>
              <a:t>The running time of the algorithm is computed as :</a:t>
            </a:r>
          </a:p>
          <a:p>
            <a:pPr marL="0" indent="0" algn="just">
              <a:spcBef>
                <a:spcPts val="20"/>
              </a:spcBef>
              <a:spcAft>
                <a:spcPts val="0"/>
              </a:spcAft>
              <a:buNone/>
            </a:pPr>
            <a:endParaRPr lang="en-US" sz="21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552" y="5517232"/>
            <a:ext cx="6696744" cy="1034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763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836712"/>
            <a:ext cx="11175032" cy="5904655"/>
          </a:xfrm>
        </p:spPr>
        <p:txBody>
          <a:bodyPr>
            <a:noAutofit/>
          </a:bodyPr>
          <a:lstStyle/>
          <a:p>
            <a:pPr marL="0" indent="0" algn="just">
              <a:spcBef>
                <a:spcPts val="20"/>
              </a:spcBef>
              <a:spcAft>
                <a:spcPts val="0"/>
              </a:spcAft>
              <a:buNone/>
            </a:pPr>
            <a:r>
              <a:rPr lang="en-US" sz="2100" b="1">
                <a:latin typeface="Times New Roman" pitchFamily="18" charset="0"/>
                <a:cs typeface="Times New Roman" pitchFamily="18" charset="0"/>
              </a:rPr>
              <a:t>Example 1:</a:t>
            </a:r>
            <a:endParaRPr lang="en-US" sz="2100" b="1"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8047" y="1556792"/>
            <a:ext cx="4162499" cy="105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480" y="3212976"/>
            <a:ext cx="8568952"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2" name="Group 51"/>
          <p:cNvGrpSpPr/>
          <p:nvPr/>
        </p:nvGrpSpPr>
        <p:grpSpPr>
          <a:xfrm>
            <a:off x="2711624" y="980728"/>
            <a:ext cx="2916324" cy="2138048"/>
            <a:chOff x="0" y="0"/>
            <a:chExt cx="1915574" cy="1717482"/>
          </a:xfrm>
        </p:grpSpPr>
        <p:sp>
          <p:nvSpPr>
            <p:cNvPr id="53" name="Text Box 30"/>
            <p:cNvSpPr txBox="1"/>
            <p:nvPr/>
          </p:nvSpPr>
          <p:spPr>
            <a:xfrm>
              <a:off x="818984" y="469127"/>
              <a:ext cx="317554" cy="222250"/>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4</a:t>
              </a:r>
              <a:endParaRPr lang="en-US" sz="1100">
                <a:effectLst/>
                <a:ea typeface="Calibri"/>
                <a:cs typeface="Times New Roman"/>
              </a:endParaRPr>
            </a:p>
          </p:txBody>
        </p:sp>
        <p:grpSp>
          <p:nvGrpSpPr>
            <p:cNvPr id="54" name="Group 53"/>
            <p:cNvGrpSpPr/>
            <p:nvPr/>
          </p:nvGrpSpPr>
          <p:grpSpPr>
            <a:xfrm>
              <a:off x="0" y="0"/>
              <a:ext cx="1915574" cy="1717482"/>
              <a:chOff x="0" y="0"/>
              <a:chExt cx="1915574" cy="1717482"/>
            </a:xfrm>
          </p:grpSpPr>
          <p:sp>
            <p:nvSpPr>
              <p:cNvPr id="55" name="Text Box 29"/>
              <p:cNvSpPr txBox="1"/>
              <p:nvPr/>
            </p:nvSpPr>
            <p:spPr>
              <a:xfrm>
                <a:off x="834887" y="0"/>
                <a:ext cx="269654" cy="222250"/>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6</a:t>
                </a:r>
                <a:endParaRPr lang="en-US" sz="1100">
                  <a:effectLst/>
                  <a:ea typeface="Calibri"/>
                  <a:cs typeface="Times New Roman"/>
                </a:endParaRPr>
              </a:p>
            </p:txBody>
          </p:sp>
          <p:grpSp>
            <p:nvGrpSpPr>
              <p:cNvPr id="56" name="Group 55"/>
              <p:cNvGrpSpPr/>
              <p:nvPr/>
            </p:nvGrpSpPr>
            <p:grpSpPr>
              <a:xfrm>
                <a:off x="0" y="174929"/>
                <a:ext cx="1915574" cy="1542553"/>
                <a:chOff x="0" y="0"/>
                <a:chExt cx="1915574" cy="1542553"/>
              </a:xfrm>
            </p:grpSpPr>
            <p:grpSp>
              <p:nvGrpSpPr>
                <p:cNvPr id="57" name="Group 56"/>
                <p:cNvGrpSpPr/>
                <p:nvPr/>
              </p:nvGrpSpPr>
              <p:grpSpPr>
                <a:xfrm>
                  <a:off x="0" y="0"/>
                  <a:ext cx="1915574" cy="1542553"/>
                  <a:chOff x="0" y="0"/>
                  <a:chExt cx="1915574" cy="1542553"/>
                </a:xfrm>
              </p:grpSpPr>
              <p:sp>
                <p:nvSpPr>
                  <p:cNvPr id="59" name="Text Box 31"/>
                  <p:cNvSpPr txBox="1"/>
                  <p:nvPr/>
                </p:nvSpPr>
                <p:spPr>
                  <a:xfrm>
                    <a:off x="31805" y="763325"/>
                    <a:ext cx="340360" cy="222250"/>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11</a:t>
                    </a:r>
                    <a:endParaRPr lang="en-US" sz="1100">
                      <a:effectLst/>
                      <a:ea typeface="Calibri"/>
                      <a:cs typeface="Times New Roman"/>
                    </a:endParaRPr>
                  </a:p>
                </p:txBody>
              </p:sp>
              <p:grpSp>
                <p:nvGrpSpPr>
                  <p:cNvPr id="60" name="Group 59"/>
                  <p:cNvGrpSpPr/>
                  <p:nvPr/>
                </p:nvGrpSpPr>
                <p:grpSpPr>
                  <a:xfrm>
                    <a:off x="0" y="0"/>
                    <a:ext cx="1915574" cy="1542553"/>
                    <a:chOff x="0" y="0"/>
                    <a:chExt cx="1915574" cy="1542553"/>
                  </a:xfrm>
                </p:grpSpPr>
                <p:grpSp>
                  <p:nvGrpSpPr>
                    <p:cNvPr id="61" name="Group 60"/>
                    <p:cNvGrpSpPr/>
                    <p:nvPr/>
                  </p:nvGrpSpPr>
                  <p:grpSpPr>
                    <a:xfrm>
                      <a:off x="0" y="0"/>
                      <a:ext cx="1915574" cy="1542553"/>
                      <a:chOff x="0" y="0"/>
                      <a:chExt cx="1915574" cy="1542553"/>
                    </a:xfrm>
                  </p:grpSpPr>
                  <p:sp>
                    <p:nvSpPr>
                      <p:cNvPr id="63" name="Oval 62"/>
                      <p:cNvSpPr/>
                      <p:nvPr/>
                    </p:nvSpPr>
                    <p:spPr>
                      <a:xfrm>
                        <a:off x="0" y="0"/>
                        <a:ext cx="396875" cy="3657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64" name="Oval 63"/>
                      <p:cNvSpPr/>
                      <p:nvPr/>
                    </p:nvSpPr>
                    <p:spPr>
                      <a:xfrm>
                        <a:off x="675861" y="1176793"/>
                        <a:ext cx="396875" cy="3657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65" name="Oval 64"/>
                      <p:cNvSpPr/>
                      <p:nvPr/>
                    </p:nvSpPr>
                    <p:spPr>
                      <a:xfrm>
                        <a:off x="1518699" y="15902"/>
                        <a:ext cx="396875" cy="36576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cxnSp>
                    <p:nvCxnSpPr>
                      <p:cNvPr id="66" name="Straight Arrow Connector 65"/>
                      <p:cNvCxnSpPr/>
                      <p:nvPr/>
                    </p:nvCxnSpPr>
                    <p:spPr>
                      <a:xfrm>
                        <a:off x="389614" y="262393"/>
                        <a:ext cx="1176793" cy="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51075" y="381662"/>
                        <a:ext cx="548005" cy="89027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H="1">
                        <a:off x="1057523" y="381662"/>
                        <a:ext cx="707390" cy="88963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flipV="1">
                        <a:off x="349857" y="79513"/>
                        <a:ext cx="1208351" cy="1"/>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flipV="1">
                        <a:off x="302150" y="326003"/>
                        <a:ext cx="556260" cy="84264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62" name="Text Box 32"/>
                    <p:cNvSpPr txBox="1"/>
                    <p:nvPr/>
                  </p:nvSpPr>
                  <p:spPr>
                    <a:xfrm>
                      <a:off x="697865" y="675861"/>
                      <a:ext cx="269654" cy="222250"/>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3</a:t>
                      </a:r>
                      <a:endParaRPr lang="en-US" sz="1100">
                        <a:effectLst/>
                        <a:ea typeface="Calibri"/>
                        <a:cs typeface="Times New Roman"/>
                      </a:endParaRPr>
                    </a:p>
                  </p:txBody>
                </p:sp>
              </p:grpSp>
            </p:grpSp>
            <p:sp>
              <p:nvSpPr>
                <p:cNvPr id="58" name="Text Box 33"/>
                <p:cNvSpPr txBox="1"/>
                <p:nvPr/>
              </p:nvSpPr>
              <p:spPr>
                <a:xfrm>
                  <a:off x="1478943" y="763325"/>
                  <a:ext cx="269240" cy="222250"/>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2</a:t>
                  </a:r>
                  <a:endParaRPr lang="en-US" sz="1100">
                    <a:effectLst/>
                    <a:ea typeface="Calibri"/>
                    <a:cs typeface="Times New Roman"/>
                  </a:endParaRPr>
                </a:p>
              </p:txBody>
            </p:sp>
          </p:grpSp>
        </p:grpSp>
      </p:grpSp>
    </p:spTree>
    <p:extLst>
      <p:ext uri="{BB962C8B-B14F-4D97-AF65-F5344CB8AC3E}">
        <p14:creationId xmlns:p14="http://schemas.microsoft.com/office/powerpoint/2010/main" val="2153523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a:solidFill>
                  <a:srgbClr val="FF0000"/>
                </a:solidFill>
                <a:latin typeface="Times New Roman" panose="02020603050405020304" pitchFamily="18" charset="0"/>
                <a:cs typeface="Times New Roman" panose="02020603050405020304" pitchFamily="18" charset="0"/>
                <a:sym typeface="+mn-ea"/>
              </a:rPr>
              <a:t>All Pairs Shortest Path Poblem</a:t>
            </a:r>
            <a:endParaRPr lang="en-US" b="1" dirty="0">
              <a:solidFill>
                <a:srgbClr val="FF0000"/>
              </a:solidFill>
              <a:latin typeface="Times New Roman" panose="02020603050405020304" pitchFamily="18" charset="0"/>
              <a:cs typeface="Times New Roman" panose="02020603050405020304" pitchFamily="18" charset="0"/>
              <a:sym typeface="+mn-ea"/>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9456" y="1160884"/>
            <a:ext cx="9361040" cy="4644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67980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935355"/>
            <a:ext cx="11175032" cy="5878021"/>
          </a:xfrm>
        </p:spPr>
        <p:txBody>
          <a:bodyPr>
            <a:noAutofit/>
          </a:bodyPr>
          <a:lstStyle/>
          <a:p>
            <a:pPr marL="0" indent="0" algn="just">
              <a:spcBef>
                <a:spcPts val="20"/>
              </a:spcBef>
              <a:spcAft>
                <a:spcPts val="0"/>
              </a:spcAft>
              <a:buNone/>
            </a:pPr>
            <a:r>
              <a:rPr lang="en-US" sz="3000" b="1" dirty="0">
                <a:latin typeface="Times New Roman" pitchFamily="18" charset="0"/>
                <a:cs typeface="Times New Roman" pitchFamily="18" charset="0"/>
              </a:rPr>
              <a:t>Now we will calculate A</a:t>
            </a:r>
            <a:r>
              <a:rPr lang="en-US" sz="3000" b="1" baseline="30000" dirty="0">
                <a:latin typeface="Times New Roman" pitchFamily="18" charset="0"/>
                <a:cs typeface="Times New Roman" pitchFamily="18" charset="0"/>
              </a:rPr>
              <a:t>3</a:t>
            </a:r>
            <a:endParaRPr lang="en-US" sz="3000" b="1" dirty="0">
              <a:latin typeface="Times New Roman" pitchFamily="18" charset="0"/>
              <a:cs typeface="Times New Roman" pitchFamily="18" charset="0"/>
            </a:endParaRPr>
          </a:p>
          <a:p>
            <a:pPr marL="0" indent="0" algn="just">
              <a:spcBef>
                <a:spcPts val="20"/>
              </a:spcBef>
              <a:spcAft>
                <a:spcPts val="0"/>
              </a:spcAft>
              <a:buNone/>
            </a:pPr>
            <a:endParaRPr lang="en-US" sz="2100" dirty="0">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1698454"/>
            <a:ext cx="8597174" cy="4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394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100" b="1" u="sng" dirty="0">
                <a:latin typeface="Times New Roman" pitchFamily="18" charset="0"/>
                <a:cs typeface="Times New Roman" pitchFamily="18" charset="0"/>
              </a:rPr>
              <a:t>Example 2:</a:t>
            </a:r>
            <a:r>
              <a:rPr lang="en-US" sz="2100" b="1" dirty="0">
                <a:latin typeface="Times New Roman" pitchFamily="18" charset="0"/>
                <a:cs typeface="Times New Roman" pitchFamily="18" charset="0"/>
              </a:rPr>
              <a:t>							</a:t>
            </a:r>
            <a:r>
              <a:rPr lang="en-US" sz="2100" b="1" u="sng" dirty="0">
                <a:latin typeface="Times New Roman" pitchFamily="18" charset="0"/>
                <a:cs typeface="Times New Roman" pitchFamily="18" charset="0"/>
              </a:rPr>
              <a:t>Solution:</a:t>
            </a:r>
          </a:p>
          <a:p>
            <a:pPr marL="0" indent="0" algn="just">
              <a:spcBef>
                <a:spcPts val="20"/>
              </a:spcBef>
              <a:spcAft>
                <a:spcPts val="0"/>
              </a:spcAft>
              <a:buNone/>
            </a:pPr>
            <a:endParaRPr lang="en-US" sz="2100" b="1" dirty="0">
              <a:latin typeface="Times New Roman" pitchFamily="18" charset="0"/>
              <a:cs typeface="Times New Roman" pitchFamily="18" charset="0"/>
            </a:endParaRPr>
          </a:p>
          <a:p>
            <a:pPr marL="0" indent="0" algn="just">
              <a:spcBef>
                <a:spcPts val="20"/>
              </a:spcBef>
              <a:spcAft>
                <a:spcPts val="0"/>
              </a:spcAft>
              <a:buNone/>
            </a:pPr>
            <a:endParaRPr lang="en-US" sz="2100" dirty="0">
              <a:latin typeface="Times New Roman" pitchFamily="18" charset="0"/>
              <a:cs typeface="Times New Roman" pitchFamily="18" charset="0"/>
            </a:endParaRPr>
          </a:p>
          <a:p>
            <a:pPr marL="0" indent="0" algn="just">
              <a:spcBef>
                <a:spcPts val="20"/>
              </a:spcBef>
              <a:spcAft>
                <a:spcPts val="0"/>
              </a:spcAft>
              <a:buNone/>
            </a:pPr>
            <a:endParaRPr lang="en-US" sz="2100" dirty="0">
              <a:latin typeface="Times New Roman" pitchFamily="18" charset="0"/>
              <a:cs typeface="Times New Roman" pitchFamily="18" charset="0"/>
            </a:endParaRPr>
          </a:p>
        </p:txBody>
      </p:sp>
      <p:grpSp>
        <p:nvGrpSpPr>
          <p:cNvPr id="6" name="Group 5"/>
          <p:cNvGrpSpPr/>
          <p:nvPr/>
        </p:nvGrpSpPr>
        <p:grpSpPr>
          <a:xfrm>
            <a:off x="695400" y="1570893"/>
            <a:ext cx="4646298" cy="3370275"/>
            <a:chOff x="0" y="0"/>
            <a:chExt cx="2934694" cy="2327661"/>
          </a:xfrm>
        </p:grpSpPr>
        <p:sp>
          <p:nvSpPr>
            <p:cNvPr id="7" name="Text Box 55"/>
            <p:cNvSpPr txBox="1"/>
            <p:nvPr/>
          </p:nvSpPr>
          <p:spPr>
            <a:xfrm>
              <a:off x="1606163" y="1017767"/>
              <a:ext cx="351155"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5</a:t>
              </a:r>
              <a:endParaRPr lang="en-US" sz="1100">
                <a:effectLst/>
                <a:ea typeface="Calibri"/>
                <a:cs typeface="Times New Roman"/>
              </a:endParaRPr>
            </a:p>
          </p:txBody>
        </p:sp>
        <p:grpSp>
          <p:nvGrpSpPr>
            <p:cNvPr id="8" name="Group 7"/>
            <p:cNvGrpSpPr/>
            <p:nvPr/>
          </p:nvGrpSpPr>
          <p:grpSpPr>
            <a:xfrm>
              <a:off x="0" y="0"/>
              <a:ext cx="2934694" cy="2327661"/>
              <a:chOff x="0" y="0"/>
              <a:chExt cx="2934694" cy="2327661"/>
            </a:xfrm>
          </p:grpSpPr>
          <p:sp>
            <p:nvSpPr>
              <p:cNvPr id="9" name="Text Box 44"/>
              <p:cNvSpPr txBox="1"/>
              <p:nvPr/>
            </p:nvSpPr>
            <p:spPr>
              <a:xfrm>
                <a:off x="0" y="1049572"/>
                <a:ext cx="310101"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7</a:t>
                </a:r>
                <a:endParaRPr lang="en-US" sz="1100">
                  <a:effectLst/>
                  <a:ea typeface="Calibri"/>
                  <a:cs typeface="Times New Roman"/>
                </a:endParaRPr>
              </a:p>
            </p:txBody>
          </p:sp>
          <p:grpSp>
            <p:nvGrpSpPr>
              <p:cNvPr id="10" name="Group 9"/>
              <p:cNvGrpSpPr/>
              <p:nvPr/>
            </p:nvGrpSpPr>
            <p:grpSpPr>
              <a:xfrm>
                <a:off x="222636" y="0"/>
                <a:ext cx="2712058" cy="2327661"/>
                <a:chOff x="0" y="0"/>
                <a:chExt cx="2712058" cy="2327661"/>
              </a:xfrm>
            </p:grpSpPr>
            <p:grpSp>
              <p:nvGrpSpPr>
                <p:cNvPr id="11" name="Group 10"/>
                <p:cNvGrpSpPr/>
                <p:nvPr/>
              </p:nvGrpSpPr>
              <p:grpSpPr>
                <a:xfrm>
                  <a:off x="0" y="0"/>
                  <a:ext cx="2712058" cy="2327661"/>
                  <a:chOff x="0" y="0"/>
                  <a:chExt cx="2712058" cy="2327661"/>
                </a:xfrm>
              </p:grpSpPr>
              <p:grpSp>
                <p:nvGrpSpPr>
                  <p:cNvPr id="13" name="Group 12"/>
                  <p:cNvGrpSpPr/>
                  <p:nvPr/>
                </p:nvGrpSpPr>
                <p:grpSpPr>
                  <a:xfrm>
                    <a:off x="0" y="0"/>
                    <a:ext cx="2712058" cy="2148923"/>
                    <a:chOff x="0" y="0"/>
                    <a:chExt cx="2712058" cy="2148923"/>
                  </a:xfrm>
                </p:grpSpPr>
                <p:sp>
                  <p:nvSpPr>
                    <p:cNvPr id="15" name="Text Box 56"/>
                    <p:cNvSpPr txBox="1"/>
                    <p:nvPr/>
                  </p:nvSpPr>
                  <p:spPr>
                    <a:xfrm>
                      <a:off x="2361538" y="1001864"/>
                      <a:ext cx="350520"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2</a:t>
                      </a:r>
                      <a:endParaRPr lang="en-US" sz="1100">
                        <a:effectLst/>
                        <a:ea typeface="Calibri"/>
                        <a:cs typeface="Times New Roman"/>
                      </a:endParaRPr>
                    </a:p>
                  </p:txBody>
                </p:sp>
                <p:grpSp>
                  <p:nvGrpSpPr>
                    <p:cNvPr id="16" name="Group 15"/>
                    <p:cNvGrpSpPr/>
                    <p:nvPr/>
                  </p:nvGrpSpPr>
                  <p:grpSpPr>
                    <a:xfrm>
                      <a:off x="0" y="0"/>
                      <a:ext cx="2489092" cy="2148923"/>
                      <a:chOff x="0" y="0"/>
                      <a:chExt cx="2489092" cy="2148923"/>
                    </a:xfrm>
                  </p:grpSpPr>
                  <p:sp>
                    <p:nvSpPr>
                      <p:cNvPr id="17" name="Text Box 23"/>
                      <p:cNvSpPr txBox="1"/>
                      <p:nvPr/>
                    </p:nvSpPr>
                    <p:spPr>
                      <a:xfrm>
                        <a:off x="1192696" y="556591"/>
                        <a:ext cx="341906"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3</a:t>
                        </a:r>
                        <a:endParaRPr lang="en-US" sz="1100">
                          <a:effectLst/>
                          <a:ea typeface="Calibri"/>
                          <a:cs typeface="Times New Roman"/>
                        </a:endParaRPr>
                      </a:p>
                    </p:txBody>
                  </p:sp>
                  <p:grpSp>
                    <p:nvGrpSpPr>
                      <p:cNvPr id="18" name="Group 17"/>
                      <p:cNvGrpSpPr/>
                      <p:nvPr/>
                    </p:nvGrpSpPr>
                    <p:grpSpPr>
                      <a:xfrm>
                        <a:off x="0" y="0"/>
                        <a:ext cx="2489092" cy="2148923"/>
                        <a:chOff x="0" y="0"/>
                        <a:chExt cx="2489092" cy="2148923"/>
                      </a:xfrm>
                    </p:grpSpPr>
                    <p:sp>
                      <p:nvSpPr>
                        <p:cNvPr id="19" name="Text Box 41"/>
                        <p:cNvSpPr txBox="1"/>
                        <p:nvPr/>
                      </p:nvSpPr>
                      <p:spPr>
                        <a:xfrm>
                          <a:off x="1224501" y="0"/>
                          <a:ext cx="351155" cy="254441"/>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8</a:t>
                          </a:r>
                          <a:endParaRPr lang="en-US" sz="1100">
                            <a:effectLst/>
                            <a:ea typeface="Calibri"/>
                            <a:cs typeface="Times New Roman"/>
                          </a:endParaRPr>
                        </a:p>
                      </p:txBody>
                    </p:sp>
                    <p:grpSp>
                      <p:nvGrpSpPr>
                        <p:cNvPr id="20" name="Group 19"/>
                        <p:cNvGrpSpPr/>
                        <p:nvPr/>
                      </p:nvGrpSpPr>
                      <p:grpSpPr>
                        <a:xfrm>
                          <a:off x="0" y="182880"/>
                          <a:ext cx="2489092" cy="1966043"/>
                          <a:chOff x="0" y="0"/>
                          <a:chExt cx="2489092" cy="1966043"/>
                        </a:xfrm>
                      </p:grpSpPr>
                      <p:sp>
                        <p:nvSpPr>
                          <p:cNvPr id="21" name="Oval 20"/>
                          <p:cNvSpPr/>
                          <p:nvPr/>
                        </p:nvSpPr>
                        <p:spPr>
                          <a:xfrm>
                            <a:off x="0" y="0"/>
                            <a:ext cx="517168" cy="4553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22" name="Oval 21"/>
                          <p:cNvSpPr/>
                          <p:nvPr/>
                        </p:nvSpPr>
                        <p:spPr>
                          <a:xfrm>
                            <a:off x="55660" y="1510748"/>
                            <a:ext cx="516890" cy="45529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23" name="Oval 22"/>
                          <p:cNvSpPr/>
                          <p:nvPr/>
                        </p:nvSpPr>
                        <p:spPr>
                          <a:xfrm>
                            <a:off x="1971924" y="15902"/>
                            <a:ext cx="517168" cy="45531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cxnSp>
                        <p:nvCxnSpPr>
                          <p:cNvPr id="24" name="Straight Arrow Connector 23"/>
                          <p:cNvCxnSpPr/>
                          <p:nvPr/>
                        </p:nvCxnSpPr>
                        <p:spPr>
                          <a:xfrm>
                            <a:off x="508884" y="326003"/>
                            <a:ext cx="1533479" cy="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59026" y="461176"/>
                            <a:ext cx="0" cy="1110615"/>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305879" y="469127"/>
                            <a:ext cx="0" cy="1102664"/>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453225" y="103367"/>
                            <a:ext cx="1574603" cy="1"/>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97566" y="405516"/>
                            <a:ext cx="1" cy="110490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1908313" y="1510748"/>
                            <a:ext cx="516890" cy="45529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dirty="0">
                                <a:solidFill>
                                  <a:srgbClr val="000000"/>
                                </a:solidFill>
                                <a:effectLst/>
                                <a:ea typeface="Calibri"/>
                                <a:cs typeface="Times New Roman"/>
                              </a:rPr>
                              <a:t>3</a:t>
                            </a:r>
                            <a:endParaRPr lang="en-US" sz="1100" dirty="0">
                              <a:effectLst/>
                              <a:ea typeface="Calibri"/>
                              <a:cs typeface="Times New Roman"/>
                            </a:endParaRPr>
                          </a:p>
                        </p:txBody>
                      </p:sp>
                      <p:cxnSp>
                        <p:nvCxnSpPr>
                          <p:cNvPr id="30" name="Straight Arrow Connector 29"/>
                          <p:cNvCxnSpPr/>
                          <p:nvPr/>
                        </p:nvCxnSpPr>
                        <p:spPr>
                          <a:xfrm flipH="1">
                            <a:off x="572494" y="1773141"/>
                            <a:ext cx="1335818" cy="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453225" y="405516"/>
                            <a:ext cx="1518286" cy="116586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sp>
                <p:nvSpPr>
                  <p:cNvPr id="14" name="Text Box 61"/>
                  <p:cNvSpPr txBox="1"/>
                  <p:nvPr/>
                </p:nvSpPr>
                <p:spPr>
                  <a:xfrm>
                    <a:off x="1113183" y="2051436"/>
                    <a:ext cx="351155"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1</a:t>
                    </a:r>
                    <a:endParaRPr lang="en-US" sz="1100">
                      <a:effectLst/>
                      <a:ea typeface="Calibri"/>
                      <a:cs typeface="Times New Roman"/>
                    </a:endParaRPr>
                  </a:p>
                </p:txBody>
              </p:sp>
            </p:grpSp>
            <p:sp>
              <p:nvSpPr>
                <p:cNvPr id="12" name="Text Box 62"/>
                <p:cNvSpPr txBox="1"/>
                <p:nvPr/>
              </p:nvSpPr>
              <p:spPr>
                <a:xfrm>
                  <a:off x="453225" y="1105231"/>
                  <a:ext cx="310101" cy="2762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2</a:t>
                  </a:r>
                  <a:endParaRPr lang="en-US" sz="1100">
                    <a:effectLst/>
                    <a:ea typeface="Calibri"/>
                    <a:cs typeface="Times New Roman"/>
                  </a:endParaRPr>
                </a:p>
              </p:txBody>
            </p:sp>
          </p:grpSp>
        </p:grpSp>
      </p:grpSp>
      <p:pic>
        <p:nvPicPr>
          <p:cNvPr id="32"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2550"/>
          <a:stretch/>
        </p:blipFill>
        <p:spPr bwMode="auto">
          <a:xfrm>
            <a:off x="6481589" y="1772816"/>
            <a:ext cx="1999724" cy="15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3496"/>
          <a:stretch/>
        </p:blipFill>
        <p:spPr bwMode="auto">
          <a:xfrm>
            <a:off x="9048328" y="1700808"/>
            <a:ext cx="1891809" cy="156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4" name="Picture 1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3496"/>
          <a:stretch/>
        </p:blipFill>
        <p:spPr bwMode="auto">
          <a:xfrm>
            <a:off x="6456040" y="3429000"/>
            <a:ext cx="1881257" cy="1557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5" name="Picture 23"/>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5505"/>
          <a:stretch/>
        </p:blipFill>
        <p:spPr bwMode="auto">
          <a:xfrm>
            <a:off x="9048328" y="3429000"/>
            <a:ext cx="1747793" cy="156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 name="Picture 33"/>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3496"/>
          <a:stretch/>
        </p:blipFill>
        <p:spPr bwMode="auto">
          <a:xfrm>
            <a:off x="7968208" y="5029066"/>
            <a:ext cx="1800200" cy="149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9749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All Pairs Shortest Path Problem</a:t>
            </a:r>
          </a:p>
        </p:txBody>
      </p:sp>
      <p:sp>
        <p:nvSpPr>
          <p:cNvPr id="3" name="Content Placeholder 2"/>
          <p:cNvSpPr>
            <a:spLocks noGrp="1"/>
          </p:cNvSpPr>
          <p:nvPr>
            <p:ph idx="1"/>
          </p:nvPr>
        </p:nvSpPr>
        <p:spPr>
          <a:xfrm>
            <a:off x="609600" y="935355"/>
            <a:ext cx="11175032" cy="5661997"/>
          </a:xfrm>
        </p:spPr>
        <p:txBody>
          <a:bodyPr>
            <a:noAutofit/>
          </a:bodyPr>
          <a:lstStyle/>
          <a:p>
            <a:pPr marL="0" indent="0" algn="just">
              <a:spcBef>
                <a:spcPts val="20"/>
              </a:spcBef>
              <a:spcAft>
                <a:spcPts val="0"/>
              </a:spcAft>
              <a:buNone/>
            </a:pPr>
            <a:r>
              <a:rPr lang="en-US" sz="2100" b="1" u="sng" dirty="0">
                <a:latin typeface="Times New Roman" pitchFamily="18" charset="0"/>
                <a:cs typeface="Times New Roman" pitchFamily="18" charset="0"/>
              </a:rPr>
              <a:t>Example 3:</a:t>
            </a:r>
            <a:r>
              <a:rPr lang="en-US" sz="2100" b="1" dirty="0">
                <a:latin typeface="Times New Roman" pitchFamily="18" charset="0"/>
                <a:cs typeface="Times New Roman" pitchFamily="18" charset="0"/>
              </a:rPr>
              <a:t>							</a:t>
            </a:r>
            <a:r>
              <a:rPr lang="en-US" sz="2100" b="1" u="sng" dirty="0">
                <a:latin typeface="Times New Roman" pitchFamily="18" charset="0"/>
                <a:cs typeface="Times New Roman" pitchFamily="18" charset="0"/>
              </a:rPr>
              <a:t>Solution:</a:t>
            </a:r>
          </a:p>
          <a:p>
            <a:pPr marL="0" indent="0" algn="just">
              <a:spcBef>
                <a:spcPts val="20"/>
              </a:spcBef>
              <a:spcAft>
                <a:spcPts val="0"/>
              </a:spcAft>
              <a:buNone/>
            </a:pPr>
            <a:endParaRPr lang="en-US" sz="2100" b="1" dirty="0">
              <a:latin typeface="Times New Roman" pitchFamily="18" charset="0"/>
              <a:cs typeface="Times New Roman" pitchFamily="18" charset="0"/>
            </a:endParaRPr>
          </a:p>
          <a:p>
            <a:pPr marL="0" indent="0" algn="just">
              <a:spcBef>
                <a:spcPts val="20"/>
              </a:spcBef>
              <a:spcAft>
                <a:spcPts val="0"/>
              </a:spcAft>
              <a:buNone/>
            </a:pPr>
            <a:endParaRPr lang="en-US" sz="2100" dirty="0">
              <a:latin typeface="Times New Roman" pitchFamily="18" charset="0"/>
              <a:cs typeface="Times New Roman" pitchFamily="18" charset="0"/>
            </a:endParaRPr>
          </a:p>
          <a:p>
            <a:pPr marL="0" indent="0" algn="just">
              <a:spcBef>
                <a:spcPts val="20"/>
              </a:spcBef>
              <a:spcAft>
                <a:spcPts val="0"/>
              </a:spcAft>
              <a:buNone/>
            </a:pPr>
            <a:endParaRPr lang="en-US" sz="2100" dirty="0">
              <a:latin typeface="Times New Roman" pitchFamily="18" charset="0"/>
              <a:cs typeface="Times New Roman" pitchFamily="18" charset="0"/>
            </a:endParaRPr>
          </a:p>
        </p:txBody>
      </p:sp>
      <p:grpSp>
        <p:nvGrpSpPr>
          <p:cNvPr id="122" name="Group 121"/>
          <p:cNvGrpSpPr/>
          <p:nvPr/>
        </p:nvGrpSpPr>
        <p:grpSpPr>
          <a:xfrm>
            <a:off x="1127448" y="1642424"/>
            <a:ext cx="3528392" cy="2866695"/>
            <a:chOff x="0" y="0"/>
            <a:chExt cx="3141732" cy="2438621"/>
          </a:xfrm>
        </p:grpSpPr>
        <p:sp>
          <p:nvSpPr>
            <p:cNvPr id="123" name="Text Box 94"/>
            <p:cNvSpPr txBox="1"/>
            <p:nvPr/>
          </p:nvSpPr>
          <p:spPr>
            <a:xfrm>
              <a:off x="882595" y="310101"/>
              <a:ext cx="224541" cy="29273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1</a:t>
              </a:r>
              <a:endParaRPr lang="en-US" sz="1100">
                <a:effectLst/>
                <a:ea typeface="Calibri"/>
                <a:cs typeface="Times New Roman"/>
              </a:endParaRPr>
            </a:p>
          </p:txBody>
        </p:sp>
        <p:grpSp>
          <p:nvGrpSpPr>
            <p:cNvPr id="124" name="Group 123"/>
            <p:cNvGrpSpPr/>
            <p:nvPr/>
          </p:nvGrpSpPr>
          <p:grpSpPr>
            <a:xfrm>
              <a:off x="0" y="0"/>
              <a:ext cx="3141732" cy="2438621"/>
              <a:chOff x="0" y="0"/>
              <a:chExt cx="3141732" cy="2438621"/>
            </a:xfrm>
          </p:grpSpPr>
          <p:sp>
            <p:nvSpPr>
              <p:cNvPr id="125" name="Text Box 95"/>
              <p:cNvSpPr txBox="1"/>
              <p:nvPr/>
            </p:nvSpPr>
            <p:spPr>
              <a:xfrm>
                <a:off x="1502797" y="898498"/>
                <a:ext cx="224155" cy="29273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2</a:t>
                </a:r>
                <a:endParaRPr lang="en-US" sz="1100">
                  <a:effectLst/>
                  <a:ea typeface="Calibri"/>
                  <a:cs typeface="Times New Roman"/>
                </a:endParaRPr>
              </a:p>
            </p:txBody>
          </p:sp>
          <p:grpSp>
            <p:nvGrpSpPr>
              <p:cNvPr id="126" name="Group 125"/>
              <p:cNvGrpSpPr/>
              <p:nvPr/>
            </p:nvGrpSpPr>
            <p:grpSpPr>
              <a:xfrm>
                <a:off x="0" y="0"/>
                <a:ext cx="3141732" cy="2438621"/>
                <a:chOff x="0" y="0"/>
                <a:chExt cx="3141732" cy="2438621"/>
              </a:xfrm>
            </p:grpSpPr>
            <p:sp>
              <p:nvSpPr>
                <p:cNvPr id="127" name="Text Box 98"/>
                <p:cNvSpPr txBox="1"/>
                <p:nvPr/>
              </p:nvSpPr>
              <p:spPr>
                <a:xfrm>
                  <a:off x="2321781" y="182880"/>
                  <a:ext cx="224155" cy="29273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8</a:t>
                  </a:r>
                  <a:endParaRPr lang="en-US" sz="1100">
                    <a:effectLst/>
                    <a:ea typeface="Calibri"/>
                    <a:cs typeface="Times New Roman"/>
                  </a:endParaRPr>
                </a:p>
              </p:txBody>
            </p:sp>
            <p:grpSp>
              <p:nvGrpSpPr>
                <p:cNvPr id="128" name="Group 127"/>
                <p:cNvGrpSpPr/>
                <p:nvPr/>
              </p:nvGrpSpPr>
              <p:grpSpPr>
                <a:xfrm>
                  <a:off x="0" y="0"/>
                  <a:ext cx="3141732" cy="2438621"/>
                  <a:chOff x="0" y="0"/>
                  <a:chExt cx="3141732" cy="2438621"/>
                </a:xfrm>
              </p:grpSpPr>
              <p:sp>
                <p:nvSpPr>
                  <p:cNvPr id="129" name="Text Box 97"/>
                  <p:cNvSpPr txBox="1"/>
                  <p:nvPr/>
                </p:nvSpPr>
                <p:spPr>
                  <a:xfrm>
                    <a:off x="2464905" y="1820849"/>
                    <a:ext cx="224155" cy="29273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1</a:t>
                    </a:r>
                    <a:endParaRPr lang="en-US" sz="1100">
                      <a:effectLst/>
                      <a:ea typeface="Calibri"/>
                      <a:cs typeface="Times New Roman"/>
                    </a:endParaRPr>
                  </a:p>
                </p:txBody>
              </p:sp>
              <p:grpSp>
                <p:nvGrpSpPr>
                  <p:cNvPr id="130" name="Group 129"/>
                  <p:cNvGrpSpPr/>
                  <p:nvPr/>
                </p:nvGrpSpPr>
                <p:grpSpPr>
                  <a:xfrm>
                    <a:off x="0" y="0"/>
                    <a:ext cx="3141732" cy="2438621"/>
                    <a:chOff x="0" y="0"/>
                    <a:chExt cx="3141732" cy="2438621"/>
                  </a:xfrm>
                </p:grpSpPr>
                <p:sp>
                  <p:nvSpPr>
                    <p:cNvPr id="131" name="Text Box 96"/>
                    <p:cNvSpPr txBox="1"/>
                    <p:nvPr/>
                  </p:nvSpPr>
                  <p:spPr>
                    <a:xfrm>
                      <a:off x="803082" y="1757239"/>
                      <a:ext cx="224155" cy="29273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9</a:t>
                      </a:r>
                      <a:endParaRPr lang="en-US" sz="1100">
                        <a:effectLst/>
                        <a:ea typeface="Calibri"/>
                        <a:cs typeface="Times New Roman"/>
                      </a:endParaRPr>
                    </a:p>
                  </p:txBody>
                </p:sp>
                <p:grpSp>
                  <p:nvGrpSpPr>
                    <p:cNvPr id="132" name="Group 131"/>
                    <p:cNvGrpSpPr/>
                    <p:nvPr/>
                  </p:nvGrpSpPr>
                  <p:grpSpPr>
                    <a:xfrm>
                      <a:off x="0" y="0"/>
                      <a:ext cx="3141732" cy="2438621"/>
                      <a:chOff x="0" y="0"/>
                      <a:chExt cx="3141732" cy="2438621"/>
                    </a:xfrm>
                  </p:grpSpPr>
                  <p:grpSp>
                    <p:nvGrpSpPr>
                      <p:cNvPr id="133" name="Group 132"/>
                      <p:cNvGrpSpPr/>
                      <p:nvPr/>
                    </p:nvGrpSpPr>
                    <p:grpSpPr>
                      <a:xfrm>
                        <a:off x="0" y="0"/>
                        <a:ext cx="3141732" cy="2438621"/>
                        <a:chOff x="0" y="0"/>
                        <a:chExt cx="3141732" cy="2438621"/>
                      </a:xfrm>
                    </p:grpSpPr>
                    <p:grpSp>
                      <p:nvGrpSpPr>
                        <p:cNvPr id="135" name="Group 134"/>
                        <p:cNvGrpSpPr/>
                        <p:nvPr/>
                      </p:nvGrpSpPr>
                      <p:grpSpPr>
                        <a:xfrm>
                          <a:off x="0" y="0"/>
                          <a:ext cx="3141732" cy="2438621"/>
                          <a:chOff x="0" y="0"/>
                          <a:chExt cx="3141732" cy="2438621"/>
                        </a:xfrm>
                      </p:grpSpPr>
                      <p:grpSp>
                        <p:nvGrpSpPr>
                          <p:cNvPr id="138" name="Group 137"/>
                          <p:cNvGrpSpPr/>
                          <p:nvPr/>
                        </p:nvGrpSpPr>
                        <p:grpSpPr>
                          <a:xfrm>
                            <a:off x="262393" y="0"/>
                            <a:ext cx="2879339" cy="2438621"/>
                            <a:chOff x="0" y="0"/>
                            <a:chExt cx="2879339" cy="2438621"/>
                          </a:xfrm>
                        </p:grpSpPr>
                        <p:grpSp>
                          <p:nvGrpSpPr>
                            <p:cNvPr id="140" name="Group 139"/>
                            <p:cNvGrpSpPr/>
                            <p:nvPr/>
                          </p:nvGrpSpPr>
                          <p:grpSpPr>
                            <a:xfrm>
                              <a:off x="0" y="0"/>
                              <a:ext cx="2879339" cy="2438621"/>
                              <a:chOff x="0" y="0"/>
                              <a:chExt cx="2879339" cy="2438621"/>
                            </a:xfrm>
                          </p:grpSpPr>
                          <p:sp>
                            <p:nvSpPr>
                              <p:cNvPr id="146" name="Oval 145"/>
                              <p:cNvSpPr/>
                              <p:nvPr/>
                            </p:nvSpPr>
                            <p:spPr>
                              <a:xfrm>
                                <a:off x="1216550" y="0"/>
                                <a:ext cx="541655" cy="482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7" name="Oval 146"/>
                              <p:cNvSpPr/>
                              <p:nvPr/>
                            </p:nvSpPr>
                            <p:spPr>
                              <a:xfrm>
                                <a:off x="1192696" y="1956021"/>
                                <a:ext cx="541655" cy="482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48" name="Oval 147"/>
                              <p:cNvSpPr/>
                              <p:nvPr/>
                            </p:nvSpPr>
                            <p:spPr>
                              <a:xfrm>
                                <a:off x="0" y="985962"/>
                                <a:ext cx="541655" cy="482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9" name="Oval 148"/>
                              <p:cNvSpPr/>
                              <p:nvPr/>
                            </p:nvSpPr>
                            <p:spPr>
                              <a:xfrm>
                                <a:off x="2337684" y="978011"/>
                                <a:ext cx="541655" cy="4826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grpSp>
                        <p:cxnSp>
                          <p:nvCxnSpPr>
                            <p:cNvPr id="141" name="Straight Arrow Connector 140"/>
                            <p:cNvCxnSpPr/>
                            <p:nvPr/>
                          </p:nvCxnSpPr>
                          <p:spPr>
                            <a:xfrm>
                              <a:off x="548640" y="1240404"/>
                              <a:ext cx="1789044" cy="0"/>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a:off x="405517" y="1463040"/>
                              <a:ext cx="834887" cy="644056"/>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p:nvPr/>
                          </p:nvCxnSpPr>
                          <p:spPr>
                            <a:xfrm>
                              <a:off x="1765190" y="302150"/>
                              <a:ext cx="779227" cy="691763"/>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flipH="1">
                              <a:off x="389614" y="286247"/>
                              <a:ext cx="834390" cy="731272"/>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p:nvPr/>
                          </p:nvCxnSpPr>
                          <p:spPr>
                            <a:xfrm flipH="1">
                              <a:off x="1717482" y="1455089"/>
                              <a:ext cx="768737" cy="651841"/>
                            </a:xfrm>
                            <a:prstGeom prst="straightConnector1">
                              <a:avLst/>
                            </a:prstGeom>
                            <a:ln w="381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39" name="Freeform 138"/>
                          <p:cNvSpPr/>
                          <p:nvPr/>
                        </p:nvSpPr>
                        <p:spPr>
                          <a:xfrm>
                            <a:off x="0" y="111319"/>
                            <a:ext cx="1534409" cy="2186499"/>
                          </a:xfrm>
                          <a:custGeom>
                            <a:avLst/>
                            <a:gdLst>
                              <a:gd name="connsiteX0" fmla="*/ 1924325 w 1995886"/>
                              <a:gd name="connsiteY0" fmla="*/ 2258170 h 2258170"/>
                              <a:gd name="connsiteX1" fmla="*/ 109 w 1995886"/>
                              <a:gd name="connsiteY1" fmla="*/ 1057523 h 2258170"/>
                              <a:gd name="connsiteX2" fmla="*/ 1995886 w 1995886"/>
                              <a:gd name="connsiteY2" fmla="*/ 0 h 2258170"/>
                            </a:gdLst>
                            <a:ahLst/>
                            <a:cxnLst>
                              <a:cxn ang="0">
                                <a:pos x="connsiteX0" y="connsiteY0"/>
                              </a:cxn>
                              <a:cxn ang="0">
                                <a:pos x="connsiteX1" y="connsiteY1"/>
                              </a:cxn>
                              <a:cxn ang="0">
                                <a:pos x="connsiteX2" y="connsiteY2"/>
                              </a:cxn>
                            </a:cxnLst>
                            <a:rect l="l" t="t" r="r" b="b"/>
                            <a:pathLst>
                              <a:path w="1995886" h="2258170">
                                <a:moveTo>
                                  <a:pt x="1924325" y="2258170"/>
                                </a:moveTo>
                                <a:cubicBezTo>
                                  <a:pt x="956253" y="1846027"/>
                                  <a:pt x="-11818" y="1433885"/>
                                  <a:pt x="109" y="1057523"/>
                                </a:cubicBezTo>
                                <a:cubicBezTo>
                                  <a:pt x="12036" y="681161"/>
                                  <a:pt x="1003961" y="340580"/>
                                  <a:pt x="1995886" y="0"/>
                                </a:cubicBezTo>
                              </a:path>
                            </a:pathLst>
                          </a:custGeom>
                          <a:ln w="38100">
                            <a:solidFill>
                              <a:schemeClr val="tx1"/>
                            </a:solidFill>
                          </a:ln>
                        </p:spPr>
                        <p:style>
                          <a:lnRef idx="2">
                            <a:schemeClr val="dk1"/>
                          </a:lnRef>
                          <a:fillRef idx="0">
                            <a:schemeClr val="dk1"/>
                          </a:fillRef>
                          <a:effectRef idx="1">
                            <a:schemeClr val="dk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cxnSp>
                      <p:nvCxnSpPr>
                        <p:cNvPr id="136" name="Straight Connector 135"/>
                        <p:cNvCxnSpPr/>
                        <p:nvPr/>
                      </p:nvCxnSpPr>
                      <p:spPr>
                        <a:xfrm>
                          <a:off x="1296063" y="111319"/>
                          <a:ext cx="189865" cy="31363"/>
                        </a:xfrm>
                        <a:prstGeom prst="line">
                          <a:avLst/>
                        </a:prstGeom>
                        <a:ln w="38100"/>
                      </p:spPr>
                      <p:style>
                        <a:lnRef idx="2">
                          <a:schemeClr val="dk1"/>
                        </a:lnRef>
                        <a:fillRef idx="0">
                          <a:schemeClr val="dk1"/>
                        </a:fillRef>
                        <a:effectRef idx="1">
                          <a:schemeClr val="dk1"/>
                        </a:effectRef>
                        <a:fontRef idx="minor">
                          <a:schemeClr val="tx1"/>
                        </a:fontRef>
                      </p:style>
                    </p:cxnSp>
                    <p:cxnSp>
                      <p:nvCxnSpPr>
                        <p:cNvPr id="137" name="Straight Connector 136"/>
                        <p:cNvCxnSpPr/>
                        <p:nvPr/>
                      </p:nvCxnSpPr>
                      <p:spPr>
                        <a:xfrm flipV="1">
                          <a:off x="1391478" y="135172"/>
                          <a:ext cx="86913" cy="151074"/>
                        </a:xfrm>
                        <a:prstGeom prst="line">
                          <a:avLst/>
                        </a:prstGeom>
                        <a:ln w="38100"/>
                      </p:spPr>
                      <p:style>
                        <a:lnRef idx="2">
                          <a:schemeClr val="dk1"/>
                        </a:lnRef>
                        <a:fillRef idx="0">
                          <a:schemeClr val="dk1"/>
                        </a:fillRef>
                        <a:effectRef idx="1">
                          <a:schemeClr val="dk1"/>
                        </a:effectRef>
                        <a:fontRef idx="minor">
                          <a:schemeClr val="tx1"/>
                        </a:fontRef>
                      </p:style>
                    </p:cxnSp>
                  </p:grpSp>
                  <p:sp>
                    <p:nvSpPr>
                      <p:cNvPr id="134" name="Text Box 108"/>
                      <p:cNvSpPr txBox="1"/>
                      <p:nvPr/>
                    </p:nvSpPr>
                    <p:spPr>
                      <a:xfrm>
                        <a:off x="214685" y="294199"/>
                        <a:ext cx="269875" cy="301625"/>
                      </a:xfrm>
                      <a:prstGeom prst="rect">
                        <a:avLst/>
                      </a:prstGeom>
                      <a:solidFill>
                        <a:schemeClr val="lt1"/>
                      </a:solidFill>
                      <a:ln w="3810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100" b="1">
                            <a:effectLst/>
                            <a:ea typeface="Calibri"/>
                            <a:cs typeface="Times New Roman"/>
                          </a:rPr>
                          <a:t>4</a:t>
                        </a:r>
                        <a:endParaRPr lang="en-US" sz="1100">
                          <a:effectLst/>
                          <a:ea typeface="Calibri"/>
                          <a:cs typeface="Times New Roman"/>
                        </a:endParaRPr>
                      </a:p>
                    </p:txBody>
                  </p:sp>
                </p:grpSp>
              </p:grpSp>
            </p:grpSp>
          </p:grpSp>
        </p:grpSp>
      </p:grpSp>
      <p:pic>
        <p:nvPicPr>
          <p:cNvPr id="150"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72433"/>
          <a:stretch/>
        </p:blipFill>
        <p:spPr bwMode="auto">
          <a:xfrm>
            <a:off x="6489550" y="1484784"/>
            <a:ext cx="1910706" cy="1520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3" name="Picture 1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4217" b="19941"/>
          <a:stretch/>
        </p:blipFill>
        <p:spPr bwMode="auto">
          <a:xfrm>
            <a:off x="9120336" y="3140969"/>
            <a:ext cx="1800200" cy="1431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 name="Picture 13"/>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71852" b="10424"/>
          <a:stretch/>
        </p:blipFill>
        <p:spPr bwMode="auto">
          <a:xfrm>
            <a:off x="6456040" y="3212976"/>
            <a:ext cx="1946423" cy="135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5" name="Picture 24"/>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r="74217"/>
          <a:stretch/>
        </p:blipFill>
        <p:spPr bwMode="auto">
          <a:xfrm>
            <a:off x="8071888" y="5057881"/>
            <a:ext cx="1768528" cy="1323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6" name="Picture 12"/>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74217" b="9172"/>
          <a:stretch/>
        </p:blipFill>
        <p:spPr bwMode="auto">
          <a:xfrm>
            <a:off x="9002588" y="1476705"/>
            <a:ext cx="1701924" cy="1315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859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sp>
        <p:nvSpPr>
          <p:cNvPr id="3" name="Content Placeholder 2"/>
          <p:cNvSpPr>
            <a:spLocks noGrp="1"/>
          </p:cNvSpPr>
          <p:nvPr>
            <p:ph idx="1"/>
          </p:nvPr>
        </p:nvSpPr>
        <p:spPr>
          <a:xfrm>
            <a:off x="609600" y="935355"/>
            <a:ext cx="11175032" cy="5734005"/>
          </a:xfrm>
        </p:spPr>
        <p:txBody>
          <a:bodyPr>
            <a:noAutofit/>
          </a:bodyPr>
          <a:lstStyle/>
          <a:p>
            <a:pPr algn="just">
              <a:spcBef>
                <a:spcPts val="20"/>
              </a:spcBef>
              <a:spcAft>
                <a:spcPts val="0"/>
              </a:spcAft>
            </a:pPr>
            <a:r>
              <a:rPr lang="en-US" sz="2200" dirty="0">
                <a:latin typeface="Times New Roman" pitchFamily="18" charset="0"/>
                <a:cs typeface="Times New Roman" pitchFamily="18" charset="0"/>
              </a:rPr>
              <a:t>The travelling salesman problem is a graph computational problem.</a:t>
            </a:r>
          </a:p>
          <a:p>
            <a:pPr marL="0" indent="0" algn="just">
              <a:spcBef>
                <a:spcPts val="20"/>
              </a:spcBef>
              <a:spcAft>
                <a:spcPts val="0"/>
              </a:spcAft>
              <a:buNone/>
            </a:pPr>
            <a:endParaRPr lang="en-US" sz="2200" dirty="0">
              <a:latin typeface="Times New Roman" pitchFamily="18" charset="0"/>
              <a:cs typeface="Times New Roman" pitchFamily="18" charset="0"/>
            </a:endParaRPr>
          </a:p>
          <a:p>
            <a:pPr algn="just">
              <a:spcBef>
                <a:spcPts val="20"/>
              </a:spcBef>
              <a:spcAft>
                <a:spcPts val="0"/>
              </a:spcAft>
            </a:pPr>
            <a:r>
              <a:rPr lang="en-US" sz="2200" dirty="0">
                <a:latin typeface="Times New Roman" pitchFamily="18" charset="0"/>
                <a:cs typeface="Times New Roman" pitchFamily="18" charset="0"/>
              </a:rPr>
              <a:t>Given a set of cities and the distance between every pair of cities, the problem is to find the shortest possible route that visits every city exactly once and returns to the starting point.</a:t>
            </a:r>
          </a:p>
          <a:p>
            <a:pPr algn="just">
              <a:spcBef>
                <a:spcPts val="20"/>
              </a:spcBef>
              <a:spcAft>
                <a:spcPts val="0"/>
              </a:spcAft>
            </a:pPr>
            <a:endParaRPr lang="en-US" sz="2200" dirty="0">
              <a:latin typeface="Times New Roman" pitchFamily="18" charset="0"/>
              <a:cs typeface="Times New Roman" pitchFamily="18" charset="0"/>
            </a:endParaRPr>
          </a:p>
          <a:p>
            <a:pPr algn="just">
              <a:spcBef>
                <a:spcPts val="20"/>
              </a:spcBef>
              <a:spcAft>
                <a:spcPts val="0"/>
              </a:spcAft>
            </a:pPr>
            <a:r>
              <a:rPr lang="en-US" sz="2200" dirty="0">
                <a:latin typeface="Times New Roman" pitchFamily="18" charset="0"/>
                <a:cs typeface="Times New Roman" pitchFamily="18" charset="0"/>
              </a:rPr>
              <a:t>The salesman needs to visit all cities (represented using nodes in a graph) in a list just once and the distances (represented using edges in the graph) between all these cities are known.</a:t>
            </a:r>
          </a:p>
          <a:p>
            <a:pPr algn="just">
              <a:spcBef>
                <a:spcPts val="20"/>
              </a:spcBef>
              <a:spcAft>
                <a:spcPts val="0"/>
              </a:spcAft>
            </a:pPr>
            <a:endParaRPr lang="en-US" sz="2200" dirty="0">
              <a:latin typeface="Times New Roman" pitchFamily="18" charset="0"/>
              <a:cs typeface="Times New Roman" pitchFamily="18" charset="0"/>
            </a:endParaRPr>
          </a:p>
          <a:p>
            <a:pPr algn="just">
              <a:spcBef>
                <a:spcPts val="20"/>
              </a:spcBef>
              <a:spcAft>
                <a:spcPts val="0"/>
              </a:spcAft>
            </a:pPr>
            <a:r>
              <a:rPr lang="en-US" sz="2200" dirty="0">
                <a:latin typeface="Times New Roman" pitchFamily="18" charset="0"/>
                <a:cs typeface="Times New Roman" pitchFamily="18" charset="0"/>
              </a:rPr>
              <a:t>The solution that is needed to be found for this problem is the shortest possible route in which the salesman visits all the cities and returns to the origin city.</a:t>
            </a:r>
          </a:p>
        </p:txBody>
      </p:sp>
      <p:pic>
        <p:nvPicPr>
          <p:cNvPr id="10"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8669" b="20286"/>
          <a:stretch/>
        </p:blipFill>
        <p:spPr bwMode="auto">
          <a:xfrm>
            <a:off x="1847529" y="4837848"/>
            <a:ext cx="8486080" cy="746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85240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sp>
        <p:nvSpPr>
          <p:cNvPr id="3" name="Content Placeholder 2"/>
          <p:cNvSpPr>
            <a:spLocks noGrp="1"/>
          </p:cNvSpPr>
          <p:nvPr>
            <p:ph idx="1"/>
          </p:nvPr>
        </p:nvSpPr>
        <p:spPr>
          <a:xfrm>
            <a:off x="609600" y="935355"/>
            <a:ext cx="11175032" cy="5734005"/>
          </a:xfrm>
        </p:spPr>
        <p:txBody>
          <a:bodyPr>
            <a:noAutofit/>
          </a:bodyPr>
          <a:lstStyle/>
          <a:p>
            <a:pPr marL="0" indent="0" algn="just">
              <a:spcBef>
                <a:spcPts val="20"/>
              </a:spcBef>
              <a:spcAft>
                <a:spcPts val="0"/>
              </a:spcAft>
              <a:buNone/>
            </a:pPr>
            <a:r>
              <a:rPr lang="en-US" sz="2200" b="1" dirty="0">
                <a:latin typeface="Times New Roman" pitchFamily="18" charset="0"/>
                <a:cs typeface="Times New Roman" pitchFamily="18" charset="0"/>
              </a:rPr>
              <a:t>Example 1:</a:t>
            </a:r>
          </a:p>
          <a:p>
            <a:pPr marL="0" indent="0" algn="just">
              <a:spcBef>
                <a:spcPts val="20"/>
              </a:spcBef>
              <a:spcAft>
                <a:spcPts val="0"/>
              </a:spcAft>
              <a:buNone/>
            </a:pPr>
            <a:r>
              <a:rPr lang="en-US" sz="2200" dirty="0">
                <a:latin typeface="Times New Roman" pitchFamily="18" charset="0"/>
                <a:cs typeface="Times New Roman" pitchFamily="18" charset="0"/>
              </a:rPr>
              <a:t>	For the following graph find minimum cost tour for the traveling salesperson problem.</a:t>
            </a: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r>
              <a:rPr lang="en-US" sz="2200" dirty="0">
                <a:latin typeface="Times New Roman" pitchFamily="18" charset="0"/>
                <a:cs typeface="Times New Roman" pitchFamily="18" charset="0"/>
              </a:rPr>
              <a:t>The cost of adjacency matrix = </a:t>
            </a:r>
          </a:p>
          <a:p>
            <a:pPr marL="0" indent="0" algn="just">
              <a:spcBef>
                <a:spcPts val="20"/>
              </a:spcBef>
              <a:spcAft>
                <a:spcPts val="0"/>
              </a:spcAft>
              <a:buNone/>
            </a:pPr>
            <a:r>
              <a:rPr lang="en-US" sz="2200" dirty="0">
                <a:latin typeface="Times New Roman" pitchFamily="18" charset="0"/>
                <a:cs typeface="Times New Roman" pitchFamily="18" charset="0"/>
              </a:rPr>
              <a:t> </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9696" y="1772817"/>
            <a:ext cx="3728070" cy="259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70836"/>
          <a:stretch/>
        </p:blipFill>
        <p:spPr bwMode="auto">
          <a:xfrm>
            <a:off x="4079776" y="4725144"/>
            <a:ext cx="2304256" cy="1733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42868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grpSp>
        <p:nvGrpSpPr>
          <p:cNvPr id="88" name="Group 87"/>
          <p:cNvGrpSpPr/>
          <p:nvPr/>
        </p:nvGrpSpPr>
        <p:grpSpPr>
          <a:xfrm>
            <a:off x="1512024" y="881409"/>
            <a:ext cx="9408511" cy="5499919"/>
            <a:chOff x="0" y="0"/>
            <a:chExt cx="7226936" cy="4150032"/>
          </a:xfrm>
        </p:grpSpPr>
        <p:sp>
          <p:nvSpPr>
            <p:cNvPr id="89" name="Text Box 142"/>
            <p:cNvSpPr txBox="1"/>
            <p:nvPr/>
          </p:nvSpPr>
          <p:spPr>
            <a:xfrm>
              <a:off x="4985468" y="1256306"/>
              <a:ext cx="782955" cy="3251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8+15=23</a:t>
              </a:r>
              <a:endParaRPr lang="en-US" sz="1100">
                <a:effectLst/>
                <a:ea typeface="Calibri"/>
                <a:cs typeface="Times New Roman"/>
              </a:endParaRPr>
            </a:p>
          </p:txBody>
        </p:sp>
        <p:grpSp>
          <p:nvGrpSpPr>
            <p:cNvPr id="90" name="Group 89"/>
            <p:cNvGrpSpPr/>
            <p:nvPr/>
          </p:nvGrpSpPr>
          <p:grpSpPr>
            <a:xfrm>
              <a:off x="0" y="0"/>
              <a:ext cx="7226936" cy="4150032"/>
              <a:chOff x="0" y="0"/>
              <a:chExt cx="7226936" cy="4150032"/>
            </a:xfrm>
          </p:grpSpPr>
          <p:sp>
            <p:nvSpPr>
              <p:cNvPr id="91" name="Text Box 40"/>
              <p:cNvSpPr txBox="1"/>
              <p:nvPr/>
            </p:nvSpPr>
            <p:spPr>
              <a:xfrm>
                <a:off x="3951798" y="1113182"/>
                <a:ext cx="874395" cy="3251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12+13=25</a:t>
                </a:r>
                <a:endParaRPr lang="en-US" sz="1100">
                  <a:effectLst/>
                  <a:ea typeface="Calibri"/>
                  <a:cs typeface="Times New Roman"/>
                </a:endParaRPr>
              </a:p>
            </p:txBody>
          </p:sp>
          <p:grpSp>
            <p:nvGrpSpPr>
              <p:cNvPr id="92" name="Group 91"/>
              <p:cNvGrpSpPr/>
              <p:nvPr/>
            </p:nvGrpSpPr>
            <p:grpSpPr>
              <a:xfrm>
                <a:off x="0" y="0"/>
                <a:ext cx="7226936" cy="4150032"/>
                <a:chOff x="0" y="0"/>
                <a:chExt cx="7226936" cy="4150032"/>
              </a:xfrm>
            </p:grpSpPr>
            <p:sp>
              <p:nvSpPr>
                <p:cNvPr id="93" name="Text Box 143"/>
                <p:cNvSpPr txBox="1"/>
                <p:nvPr/>
              </p:nvSpPr>
              <p:spPr>
                <a:xfrm>
                  <a:off x="2027583" y="1288111"/>
                  <a:ext cx="906382" cy="32512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10+15=25</a:t>
                  </a:r>
                  <a:endParaRPr lang="en-US" sz="1100">
                    <a:effectLst/>
                    <a:ea typeface="Calibri"/>
                    <a:cs typeface="Times New Roman"/>
                  </a:endParaRPr>
                </a:p>
              </p:txBody>
            </p:sp>
            <p:grpSp>
              <p:nvGrpSpPr>
                <p:cNvPr id="94" name="Group 93"/>
                <p:cNvGrpSpPr/>
                <p:nvPr/>
              </p:nvGrpSpPr>
              <p:grpSpPr>
                <a:xfrm>
                  <a:off x="0" y="0"/>
                  <a:ext cx="7226936" cy="4150032"/>
                  <a:chOff x="0" y="0"/>
                  <a:chExt cx="7226936" cy="4150032"/>
                </a:xfrm>
              </p:grpSpPr>
              <p:grpSp>
                <p:nvGrpSpPr>
                  <p:cNvPr id="95" name="Group 94"/>
                  <p:cNvGrpSpPr/>
                  <p:nvPr/>
                </p:nvGrpSpPr>
                <p:grpSpPr>
                  <a:xfrm>
                    <a:off x="0" y="0"/>
                    <a:ext cx="7226936" cy="4150032"/>
                    <a:chOff x="0" y="0"/>
                    <a:chExt cx="7226936" cy="4150032"/>
                  </a:xfrm>
                </p:grpSpPr>
                <p:grpSp>
                  <p:nvGrpSpPr>
                    <p:cNvPr id="97" name="Group 96"/>
                    <p:cNvGrpSpPr/>
                    <p:nvPr/>
                  </p:nvGrpSpPr>
                  <p:grpSpPr>
                    <a:xfrm>
                      <a:off x="0" y="0"/>
                      <a:ext cx="7226936" cy="4150032"/>
                      <a:chOff x="0" y="0"/>
                      <a:chExt cx="7226936" cy="4150032"/>
                    </a:xfrm>
                  </p:grpSpPr>
                  <p:grpSp>
                    <p:nvGrpSpPr>
                      <p:cNvPr id="99" name="Group 98"/>
                      <p:cNvGrpSpPr/>
                      <p:nvPr/>
                    </p:nvGrpSpPr>
                    <p:grpSpPr>
                      <a:xfrm>
                        <a:off x="0" y="357809"/>
                        <a:ext cx="7226936" cy="3792223"/>
                        <a:chOff x="0" y="0"/>
                        <a:chExt cx="7226936" cy="3792223"/>
                      </a:xfrm>
                    </p:grpSpPr>
                    <p:grpSp>
                      <p:nvGrpSpPr>
                        <p:cNvPr id="101" name="Group 100"/>
                        <p:cNvGrpSpPr/>
                        <p:nvPr/>
                      </p:nvGrpSpPr>
                      <p:grpSpPr>
                        <a:xfrm>
                          <a:off x="0" y="0"/>
                          <a:ext cx="7226936" cy="3792223"/>
                          <a:chOff x="198783" y="95411"/>
                          <a:chExt cx="7227285" cy="3792750"/>
                        </a:xfrm>
                      </p:grpSpPr>
                      <p:grpSp>
                        <p:nvGrpSpPr>
                          <p:cNvPr id="103" name="Group 102"/>
                          <p:cNvGrpSpPr/>
                          <p:nvPr/>
                        </p:nvGrpSpPr>
                        <p:grpSpPr>
                          <a:xfrm>
                            <a:off x="198783" y="95411"/>
                            <a:ext cx="7227285" cy="3792750"/>
                            <a:chOff x="198783" y="95411"/>
                            <a:chExt cx="7227285" cy="3792750"/>
                          </a:xfrm>
                        </p:grpSpPr>
                        <p:grpSp>
                          <p:nvGrpSpPr>
                            <p:cNvPr id="105" name="Group 104"/>
                            <p:cNvGrpSpPr/>
                            <p:nvPr/>
                          </p:nvGrpSpPr>
                          <p:grpSpPr>
                            <a:xfrm>
                              <a:off x="198783" y="95411"/>
                              <a:ext cx="7227285" cy="3792750"/>
                              <a:chOff x="198783" y="95411"/>
                              <a:chExt cx="7227285" cy="3792750"/>
                            </a:xfrm>
                          </p:grpSpPr>
                          <p:grpSp>
                            <p:nvGrpSpPr>
                              <p:cNvPr id="107" name="Group 106"/>
                              <p:cNvGrpSpPr/>
                              <p:nvPr/>
                            </p:nvGrpSpPr>
                            <p:grpSpPr>
                              <a:xfrm>
                                <a:off x="198783" y="95411"/>
                                <a:ext cx="7227285" cy="3792750"/>
                                <a:chOff x="198783" y="95411"/>
                                <a:chExt cx="7227285" cy="3792750"/>
                              </a:xfrm>
                            </p:grpSpPr>
                            <p:grpSp>
                              <p:nvGrpSpPr>
                                <p:cNvPr id="109" name="Group 108"/>
                                <p:cNvGrpSpPr/>
                                <p:nvPr/>
                              </p:nvGrpSpPr>
                              <p:grpSpPr>
                                <a:xfrm>
                                  <a:off x="198783" y="95411"/>
                                  <a:ext cx="7227285" cy="3792750"/>
                                  <a:chOff x="198783" y="95411"/>
                                  <a:chExt cx="7227285" cy="3792750"/>
                                </a:xfrm>
                              </p:grpSpPr>
                              <p:sp>
                                <p:nvSpPr>
                                  <p:cNvPr id="111" name="Text Box 247"/>
                                  <p:cNvSpPr txBox="1"/>
                                  <p:nvPr/>
                                </p:nvSpPr>
                                <p:spPr>
                                  <a:xfrm>
                                    <a:off x="1939627" y="2782425"/>
                                    <a:ext cx="253588" cy="2863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6</a:t>
                                    </a:r>
                                    <a:endParaRPr lang="en-US" sz="1100">
                                      <a:effectLst/>
                                      <a:ea typeface="Calibri"/>
                                      <a:cs typeface="Times New Roman"/>
                                    </a:endParaRPr>
                                  </a:p>
                                </p:txBody>
                              </p:sp>
                              <p:grpSp>
                                <p:nvGrpSpPr>
                                  <p:cNvPr id="112" name="Group 111"/>
                                  <p:cNvGrpSpPr/>
                                  <p:nvPr/>
                                </p:nvGrpSpPr>
                                <p:grpSpPr>
                                  <a:xfrm>
                                    <a:off x="198783" y="95411"/>
                                    <a:ext cx="7227285" cy="3792750"/>
                                    <a:chOff x="198783" y="95411"/>
                                    <a:chExt cx="7227285" cy="3792750"/>
                                  </a:xfrm>
                                </p:grpSpPr>
                                <p:sp>
                                  <p:nvSpPr>
                                    <p:cNvPr id="113" name="Text Box 245"/>
                                    <p:cNvSpPr txBox="1"/>
                                    <p:nvPr/>
                                  </p:nvSpPr>
                                  <p:spPr>
                                    <a:xfrm>
                                      <a:off x="508947" y="2751145"/>
                                      <a:ext cx="26231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8</a:t>
                                      </a:r>
                                      <a:endParaRPr lang="en-US" sz="1100">
                                        <a:effectLst/>
                                        <a:ea typeface="Calibri"/>
                                        <a:cs typeface="Times New Roman"/>
                                      </a:endParaRPr>
                                    </a:p>
                                  </p:txBody>
                                </p:sp>
                                <p:grpSp>
                                  <p:nvGrpSpPr>
                                    <p:cNvPr id="114" name="Group 113"/>
                                    <p:cNvGrpSpPr/>
                                    <p:nvPr/>
                                  </p:nvGrpSpPr>
                                  <p:grpSpPr>
                                    <a:xfrm>
                                      <a:off x="198783" y="95411"/>
                                      <a:ext cx="7227285" cy="3792750"/>
                                      <a:chOff x="174930" y="95411"/>
                                      <a:chExt cx="7227285" cy="3792750"/>
                                    </a:xfrm>
                                  </p:grpSpPr>
                                  <p:grpSp>
                                    <p:nvGrpSpPr>
                                      <p:cNvPr id="115" name="Group 114"/>
                                      <p:cNvGrpSpPr/>
                                      <p:nvPr/>
                                    </p:nvGrpSpPr>
                                    <p:grpSpPr>
                                      <a:xfrm>
                                        <a:off x="174930" y="95411"/>
                                        <a:ext cx="7024355" cy="3792750"/>
                                        <a:chOff x="174930" y="95411"/>
                                        <a:chExt cx="7024355" cy="3792750"/>
                                      </a:xfrm>
                                    </p:grpSpPr>
                                    <p:grpSp>
                                      <p:nvGrpSpPr>
                                        <p:cNvPr id="117" name="Group 116"/>
                                        <p:cNvGrpSpPr/>
                                        <p:nvPr/>
                                      </p:nvGrpSpPr>
                                      <p:grpSpPr>
                                        <a:xfrm>
                                          <a:off x="174930" y="95411"/>
                                          <a:ext cx="7024355" cy="3792750"/>
                                          <a:chOff x="174930" y="95411"/>
                                          <a:chExt cx="7024355" cy="3792750"/>
                                        </a:xfrm>
                                      </p:grpSpPr>
                                      <p:grpSp>
                                        <p:nvGrpSpPr>
                                          <p:cNvPr id="119" name="Group 118"/>
                                          <p:cNvGrpSpPr/>
                                          <p:nvPr/>
                                        </p:nvGrpSpPr>
                                        <p:grpSpPr>
                                          <a:xfrm>
                                            <a:off x="174930" y="95411"/>
                                            <a:ext cx="7024355" cy="3792750"/>
                                            <a:chOff x="174930" y="95411"/>
                                            <a:chExt cx="7024355" cy="3792750"/>
                                          </a:xfrm>
                                        </p:grpSpPr>
                                        <p:grpSp>
                                          <p:nvGrpSpPr>
                                            <p:cNvPr id="121" name="Group 120"/>
                                            <p:cNvGrpSpPr/>
                                            <p:nvPr/>
                                          </p:nvGrpSpPr>
                                          <p:grpSpPr>
                                            <a:xfrm>
                                              <a:off x="174930" y="95411"/>
                                              <a:ext cx="7024355" cy="3792750"/>
                                              <a:chOff x="174930" y="95411"/>
                                              <a:chExt cx="7024355" cy="3792750"/>
                                            </a:xfrm>
                                          </p:grpSpPr>
                                          <p:grpSp>
                                            <p:nvGrpSpPr>
                                              <p:cNvPr id="123" name="Group 122"/>
                                              <p:cNvGrpSpPr/>
                                              <p:nvPr/>
                                            </p:nvGrpSpPr>
                                            <p:grpSpPr>
                                              <a:xfrm>
                                                <a:off x="174930" y="95411"/>
                                                <a:ext cx="7024355" cy="3792750"/>
                                                <a:chOff x="174930" y="95411"/>
                                                <a:chExt cx="7024355" cy="3792750"/>
                                              </a:xfrm>
                                            </p:grpSpPr>
                                            <p:grpSp>
                                              <p:nvGrpSpPr>
                                                <p:cNvPr id="125" name="Group 124"/>
                                                <p:cNvGrpSpPr/>
                                                <p:nvPr/>
                                              </p:nvGrpSpPr>
                                              <p:grpSpPr>
                                                <a:xfrm>
                                                  <a:off x="763326" y="95411"/>
                                                  <a:ext cx="6435959" cy="3792750"/>
                                                  <a:chOff x="0" y="95411"/>
                                                  <a:chExt cx="6435959" cy="3792750"/>
                                                </a:xfrm>
                                              </p:grpSpPr>
                                              <p:sp>
                                                <p:nvSpPr>
                                                  <p:cNvPr id="127" name="Text Box 237"/>
                                                  <p:cNvSpPr txBox="1"/>
                                                  <p:nvPr/>
                                                </p:nvSpPr>
                                                <p:spPr>
                                                  <a:xfrm>
                                                    <a:off x="31741" y="993883"/>
                                                    <a:ext cx="827003"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9+20=29</a:t>
                                                    </a:r>
                                                    <a:endParaRPr lang="en-US" sz="1100">
                                                      <a:effectLst/>
                                                      <a:ea typeface="Calibri"/>
                                                      <a:cs typeface="Times New Roman"/>
                                                    </a:endParaRPr>
                                                  </a:p>
                                                </p:txBody>
                                              </p:sp>
                                              <p:grpSp>
                                                <p:nvGrpSpPr>
                                                  <p:cNvPr id="128" name="Group 127"/>
                                                  <p:cNvGrpSpPr/>
                                                  <p:nvPr/>
                                                </p:nvGrpSpPr>
                                                <p:grpSpPr>
                                                  <a:xfrm>
                                                    <a:off x="0" y="95411"/>
                                                    <a:ext cx="6435959" cy="3792750"/>
                                                    <a:chOff x="0" y="95411"/>
                                                    <a:chExt cx="6435959" cy="3792750"/>
                                                  </a:xfrm>
                                                </p:grpSpPr>
                                                <p:sp>
                                                  <p:nvSpPr>
                                                    <p:cNvPr id="129" name="Text Box 242"/>
                                                    <p:cNvSpPr txBox="1"/>
                                                    <p:nvPr/>
                                                  </p:nvSpPr>
                                                  <p:spPr>
                                                    <a:xfrm>
                                                      <a:off x="2408345" y="851039"/>
                                                      <a:ext cx="874612"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13+18=31</a:t>
                                                      </a:r>
                                                      <a:endParaRPr lang="en-US" sz="1100">
                                                        <a:effectLst/>
                                                        <a:ea typeface="Calibri"/>
                                                        <a:cs typeface="Times New Roman"/>
                                                      </a:endParaRPr>
                                                    </a:p>
                                                  </p:txBody>
                                                </p:sp>
                                                <p:grpSp>
                                                  <p:nvGrpSpPr>
                                                    <p:cNvPr id="130" name="Group 129"/>
                                                    <p:cNvGrpSpPr/>
                                                    <p:nvPr/>
                                                  </p:nvGrpSpPr>
                                                  <p:grpSpPr>
                                                    <a:xfrm>
                                                      <a:off x="0" y="95411"/>
                                                      <a:ext cx="6435959" cy="3792750"/>
                                                      <a:chOff x="0" y="95411"/>
                                                      <a:chExt cx="6435959" cy="3792750"/>
                                                    </a:xfrm>
                                                  </p:grpSpPr>
                                                  <p:grpSp>
                                                    <p:nvGrpSpPr>
                                                      <p:cNvPr id="131" name="Group 130"/>
                                                      <p:cNvGrpSpPr/>
                                                      <p:nvPr/>
                                                    </p:nvGrpSpPr>
                                                    <p:grpSpPr>
                                                      <a:xfrm>
                                                        <a:off x="0" y="95411"/>
                                                        <a:ext cx="6281117" cy="3792750"/>
                                                        <a:chOff x="0" y="95411"/>
                                                        <a:chExt cx="6281117" cy="3792750"/>
                                                      </a:xfrm>
                                                    </p:grpSpPr>
                                                    <p:grpSp>
                                                      <p:nvGrpSpPr>
                                                        <p:cNvPr id="133" name="Group 132"/>
                                                        <p:cNvGrpSpPr/>
                                                        <p:nvPr/>
                                                      </p:nvGrpSpPr>
                                                      <p:grpSpPr>
                                                        <a:xfrm>
                                                          <a:off x="0" y="111319"/>
                                                          <a:ext cx="6281117" cy="3776842"/>
                                                          <a:chOff x="0" y="0"/>
                                                          <a:chExt cx="6281117" cy="3776842"/>
                                                        </a:xfrm>
                                                      </p:grpSpPr>
                                                      <p:sp>
                                                        <p:nvSpPr>
                                                          <p:cNvPr id="135" name="Oval 134"/>
                                                          <p:cNvSpPr/>
                                                          <p:nvPr/>
                                                        </p:nvSpPr>
                                                        <p:spPr>
                                                          <a:xfrm>
                                                            <a:off x="3085106" y="0"/>
                                                            <a:ext cx="421420" cy="38166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36" name="Oval 135"/>
                                                          <p:cNvSpPr/>
                                                          <p:nvPr/>
                                                        </p:nvSpPr>
                                                        <p:spPr>
                                                          <a:xfrm>
                                                            <a:off x="803082" y="103366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37" name="Oval 136"/>
                                                          <p:cNvSpPr/>
                                                          <p:nvPr/>
                                                        </p:nvSpPr>
                                                        <p:spPr>
                                                          <a:xfrm>
                                                            <a:off x="39757" y="1892410"/>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38" name="Oval 137"/>
                                                          <p:cNvSpPr/>
                                                          <p:nvPr/>
                                                        </p:nvSpPr>
                                                        <p:spPr>
                                                          <a:xfrm>
                                                            <a:off x="1423284" y="190036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39" name="Oval 138"/>
                                                          <p:cNvSpPr/>
                                                          <p:nvPr/>
                                                        </p:nvSpPr>
                                                        <p:spPr>
                                                          <a:xfrm>
                                                            <a:off x="23854" y="261597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0" name="Oval 139"/>
                                                          <p:cNvSpPr/>
                                                          <p:nvPr/>
                                                        </p:nvSpPr>
                                                        <p:spPr>
                                                          <a:xfrm>
                                                            <a:off x="0" y="3395207"/>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1" name="Oval 140"/>
                                                          <p:cNvSpPr/>
                                                          <p:nvPr/>
                                                        </p:nvSpPr>
                                                        <p:spPr>
                                                          <a:xfrm>
                                                            <a:off x="1439186" y="261597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42" name="Oval 141"/>
                                                          <p:cNvSpPr/>
                                                          <p:nvPr/>
                                                        </p:nvSpPr>
                                                        <p:spPr>
                                                          <a:xfrm>
                                                            <a:off x="1423284" y="338725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3" name="Oval 142"/>
                                                          <p:cNvSpPr/>
                                                          <p:nvPr/>
                                                        </p:nvSpPr>
                                                        <p:spPr>
                                                          <a:xfrm>
                                                            <a:off x="3108960" y="1065475"/>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44" name="Oval 143"/>
                                                          <p:cNvSpPr/>
                                                          <p:nvPr/>
                                                        </p:nvSpPr>
                                                        <p:spPr>
                                                          <a:xfrm>
                                                            <a:off x="2544418" y="1876508"/>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45" name="Oval 144"/>
                                                          <p:cNvSpPr/>
                                                          <p:nvPr/>
                                                        </p:nvSpPr>
                                                        <p:spPr>
                                                          <a:xfrm>
                                                            <a:off x="3896140" y="188445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6" name="Oval 145"/>
                                                          <p:cNvSpPr/>
                                                          <p:nvPr/>
                                                        </p:nvSpPr>
                                                        <p:spPr>
                                                          <a:xfrm>
                                                            <a:off x="2544418" y="260802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7" name="Oval 146"/>
                                                          <p:cNvSpPr/>
                                                          <p:nvPr/>
                                                        </p:nvSpPr>
                                                        <p:spPr>
                                                          <a:xfrm>
                                                            <a:off x="2568273" y="3387253"/>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8" name="Oval 147"/>
                                                          <p:cNvSpPr/>
                                                          <p:nvPr/>
                                                        </p:nvSpPr>
                                                        <p:spPr>
                                                          <a:xfrm>
                                                            <a:off x="5231959" y="111318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9" name="Oval 148"/>
                                                          <p:cNvSpPr/>
                                                          <p:nvPr/>
                                                        </p:nvSpPr>
                                                        <p:spPr>
                                                          <a:xfrm>
                                                            <a:off x="4572000" y="1860605"/>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0" name="Oval 149"/>
                                                          <p:cNvSpPr/>
                                                          <p:nvPr/>
                                                        </p:nvSpPr>
                                                        <p:spPr>
                                                          <a:xfrm>
                                                            <a:off x="5820355" y="184470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51" name="Oval 150"/>
                                                          <p:cNvSpPr/>
                                                          <p:nvPr/>
                                                        </p:nvSpPr>
                                                        <p:spPr>
                                                          <a:xfrm>
                                                            <a:off x="3872286" y="262392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2" name="Oval 151"/>
                                                          <p:cNvSpPr/>
                                                          <p:nvPr/>
                                                        </p:nvSpPr>
                                                        <p:spPr>
                                                          <a:xfrm>
                                                            <a:off x="3896140" y="3371351"/>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53" name="Oval 152"/>
                                                          <p:cNvSpPr/>
                                                          <p:nvPr/>
                                                        </p:nvSpPr>
                                                        <p:spPr>
                                                          <a:xfrm>
                                                            <a:off x="4611757" y="260007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54" name="Oval 153"/>
                                                          <p:cNvSpPr/>
                                                          <p:nvPr/>
                                                        </p:nvSpPr>
                                                        <p:spPr>
                                                          <a:xfrm>
                                                            <a:off x="5852160" y="2623928"/>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5" name="Oval 154"/>
                                                          <p:cNvSpPr/>
                                                          <p:nvPr/>
                                                        </p:nvSpPr>
                                                        <p:spPr>
                                                          <a:xfrm>
                                                            <a:off x="4619708" y="3371350"/>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56" name="Oval 155"/>
                                                          <p:cNvSpPr/>
                                                          <p:nvPr/>
                                                        </p:nvSpPr>
                                                        <p:spPr>
                                                          <a:xfrm>
                                                            <a:off x="5860112" y="336339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cxnSp>
                                                        <p:nvCxnSpPr>
                                                          <p:cNvPr id="157" name="Straight Connector 156"/>
                                                          <p:cNvCxnSpPr/>
                                                          <p:nvPr/>
                                                        </p:nvCxnSpPr>
                                                        <p:spPr>
                                                          <a:xfrm flipH="1">
                                                            <a:off x="1224501" y="230588"/>
                                                            <a:ext cx="1884873" cy="890546"/>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58" name="Straight Connector 157"/>
                                                          <p:cNvCxnSpPr/>
                                                          <p:nvPr/>
                                                        </p:nvCxnSpPr>
                                                        <p:spPr>
                                                          <a:xfrm flipH="1" flipV="1">
                                                            <a:off x="3506526" y="230588"/>
                                                            <a:ext cx="1844675" cy="89027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59" name="Straight Connector 158"/>
                                                          <p:cNvCxnSpPr/>
                                                          <p:nvPr/>
                                                        </p:nvCxnSpPr>
                                                        <p:spPr>
                                                          <a:xfrm>
                                                            <a:off x="3315694" y="381662"/>
                                                            <a:ext cx="0" cy="68326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0" name="Straight Connector 159"/>
                                                          <p:cNvCxnSpPr/>
                                                          <p:nvPr/>
                                                        </p:nvCxnSpPr>
                                                        <p:spPr>
                                                          <a:xfrm flipH="1">
                                                            <a:off x="326004" y="1343770"/>
                                                            <a:ext cx="539750" cy="55626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1" name="Straight Connector 160"/>
                                                          <p:cNvCxnSpPr/>
                                                          <p:nvPr/>
                                                        </p:nvCxnSpPr>
                                                        <p:spPr>
                                                          <a:xfrm flipH="1" flipV="1">
                                                            <a:off x="1176793" y="1367624"/>
                                                            <a:ext cx="437101" cy="532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2" name="Straight Connector 161"/>
                                                          <p:cNvCxnSpPr/>
                                                          <p:nvPr/>
                                                        </p:nvCxnSpPr>
                                                        <p:spPr>
                                                          <a:xfrm flipH="1">
                                                            <a:off x="2846567" y="1415332"/>
                                                            <a:ext cx="396627" cy="477078"/>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3" name="Straight Connector 162"/>
                                                          <p:cNvCxnSpPr/>
                                                          <p:nvPr/>
                                                        </p:nvCxnSpPr>
                                                        <p:spPr>
                                                          <a:xfrm flipH="1">
                                                            <a:off x="4890053" y="1463040"/>
                                                            <a:ext cx="436245" cy="41338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4" name="Straight Connector 163"/>
                                                          <p:cNvCxnSpPr/>
                                                          <p:nvPr/>
                                                        </p:nvCxnSpPr>
                                                        <p:spPr>
                                                          <a:xfrm flipH="1" flipV="1">
                                                            <a:off x="3458818" y="1399429"/>
                                                            <a:ext cx="508635" cy="532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flipH="1" flipV="1">
                                                            <a:off x="5550011" y="1455089"/>
                                                            <a:ext cx="365760" cy="405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222637" y="2266122"/>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a:off x="214686" y="3005593"/>
                                                            <a:ext cx="7951" cy="38166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a:off x="1653872" y="2289976"/>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a:off x="1653872" y="3005593"/>
                                                            <a:ext cx="0" cy="381414"/>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a:off x="2759103" y="2274073"/>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a:off x="4118776" y="2289976"/>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a:off x="4818491" y="2250219"/>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flipH="1">
                                                            <a:off x="6062663" y="2226297"/>
                                                            <a:ext cx="11625" cy="405582"/>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4" name="Straight Connector 173"/>
                                                          <p:cNvCxnSpPr>
                                                            <a:stCxn id="153" idx="4"/>
                                                          </p:cNvCxnSpPr>
                                                          <p:nvPr/>
                                                        </p:nvCxnSpPr>
                                                        <p:spPr>
                                                          <a:xfrm flipH="1">
                                                            <a:off x="4818283" y="2981711"/>
                                                            <a:ext cx="3977" cy="357536"/>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6074797" y="3021493"/>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4094922" y="3005592"/>
                                                            <a:ext cx="0" cy="357808"/>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2790908" y="2989689"/>
                                                            <a:ext cx="0" cy="3892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grpSp>
                                                    <p:sp>
                                                      <p:nvSpPr>
                                                        <p:cNvPr id="134" name="Text Box 228"/>
                                                        <p:cNvSpPr txBox="1"/>
                                                        <p:nvPr/>
                                                      </p:nvSpPr>
                                                      <p:spPr>
                                                        <a:xfrm>
                                                          <a:off x="2018968" y="95411"/>
                                                          <a:ext cx="890748" cy="325974"/>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10+25=35</a:t>
                                                          </a:r>
                                                          <a:endParaRPr lang="en-US" sz="1100">
                                                            <a:effectLst/>
                                                            <a:ea typeface="Calibri"/>
                                                            <a:cs typeface="Times New Roman"/>
                                                          </a:endParaRPr>
                                                        </a:p>
                                                      </p:txBody>
                                                    </p:sp>
                                                  </p:grpSp>
                                                  <p:sp>
                                                    <p:nvSpPr>
                                                      <p:cNvPr id="132" name="Text Box 243"/>
                                                      <p:cNvSpPr txBox="1"/>
                                                      <p:nvPr/>
                                                    </p:nvSpPr>
                                                    <p:spPr>
                                                      <a:xfrm>
                                                        <a:off x="5652964" y="1017150"/>
                                                        <a:ext cx="782995"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9+18=27</a:t>
                                                        </a:r>
                                                        <a:endParaRPr lang="en-US" sz="1100">
                                                          <a:effectLst/>
                                                          <a:ea typeface="Calibri"/>
                                                          <a:cs typeface="Times New Roman"/>
                                                        </a:endParaRPr>
                                                      </a:p>
                                                    </p:txBody>
                                                  </p:sp>
                                                </p:grpSp>
                                              </p:grpSp>
                                            </p:grpSp>
                                            <p:sp>
                                              <p:nvSpPr>
                                                <p:cNvPr id="126" name="Text Box 244"/>
                                                <p:cNvSpPr txBox="1"/>
                                                <p:nvPr/>
                                              </p:nvSpPr>
                                              <p:spPr>
                                                <a:xfrm>
                                                  <a:off x="174930" y="1661775"/>
                                                  <a:ext cx="80308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12+8=20</a:t>
                                                  </a:r>
                                                  <a:endParaRPr lang="en-US" sz="1100">
                                                    <a:effectLst/>
                                                    <a:ea typeface="Calibri"/>
                                                    <a:cs typeface="Times New Roman"/>
                                                  </a:endParaRPr>
                                                </a:p>
                                              </p:txBody>
                                            </p:sp>
                                          </p:grpSp>
                                          <p:sp>
                                            <p:nvSpPr>
                                              <p:cNvPr id="124" name="Text Box 246"/>
                                              <p:cNvSpPr txBox="1"/>
                                              <p:nvPr/>
                                            </p:nvSpPr>
                                            <p:spPr>
                                              <a:xfrm>
                                                <a:off x="2313652" y="1661775"/>
                                                <a:ext cx="715777"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9+6=15</a:t>
                                                </a:r>
                                                <a:endParaRPr lang="en-US" sz="1100">
                                                  <a:effectLst/>
                                                  <a:ea typeface="Calibri"/>
                                                  <a:cs typeface="Times New Roman"/>
                                                </a:endParaRPr>
                                              </a:p>
                                            </p:txBody>
                                          </p:sp>
                                        </p:grpSp>
                                        <p:sp>
                                          <p:nvSpPr>
                                            <p:cNvPr id="122" name="Text Box 248"/>
                                            <p:cNvSpPr txBox="1"/>
                                            <p:nvPr/>
                                          </p:nvSpPr>
                                          <p:spPr>
                                            <a:xfrm>
                                              <a:off x="3013327" y="1629972"/>
                                              <a:ext cx="747500"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10+8=18</a:t>
                                              </a:r>
                                              <a:endParaRPr lang="en-US" sz="1100">
                                                <a:effectLst/>
                                                <a:ea typeface="Calibri"/>
                                                <a:cs typeface="Times New Roman"/>
                                              </a:endParaRPr>
                                            </a:p>
                                          </p:txBody>
                                        </p:sp>
                                      </p:grpSp>
                                      <p:sp>
                                        <p:nvSpPr>
                                          <p:cNvPr id="120" name="Text Box 249"/>
                                          <p:cNvSpPr txBox="1"/>
                                          <p:nvPr/>
                                        </p:nvSpPr>
                                        <p:spPr>
                                          <a:xfrm>
                                            <a:off x="3943400" y="1661733"/>
                                            <a:ext cx="747875"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8+5=13</a:t>
                                            </a:r>
                                            <a:endParaRPr lang="en-US" sz="1100">
                                              <a:effectLst/>
                                              <a:ea typeface="Calibri"/>
                                              <a:cs typeface="Times New Roman"/>
                                            </a:endParaRPr>
                                          </a:p>
                                        </p:txBody>
                                      </p:sp>
                                    </p:grpSp>
                                    <p:sp>
                                      <p:nvSpPr>
                                        <p:cNvPr id="118" name="Text Box 250"/>
                                        <p:cNvSpPr txBox="1"/>
                                        <p:nvPr/>
                                      </p:nvSpPr>
                                      <p:spPr>
                                        <a:xfrm>
                                          <a:off x="5080504" y="1550460"/>
                                          <a:ext cx="739852"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9+6=15</a:t>
                                          </a:r>
                                          <a:endParaRPr lang="en-US" sz="1100">
                                            <a:effectLst/>
                                            <a:ea typeface="Calibri"/>
                                            <a:cs typeface="Times New Roman"/>
                                          </a:endParaRPr>
                                        </a:p>
                                      </p:txBody>
                                    </p:sp>
                                  </p:grpSp>
                                  <p:sp>
                                    <p:nvSpPr>
                                      <p:cNvPr id="116" name="Text Box 251"/>
                                      <p:cNvSpPr txBox="1"/>
                                      <p:nvPr/>
                                    </p:nvSpPr>
                                    <p:spPr>
                                      <a:xfrm>
                                        <a:off x="6574506" y="1582242"/>
                                        <a:ext cx="827709"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13+5=18</a:t>
                                        </a:r>
                                        <a:endParaRPr lang="en-US" sz="1100">
                                          <a:effectLst/>
                                          <a:ea typeface="Calibri"/>
                                          <a:cs typeface="Times New Roman"/>
                                        </a:endParaRPr>
                                      </a:p>
                                    </p:txBody>
                                  </p:sp>
                                </p:grpSp>
                              </p:grpSp>
                            </p:grpSp>
                            <p:sp>
                              <p:nvSpPr>
                                <p:cNvPr id="110" name="Text Box 252"/>
                                <p:cNvSpPr txBox="1"/>
                                <p:nvPr/>
                              </p:nvSpPr>
                              <p:spPr>
                                <a:xfrm>
                                  <a:off x="3021481" y="2774931"/>
                                  <a:ext cx="27054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8</a:t>
                                  </a:r>
                                  <a:endParaRPr lang="en-US" sz="1100">
                                    <a:effectLst/>
                                    <a:ea typeface="Calibri"/>
                                    <a:cs typeface="Times New Roman"/>
                                  </a:endParaRPr>
                                </a:p>
                              </p:txBody>
                            </p:sp>
                          </p:grpSp>
                          <p:sp>
                            <p:nvSpPr>
                              <p:cNvPr id="108" name="Text Box 253"/>
                              <p:cNvSpPr txBox="1"/>
                              <p:nvPr/>
                            </p:nvSpPr>
                            <p:spPr>
                              <a:xfrm>
                                <a:off x="4348942" y="2774751"/>
                                <a:ext cx="254434"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a:t>
                                </a:r>
                                <a:endParaRPr lang="en-US" sz="1100">
                                  <a:effectLst/>
                                  <a:ea typeface="Calibri"/>
                                  <a:cs typeface="Times New Roman"/>
                                </a:endParaRPr>
                              </a:p>
                            </p:txBody>
                          </p:sp>
                        </p:grpSp>
                        <p:sp>
                          <p:nvSpPr>
                            <p:cNvPr id="106" name="Text Box 254"/>
                            <p:cNvSpPr txBox="1"/>
                            <p:nvPr/>
                          </p:nvSpPr>
                          <p:spPr>
                            <a:xfrm>
                              <a:off x="5104125" y="2751139"/>
                              <a:ext cx="270530"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6</a:t>
                              </a:r>
                              <a:endParaRPr lang="en-US" sz="1100">
                                <a:effectLst/>
                                <a:ea typeface="Calibri"/>
                                <a:cs typeface="Times New Roman"/>
                              </a:endParaRPr>
                            </a:p>
                          </p:txBody>
                        </p:sp>
                      </p:grpSp>
                      <p:sp>
                        <p:nvSpPr>
                          <p:cNvPr id="104" name="Text Box 255"/>
                          <p:cNvSpPr txBox="1"/>
                          <p:nvPr/>
                        </p:nvSpPr>
                        <p:spPr>
                          <a:xfrm>
                            <a:off x="6361038" y="2719340"/>
                            <a:ext cx="254019"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a:t>
                            </a:r>
                            <a:endParaRPr lang="en-US" sz="1100">
                              <a:effectLst/>
                              <a:ea typeface="Calibri"/>
                              <a:cs typeface="Times New Roman"/>
                            </a:endParaRPr>
                          </a:p>
                        </p:txBody>
                      </p:sp>
                    </p:grpSp>
                    <p:sp>
                      <p:nvSpPr>
                        <p:cNvPr id="102" name="Text Box 144"/>
                        <p:cNvSpPr txBox="1"/>
                        <p:nvPr/>
                      </p:nvSpPr>
                      <p:spPr>
                        <a:xfrm>
                          <a:off x="4333461" y="31805"/>
                          <a:ext cx="890270"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20+23=43</a:t>
                          </a:r>
                          <a:endParaRPr lang="en-US" sz="1100">
                            <a:effectLst/>
                            <a:ea typeface="Calibri"/>
                            <a:cs typeface="Times New Roman"/>
                          </a:endParaRPr>
                        </a:p>
                      </p:txBody>
                    </p:sp>
                  </p:grpSp>
                  <p:sp>
                    <p:nvSpPr>
                      <p:cNvPr id="100" name="Text Box 145"/>
                      <p:cNvSpPr txBox="1"/>
                      <p:nvPr/>
                    </p:nvSpPr>
                    <p:spPr>
                      <a:xfrm>
                        <a:off x="3506525" y="0"/>
                        <a:ext cx="890270"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15+25=40</a:t>
                        </a:r>
                        <a:endParaRPr lang="en-US" sz="1100">
                          <a:effectLst/>
                          <a:ea typeface="Calibri"/>
                          <a:cs typeface="Times New Roman"/>
                        </a:endParaRPr>
                      </a:p>
                    </p:txBody>
                  </p:sp>
                </p:grpSp>
                <p:sp>
                  <p:nvSpPr>
                    <p:cNvPr id="98" name="Text Box 146"/>
                    <p:cNvSpPr txBox="1"/>
                    <p:nvPr/>
                  </p:nvSpPr>
                  <p:spPr>
                    <a:xfrm>
                      <a:off x="683812" y="365760"/>
                      <a:ext cx="1454785"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solidFill>
                            <a:srgbClr val="FF0000"/>
                          </a:solidFill>
                          <a:effectLst/>
                          <a:ea typeface="Calibri"/>
                          <a:cs typeface="Times New Roman"/>
                        </a:rPr>
                        <a:t>Optimal Solution</a:t>
                      </a:r>
                      <a:endParaRPr lang="en-US" sz="1100">
                        <a:effectLst/>
                        <a:ea typeface="Calibri"/>
                        <a:cs typeface="Times New Roman"/>
                      </a:endParaRPr>
                    </a:p>
                  </p:txBody>
                </p:sp>
              </p:grpSp>
              <p:cxnSp>
                <p:nvCxnSpPr>
                  <p:cNvPr id="96" name="Straight Arrow Connector 95"/>
                  <p:cNvCxnSpPr/>
                  <p:nvPr/>
                </p:nvCxnSpPr>
                <p:spPr>
                  <a:xfrm>
                    <a:off x="1940118" y="524786"/>
                    <a:ext cx="6671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grpSp>
      </p:grpSp>
    </p:spTree>
    <p:extLst>
      <p:ext uri="{BB962C8B-B14F-4D97-AF65-F5344CB8AC3E}">
        <p14:creationId xmlns:p14="http://schemas.microsoft.com/office/powerpoint/2010/main" val="4399240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259726" y="188640"/>
            <a:ext cx="7416824"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6569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Dynamic Programming</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1175032" cy="5734005"/>
          </a:xfrm>
        </p:spPr>
        <p:txBody>
          <a:bodyPr>
            <a:noAutofit/>
          </a:bodyPr>
          <a:lstStyle/>
          <a:p>
            <a:pPr algn="just">
              <a:lnSpc>
                <a:spcPct val="105000"/>
              </a:lnSpc>
              <a:spcBef>
                <a:spcPts val="20"/>
              </a:spcBef>
              <a:spcAft>
                <a:spcPts val="0"/>
              </a:spcAft>
            </a:pPr>
            <a:r>
              <a:rPr lang="en-US" sz="2600" dirty="0">
                <a:latin typeface="Times New Roman" panose="02020603050405020304" pitchFamily="18" charset="0"/>
                <a:cs typeface="Times New Roman" panose="02020603050405020304" pitchFamily="18" charset="0"/>
              </a:rPr>
              <a:t>A technique that breaks the problems into sub-problems, and saves the result for future purposes to avoid repetitive computations.</a:t>
            </a: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algn="just">
              <a:lnSpc>
                <a:spcPct val="105000"/>
              </a:lnSpc>
              <a:spcBef>
                <a:spcPts val="20"/>
              </a:spcBef>
              <a:spcAft>
                <a:spcPts val="0"/>
              </a:spcAft>
            </a:pPr>
            <a:r>
              <a:rPr lang="en-US" altLang="en-IN" sz="2600" dirty="0">
                <a:latin typeface="Times New Roman" panose="02020603050405020304" pitchFamily="18" charset="0"/>
                <a:cs typeface="Times New Roman" panose="02020603050405020304" pitchFamily="18" charset="0"/>
              </a:rPr>
              <a:t>dynamic programming is to solve optimization problems.</a:t>
            </a:r>
          </a:p>
          <a:p>
            <a:pPr marL="0" indent="0" algn="just">
              <a:lnSpc>
                <a:spcPct val="105000"/>
              </a:lnSpc>
              <a:spcBef>
                <a:spcPts val="20"/>
              </a:spcBef>
              <a:spcAft>
                <a:spcPts val="0"/>
              </a:spcAft>
              <a:buNone/>
            </a:pPr>
            <a:endParaRPr lang="en-US" altLang="en-IN" sz="2600" dirty="0">
              <a:latin typeface="Times New Roman" panose="02020603050405020304" pitchFamily="18" charset="0"/>
              <a:cs typeface="Times New Roman" panose="02020603050405020304" pitchFamily="18" charset="0"/>
            </a:endParaRPr>
          </a:p>
          <a:p>
            <a:pPr algn="just">
              <a:lnSpc>
                <a:spcPct val="105000"/>
              </a:lnSpc>
              <a:spcBef>
                <a:spcPts val="20"/>
              </a:spcBef>
              <a:spcAft>
                <a:spcPts val="0"/>
              </a:spcAft>
            </a:pPr>
            <a:r>
              <a:rPr lang="en-US" altLang="en-IN" sz="2600" dirty="0">
                <a:latin typeface="Times New Roman" panose="02020603050405020304" pitchFamily="18" charset="0"/>
                <a:cs typeface="Times New Roman" panose="02020603050405020304" pitchFamily="18" charset="0"/>
              </a:rPr>
              <a:t>optimization problems means that to find out the minimum or the maximum solution of a problem.</a:t>
            </a:r>
          </a:p>
          <a:p>
            <a:pPr marL="0" indent="0" algn="just">
              <a:lnSpc>
                <a:spcPct val="105000"/>
              </a:lnSpc>
              <a:spcBef>
                <a:spcPts val="20"/>
              </a:spcBef>
              <a:spcAft>
                <a:spcPts val="0"/>
              </a:spcAft>
              <a:buNone/>
            </a:pPr>
            <a:endParaRPr lang="en-US" altLang="en-IN" sz="2600" dirty="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altLang="en-IN" sz="2600" b="1" dirty="0">
                <a:latin typeface="Times New Roman" panose="02020603050405020304" pitchFamily="18" charset="0"/>
                <a:cs typeface="Times New Roman" panose="02020603050405020304" pitchFamily="18" charset="0"/>
              </a:rPr>
              <a:t>Example:  </a:t>
            </a:r>
            <a:r>
              <a:rPr lang="en-US" altLang="en-IN" sz="2600" dirty="0">
                <a:latin typeface="Times New Roman" panose="02020603050405020304" pitchFamily="18" charset="0"/>
                <a:cs typeface="Times New Roman" panose="02020603050405020304" pitchFamily="18" charset="0"/>
              </a:rPr>
              <a:t>Fibonacci series,</a:t>
            </a:r>
            <a:endParaRPr lang="en-US" altLang="en-IN" sz="2600" b="1" dirty="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altLang="en-IN" sz="2600" b="1" dirty="0">
                <a:latin typeface="Times New Roman" panose="02020603050405020304" pitchFamily="18" charset="0"/>
                <a:cs typeface="Times New Roman" panose="02020603050405020304" pitchFamily="18" charset="0"/>
              </a:rPr>
              <a:t>		0, 1, 1, 2, 3, 5, 8, 13, 21, 34, 55, 89, 144, ,…</a:t>
            </a:r>
          </a:p>
          <a:p>
            <a:pPr marL="0" indent="0" algn="just">
              <a:lnSpc>
                <a:spcPct val="150000"/>
              </a:lnSpc>
              <a:spcBef>
                <a:spcPts val="20"/>
              </a:spcBef>
              <a:spcAft>
                <a:spcPts val="0"/>
              </a:spcAft>
              <a:buNone/>
            </a:pPr>
            <a:r>
              <a:rPr lang="en-US" altLang="en-IN" sz="2600" b="1" dirty="0">
                <a:latin typeface="Times New Roman" panose="02020603050405020304" pitchFamily="18" charset="0"/>
                <a:cs typeface="Times New Roman" panose="02020603050405020304" pitchFamily="18" charset="0"/>
              </a:rPr>
              <a:t>With the base values </a:t>
            </a:r>
            <a:r>
              <a:rPr lang="en-US" altLang="en-IN" sz="2600" dirty="0">
                <a:latin typeface="Times New Roman" panose="02020603050405020304" pitchFamily="18" charset="0"/>
                <a:cs typeface="Times New Roman" panose="02020603050405020304" pitchFamily="18" charset="0"/>
              </a:rPr>
              <a:t>F(0) = 0, and F(1) = 1,</a:t>
            </a:r>
            <a:r>
              <a:rPr lang="en-US" altLang="en-IN" sz="2600" b="1" dirty="0">
                <a:latin typeface="Times New Roman" panose="02020603050405020304" pitchFamily="18" charset="0"/>
                <a:cs typeface="Times New Roman" panose="02020603050405020304" pitchFamily="18" charset="0"/>
              </a:rPr>
              <a:t>	</a:t>
            </a:r>
          </a:p>
          <a:p>
            <a:pPr marL="0" indent="0" algn="just">
              <a:lnSpc>
                <a:spcPct val="150000"/>
              </a:lnSpc>
              <a:spcBef>
                <a:spcPts val="20"/>
              </a:spcBef>
              <a:spcAft>
                <a:spcPts val="0"/>
              </a:spcAft>
              <a:buNone/>
            </a:pPr>
            <a:r>
              <a:rPr lang="en-US" altLang="en-IN" sz="2600" b="1" dirty="0">
                <a:latin typeface="Times New Roman" panose="02020603050405020304" pitchFamily="18" charset="0"/>
                <a:cs typeface="Times New Roman" panose="02020603050405020304" pitchFamily="18" charset="0"/>
              </a:rPr>
              <a:t>		F(n) = F(n-2) + F(n-1)</a:t>
            </a:r>
          </a:p>
        </p:txBody>
      </p:sp>
    </p:spTree>
    <p:extLst>
      <p:ext uri="{BB962C8B-B14F-4D97-AF65-F5344CB8AC3E}">
        <p14:creationId xmlns:p14="http://schemas.microsoft.com/office/powerpoint/2010/main" val="2351607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sp>
        <p:nvSpPr>
          <p:cNvPr id="3" name="Content Placeholder 2"/>
          <p:cNvSpPr>
            <a:spLocks noGrp="1"/>
          </p:cNvSpPr>
          <p:nvPr>
            <p:ph idx="1"/>
          </p:nvPr>
        </p:nvSpPr>
        <p:spPr>
          <a:xfrm>
            <a:off x="609600" y="935355"/>
            <a:ext cx="11175032" cy="5734005"/>
          </a:xfrm>
        </p:spPr>
        <p:txBody>
          <a:bodyPr>
            <a:noAutofit/>
          </a:bodyPr>
          <a:lstStyle/>
          <a:p>
            <a:pPr marL="0" lvl="0" indent="0" algn="just" rtl="0">
              <a:spcBef>
                <a:spcPts val="20"/>
              </a:spcBef>
              <a:spcAft>
                <a:spcPts val="0"/>
              </a:spcAft>
              <a:buNone/>
            </a:pPr>
            <a:r>
              <a:rPr lang="en-US" sz="2400" b="1" dirty="0">
                <a:solidFill>
                  <a:srgbClr val="000000"/>
                </a:solidFill>
                <a:latin typeface="Times New Roman" pitchFamily="18" charset="0"/>
                <a:cs typeface="Times New Roman" pitchFamily="18" charset="0"/>
              </a:rPr>
              <a:t>Algorithm:</a:t>
            </a:r>
          </a:p>
          <a:p>
            <a:pPr marL="400050" lvl="1" indent="0" algn="just" rtl="0">
              <a:spcBef>
                <a:spcPts val="20"/>
              </a:spcBef>
              <a:spcAft>
                <a:spcPts val="0"/>
              </a:spcAft>
              <a:buNone/>
            </a:pPr>
            <a:endParaRPr lang="en-US" sz="2400" dirty="0">
              <a:solidFill>
                <a:srgbClr val="000000"/>
              </a:solidFill>
              <a:latin typeface="Times New Roman" pitchFamily="18" charset="0"/>
              <a:cs typeface="Times New Roman" pitchFamily="18" charset="0"/>
            </a:endParaRP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g(</a:t>
            </a:r>
            <a:r>
              <a:rPr lang="en-US" sz="2400" dirty="0" err="1">
                <a:solidFill>
                  <a:srgbClr val="000000"/>
                </a:solidFill>
                <a:latin typeface="Times New Roman" pitchFamily="18" charset="0"/>
                <a:cs typeface="Times New Roman" pitchFamily="18" charset="0"/>
              </a:rPr>
              <a:t>i,i</a:t>
            </a:r>
            <a:r>
              <a:rPr lang="en-US" sz="2400" dirty="0">
                <a:solidFill>
                  <a:srgbClr val="000000"/>
                </a:solidFill>
                <a:latin typeface="Times New Roman" pitchFamily="18" charset="0"/>
                <a:cs typeface="Times New Roman" pitchFamily="18" charset="0"/>
              </a:rPr>
              <a:t>)=0</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for s=2 to n do</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For all subsets S € {1,2,3,….,n} of size s and containing l</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C(</a:t>
            </a:r>
            <a:r>
              <a:rPr lang="en-US" sz="2400" dirty="0" err="1">
                <a:solidFill>
                  <a:srgbClr val="000000"/>
                </a:solidFill>
                <a:latin typeface="Times New Roman" pitchFamily="18" charset="0"/>
                <a:cs typeface="Times New Roman" pitchFamily="18" charset="0"/>
              </a:rPr>
              <a:t>S,l</a:t>
            </a:r>
            <a:r>
              <a:rPr lang="en-US" sz="2400" dirty="0">
                <a:solidFill>
                  <a:srgbClr val="000000"/>
                </a:solidFill>
                <a:latin typeface="Times New Roman" pitchFamily="18" charset="0"/>
                <a:cs typeface="Times New Roman" pitchFamily="18" charset="0"/>
              </a:rPr>
              <a:t>) = ∞</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For all </a:t>
            </a:r>
            <a:r>
              <a:rPr lang="en-US" sz="2400" dirty="0" err="1">
                <a:solidFill>
                  <a:srgbClr val="000000"/>
                </a:solidFill>
                <a:latin typeface="Times New Roman" pitchFamily="18" charset="0"/>
                <a:cs typeface="Times New Roman" pitchFamily="18" charset="0"/>
              </a:rPr>
              <a:t>i,j</a:t>
            </a:r>
            <a:r>
              <a:rPr lang="en-US" sz="2400" dirty="0">
                <a:solidFill>
                  <a:srgbClr val="000000"/>
                </a:solidFill>
                <a:latin typeface="Times New Roman" pitchFamily="18" charset="0"/>
                <a:cs typeface="Times New Roman" pitchFamily="18" charset="0"/>
              </a:rPr>
              <a:t> € S and j ≠ l and i ≠ j</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g(</a:t>
            </a:r>
            <a:r>
              <a:rPr lang="en-US" sz="2400" dirty="0" err="1">
                <a:solidFill>
                  <a:srgbClr val="000000"/>
                </a:solidFill>
                <a:latin typeface="Times New Roman" pitchFamily="18" charset="0"/>
                <a:cs typeface="Times New Roman" pitchFamily="18" charset="0"/>
              </a:rPr>
              <a:t>i,S</a:t>
            </a:r>
            <a:r>
              <a:rPr lang="en-US" sz="2400" dirty="0">
                <a:solidFill>
                  <a:srgbClr val="000000"/>
                </a:solidFill>
                <a:latin typeface="Times New Roman" pitchFamily="18" charset="0"/>
                <a:cs typeface="Times New Roman" pitchFamily="18" charset="0"/>
              </a:rPr>
              <a:t>)= min { c(</a:t>
            </a:r>
            <a:r>
              <a:rPr lang="en-US" sz="2400" dirty="0" err="1">
                <a:solidFill>
                  <a:srgbClr val="000000"/>
                </a:solidFill>
                <a:latin typeface="Times New Roman" pitchFamily="18" charset="0"/>
                <a:cs typeface="Times New Roman" pitchFamily="18" charset="0"/>
              </a:rPr>
              <a:t>i,j</a:t>
            </a:r>
            <a:r>
              <a:rPr lang="en-US" sz="2400" dirty="0">
                <a:solidFill>
                  <a:srgbClr val="000000"/>
                </a:solidFill>
                <a:latin typeface="Times New Roman" pitchFamily="18" charset="0"/>
                <a:cs typeface="Times New Roman" pitchFamily="18" charset="0"/>
              </a:rPr>
              <a:t>) + g(j, {S-j})}</a:t>
            </a:r>
          </a:p>
          <a:p>
            <a:pPr marL="400050" lvl="1" indent="0" algn="just" rtl="0">
              <a:spcBef>
                <a:spcPts val="20"/>
              </a:spcBef>
              <a:spcAft>
                <a:spcPts val="0"/>
              </a:spcAft>
              <a:buNone/>
            </a:pPr>
            <a:r>
              <a:rPr lang="en-US" sz="2400" dirty="0">
                <a:solidFill>
                  <a:srgbClr val="000000"/>
                </a:solidFill>
                <a:latin typeface="Times New Roman" pitchFamily="18" charset="0"/>
                <a:cs typeface="Times New Roman" pitchFamily="18" charset="0"/>
              </a:rPr>
              <a:t>Return g(</a:t>
            </a:r>
            <a:r>
              <a:rPr lang="en-US" sz="2400" dirty="0" err="1">
                <a:solidFill>
                  <a:srgbClr val="000000"/>
                </a:solidFill>
                <a:latin typeface="Times New Roman" pitchFamily="18" charset="0"/>
                <a:cs typeface="Times New Roman" pitchFamily="18" charset="0"/>
              </a:rPr>
              <a:t>i,S</a:t>
            </a:r>
            <a:r>
              <a:rPr lang="en-US" sz="2400" dirty="0">
                <a:solidFill>
                  <a:srgbClr val="000000"/>
                </a:solidFill>
                <a:latin typeface="Times New Roman" pitchFamily="18" charset="0"/>
                <a:cs typeface="Times New Roman" pitchFamily="18" charset="0"/>
              </a:rPr>
              <a:t>)</a:t>
            </a:r>
          </a:p>
          <a:p>
            <a:pPr marL="400050" lvl="1" indent="0" algn="just" rtl="0">
              <a:spcBef>
                <a:spcPts val="20"/>
              </a:spcBef>
              <a:spcAft>
                <a:spcPts val="0"/>
              </a:spcAft>
              <a:buNone/>
            </a:pPr>
            <a:endParaRPr lang="en-US" sz="2400" dirty="0">
              <a:solidFill>
                <a:srgbClr val="000000"/>
              </a:solidFill>
              <a:latin typeface="Times New Roman" pitchFamily="18" charset="0"/>
              <a:cs typeface="Times New Roman" pitchFamily="18" charset="0"/>
            </a:endParaRPr>
          </a:p>
          <a:p>
            <a:pPr marL="0" indent="0" algn="just">
              <a:spcBef>
                <a:spcPts val="20"/>
              </a:spcBef>
              <a:buNone/>
            </a:pPr>
            <a:r>
              <a:rPr lang="en-US" sz="2400" b="1" dirty="0">
                <a:latin typeface="Times New Roman" pitchFamily="18" charset="0"/>
                <a:cs typeface="Times New Roman" pitchFamily="18" charset="0"/>
              </a:rPr>
              <a:t>Time Complexity : </a:t>
            </a:r>
            <a:r>
              <a:rPr lang="en-US" sz="2400" b="1" dirty="0"/>
              <a:t>O(n</a:t>
            </a:r>
            <a:r>
              <a:rPr lang="en-US" sz="2400" b="1" baseline="30000" dirty="0"/>
              <a:t>2 </a:t>
            </a:r>
            <a:r>
              <a:rPr lang="en-US" sz="2400" b="1" dirty="0"/>
              <a:t>* 2</a:t>
            </a:r>
            <a:r>
              <a:rPr lang="en-US" sz="2400" b="1" baseline="30000" dirty="0"/>
              <a:t>n</a:t>
            </a:r>
            <a:r>
              <a:rPr lang="en-US" sz="2400" b="1" dirty="0"/>
              <a:t>)</a:t>
            </a:r>
            <a:endParaRPr lang="en-US" sz="2400" b="1" dirty="0">
              <a:latin typeface="Times New Roman" pitchFamily="18" charset="0"/>
              <a:cs typeface="Times New Roman" pitchFamily="18" charset="0"/>
            </a:endParaRPr>
          </a:p>
          <a:p>
            <a:pPr algn="just">
              <a:spcBef>
                <a:spcPts val="20"/>
              </a:spcBef>
            </a:pPr>
            <a:endParaRPr lang="en-US" sz="2400" dirty="0">
              <a:latin typeface="Times New Roman" pitchFamily="18" charset="0"/>
              <a:cs typeface="Times New Roman" pitchFamily="18" charset="0"/>
            </a:endParaRPr>
          </a:p>
          <a:p>
            <a:pPr marL="0" indent="0" algn="just">
              <a:spcBef>
                <a:spcPts val="20"/>
              </a:spcBef>
              <a:buNone/>
            </a:pPr>
            <a:r>
              <a:rPr lang="en-US" sz="2400" dirty="0">
                <a:latin typeface="Times New Roman" pitchFamily="18" charset="0"/>
                <a:cs typeface="Times New Roman" pitchFamily="18" charset="0"/>
              </a:rPr>
              <a:t>	where O(n * </a:t>
            </a:r>
            <a:r>
              <a:rPr lang="en-US" sz="2400" dirty="0"/>
              <a:t>2</a:t>
            </a:r>
            <a:r>
              <a:rPr lang="en-US" sz="2400" baseline="30000" dirty="0"/>
              <a:t>n</a:t>
            </a:r>
            <a:r>
              <a:rPr lang="en-US" sz="2400" dirty="0">
                <a:latin typeface="Times New Roman" pitchFamily="18" charset="0"/>
                <a:cs typeface="Times New Roman" pitchFamily="18" charset="0"/>
              </a:rPr>
              <a:t>) are maximum number of unique </a:t>
            </a:r>
            <a:r>
              <a:rPr lang="en-US" sz="2400" dirty="0" err="1">
                <a:latin typeface="Times New Roman" pitchFamily="18" charset="0"/>
                <a:cs typeface="Times New Roman" pitchFamily="18" charset="0"/>
              </a:rPr>
              <a:t>subproblems</a:t>
            </a:r>
            <a:r>
              <a:rPr lang="en-US" sz="2400" dirty="0">
                <a:latin typeface="Times New Roman" pitchFamily="18" charset="0"/>
                <a:cs typeface="Times New Roman" pitchFamily="18" charset="0"/>
              </a:rPr>
              <a:t> / states and O(n) for transition (through for loop as in code) in every states.</a:t>
            </a:r>
          </a:p>
          <a:p>
            <a:pPr marL="400050" lvl="1" indent="0" algn="just" rtl="0">
              <a:spcBef>
                <a:spcPts val="20"/>
              </a:spcBef>
              <a:spcAft>
                <a:spcPts val="0"/>
              </a:spcAft>
              <a:buNone/>
            </a:pPr>
            <a:endParaRPr lang="en-US" sz="24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33527270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sp>
        <p:nvSpPr>
          <p:cNvPr id="3" name="Content Placeholder 2"/>
          <p:cNvSpPr>
            <a:spLocks noGrp="1"/>
          </p:cNvSpPr>
          <p:nvPr>
            <p:ph idx="1"/>
          </p:nvPr>
        </p:nvSpPr>
        <p:spPr>
          <a:xfrm>
            <a:off x="609600" y="935355"/>
            <a:ext cx="11175032" cy="5734005"/>
          </a:xfrm>
        </p:spPr>
        <p:txBody>
          <a:bodyPr>
            <a:noAutofit/>
          </a:bodyPr>
          <a:lstStyle/>
          <a:p>
            <a:pPr marL="0" indent="0" algn="just">
              <a:spcBef>
                <a:spcPts val="20"/>
              </a:spcBef>
              <a:spcAft>
                <a:spcPts val="0"/>
              </a:spcAft>
              <a:buNone/>
            </a:pPr>
            <a:r>
              <a:rPr lang="en-US" sz="2200" b="1" dirty="0">
                <a:latin typeface="Times New Roman" pitchFamily="18" charset="0"/>
                <a:cs typeface="Times New Roman" pitchFamily="18" charset="0"/>
              </a:rPr>
              <a:t>Example 2:</a:t>
            </a:r>
          </a:p>
          <a:p>
            <a:pPr marL="0" indent="0" algn="just">
              <a:spcBef>
                <a:spcPts val="20"/>
              </a:spcBef>
              <a:spcAft>
                <a:spcPts val="0"/>
              </a:spcAft>
              <a:buNone/>
            </a:pPr>
            <a:r>
              <a:rPr lang="en-US" sz="2200" dirty="0">
                <a:latin typeface="Times New Roman" pitchFamily="18" charset="0"/>
                <a:cs typeface="Times New Roman" pitchFamily="18" charset="0"/>
              </a:rPr>
              <a:t>	For the following graph find minimum cost tour for the traveling salesperson problem.</a:t>
            </a: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endParaRPr lang="en-US" sz="2200" dirty="0">
              <a:latin typeface="Times New Roman" pitchFamily="18" charset="0"/>
              <a:cs typeface="Times New Roman" pitchFamily="18" charset="0"/>
            </a:endParaRPr>
          </a:p>
          <a:p>
            <a:pPr marL="0" indent="0" algn="just">
              <a:spcBef>
                <a:spcPts val="20"/>
              </a:spcBef>
              <a:spcAft>
                <a:spcPts val="0"/>
              </a:spcAft>
              <a:buNone/>
            </a:pPr>
            <a:r>
              <a:rPr lang="en-US" sz="2200" dirty="0">
                <a:latin typeface="Times New Roman" pitchFamily="18" charset="0"/>
                <a:cs typeface="Times New Roman" pitchFamily="18" charset="0"/>
              </a:rPr>
              <a:t>The cost of adjacency matrix = </a:t>
            </a:r>
          </a:p>
          <a:p>
            <a:pPr marL="0" indent="0" algn="just">
              <a:spcBef>
                <a:spcPts val="20"/>
              </a:spcBef>
              <a:spcAft>
                <a:spcPts val="0"/>
              </a:spcAft>
              <a:buNone/>
            </a:pPr>
            <a:r>
              <a:rPr lang="en-US" sz="2200" dirty="0">
                <a:latin typeface="Times New Roman" pitchFamily="18" charset="0"/>
                <a:cs typeface="Times New Roman" pitchFamily="18" charset="0"/>
              </a:rPr>
              <a:t>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776" y="1793100"/>
            <a:ext cx="3528392" cy="2932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1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4308" t="8584" r="70569"/>
          <a:stretch/>
        </p:blipFill>
        <p:spPr bwMode="auto">
          <a:xfrm>
            <a:off x="4295800" y="4725144"/>
            <a:ext cx="2088232" cy="1742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254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Traveling Sales Person Problem</a:t>
            </a:r>
          </a:p>
        </p:txBody>
      </p:sp>
      <p:grpSp>
        <p:nvGrpSpPr>
          <p:cNvPr id="95" name="Group 94"/>
          <p:cNvGrpSpPr/>
          <p:nvPr/>
        </p:nvGrpSpPr>
        <p:grpSpPr>
          <a:xfrm>
            <a:off x="1343472" y="980728"/>
            <a:ext cx="9577048" cy="5400599"/>
            <a:chOff x="0" y="0"/>
            <a:chExt cx="6713223" cy="4150032"/>
          </a:xfrm>
        </p:grpSpPr>
        <p:grpSp>
          <p:nvGrpSpPr>
            <p:cNvPr id="96" name="Group 95"/>
            <p:cNvGrpSpPr/>
            <p:nvPr/>
          </p:nvGrpSpPr>
          <p:grpSpPr>
            <a:xfrm>
              <a:off x="0" y="0"/>
              <a:ext cx="6713223" cy="4150032"/>
              <a:chOff x="0" y="0"/>
              <a:chExt cx="6713223" cy="4150032"/>
            </a:xfrm>
          </p:grpSpPr>
          <p:sp>
            <p:nvSpPr>
              <p:cNvPr id="98" name="Text Box 386"/>
              <p:cNvSpPr txBox="1"/>
              <p:nvPr/>
            </p:nvSpPr>
            <p:spPr>
              <a:xfrm>
                <a:off x="1590261" y="1439186"/>
                <a:ext cx="675860" cy="25413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1+6=7</a:t>
                </a:r>
                <a:endParaRPr lang="en-US" sz="1100">
                  <a:effectLst/>
                  <a:ea typeface="Calibri"/>
                  <a:cs typeface="Times New Roman"/>
                </a:endParaRPr>
              </a:p>
            </p:txBody>
          </p:sp>
          <p:grpSp>
            <p:nvGrpSpPr>
              <p:cNvPr id="99" name="Group 98"/>
              <p:cNvGrpSpPr/>
              <p:nvPr/>
            </p:nvGrpSpPr>
            <p:grpSpPr>
              <a:xfrm>
                <a:off x="0" y="0"/>
                <a:ext cx="6713223" cy="4150032"/>
                <a:chOff x="0" y="0"/>
                <a:chExt cx="6713223" cy="4150032"/>
              </a:xfrm>
            </p:grpSpPr>
            <p:grpSp>
              <p:nvGrpSpPr>
                <p:cNvPr id="100" name="Group 99"/>
                <p:cNvGrpSpPr/>
                <p:nvPr/>
              </p:nvGrpSpPr>
              <p:grpSpPr>
                <a:xfrm>
                  <a:off x="0" y="0"/>
                  <a:ext cx="6713223" cy="4150032"/>
                  <a:chOff x="310153" y="0"/>
                  <a:chExt cx="6713223" cy="4150032"/>
                </a:xfrm>
              </p:grpSpPr>
              <p:grpSp>
                <p:nvGrpSpPr>
                  <p:cNvPr id="102" name="Group 101"/>
                  <p:cNvGrpSpPr/>
                  <p:nvPr/>
                </p:nvGrpSpPr>
                <p:grpSpPr>
                  <a:xfrm>
                    <a:off x="310153" y="0"/>
                    <a:ext cx="6713223" cy="4150032"/>
                    <a:chOff x="310153" y="0"/>
                    <a:chExt cx="6713223" cy="4150032"/>
                  </a:xfrm>
                </p:grpSpPr>
                <p:grpSp>
                  <p:nvGrpSpPr>
                    <p:cNvPr id="104" name="Group 103"/>
                    <p:cNvGrpSpPr/>
                    <p:nvPr/>
                  </p:nvGrpSpPr>
                  <p:grpSpPr>
                    <a:xfrm>
                      <a:off x="310153" y="0"/>
                      <a:ext cx="6713223" cy="4150032"/>
                      <a:chOff x="310153" y="0"/>
                      <a:chExt cx="6713223" cy="4150032"/>
                    </a:xfrm>
                  </p:grpSpPr>
                  <p:grpSp>
                    <p:nvGrpSpPr>
                      <p:cNvPr id="106" name="Group 105"/>
                      <p:cNvGrpSpPr/>
                      <p:nvPr/>
                    </p:nvGrpSpPr>
                    <p:grpSpPr>
                      <a:xfrm>
                        <a:off x="310153" y="357731"/>
                        <a:ext cx="6713223" cy="3792301"/>
                        <a:chOff x="310153" y="-78"/>
                        <a:chExt cx="6713223" cy="3792301"/>
                      </a:xfrm>
                    </p:grpSpPr>
                    <p:grpSp>
                      <p:nvGrpSpPr>
                        <p:cNvPr id="108" name="Group 107"/>
                        <p:cNvGrpSpPr/>
                        <p:nvPr/>
                      </p:nvGrpSpPr>
                      <p:grpSpPr>
                        <a:xfrm>
                          <a:off x="310153" y="-78"/>
                          <a:ext cx="6713223" cy="3792301"/>
                          <a:chOff x="508947" y="95333"/>
                          <a:chExt cx="6713552" cy="3792828"/>
                        </a:xfrm>
                      </p:grpSpPr>
                      <p:grpSp>
                        <p:nvGrpSpPr>
                          <p:cNvPr id="110" name="Group 109"/>
                          <p:cNvGrpSpPr/>
                          <p:nvPr/>
                        </p:nvGrpSpPr>
                        <p:grpSpPr>
                          <a:xfrm>
                            <a:off x="508947" y="95333"/>
                            <a:ext cx="6713552" cy="3792828"/>
                            <a:chOff x="508947" y="95333"/>
                            <a:chExt cx="6713552" cy="3792828"/>
                          </a:xfrm>
                        </p:grpSpPr>
                        <p:grpSp>
                          <p:nvGrpSpPr>
                            <p:cNvPr id="112" name="Group 111"/>
                            <p:cNvGrpSpPr/>
                            <p:nvPr/>
                          </p:nvGrpSpPr>
                          <p:grpSpPr>
                            <a:xfrm>
                              <a:off x="508947" y="95333"/>
                              <a:ext cx="6713552" cy="3792828"/>
                              <a:chOff x="508947" y="95333"/>
                              <a:chExt cx="6713552" cy="3792828"/>
                            </a:xfrm>
                          </p:grpSpPr>
                          <p:grpSp>
                            <p:nvGrpSpPr>
                              <p:cNvPr id="114" name="Group 113"/>
                              <p:cNvGrpSpPr/>
                              <p:nvPr/>
                            </p:nvGrpSpPr>
                            <p:grpSpPr>
                              <a:xfrm>
                                <a:off x="508947" y="95333"/>
                                <a:ext cx="6713552" cy="3792828"/>
                                <a:chOff x="508947" y="95333"/>
                                <a:chExt cx="6713552" cy="3792828"/>
                              </a:xfrm>
                            </p:grpSpPr>
                            <p:grpSp>
                              <p:nvGrpSpPr>
                                <p:cNvPr id="116" name="Group 115"/>
                                <p:cNvGrpSpPr/>
                                <p:nvPr/>
                              </p:nvGrpSpPr>
                              <p:grpSpPr>
                                <a:xfrm>
                                  <a:off x="508947" y="95333"/>
                                  <a:ext cx="6713552" cy="3792828"/>
                                  <a:chOff x="508947" y="95333"/>
                                  <a:chExt cx="6713552" cy="3792828"/>
                                </a:xfrm>
                              </p:grpSpPr>
                              <p:sp>
                                <p:nvSpPr>
                                  <p:cNvPr id="118" name="Text Box 311"/>
                                  <p:cNvSpPr txBox="1"/>
                                  <p:nvPr/>
                                </p:nvSpPr>
                                <p:spPr>
                                  <a:xfrm>
                                    <a:off x="1939627" y="2782425"/>
                                    <a:ext cx="253588" cy="28638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a:t>
                                    </a:r>
                                    <a:endParaRPr lang="en-US" sz="1100">
                                      <a:effectLst/>
                                      <a:ea typeface="Calibri"/>
                                      <a:cs typeface="Times New Roman"/>
                                    </a:endParaRPr>
                                  </a:p>
                                </p:txBody>
                              </p:sp>
                              <p:grpSp>
                                <p:nvGrpSpPr>
                                  <p:cNvPr id="119" name="Group 118"/>
                                  <p:cNvGrpSpPr/>
                                  <p:nvPr/>
                                </p:nvGrpSpPr>
                                <p:grpSpPr>
                                  <a:xfrm>
                                    <a:off x="508947" y="95333"/>
                                    <a:ext cx="6713552" cy="3792828"/>
                                    <a:chOff x="508947" y="95333"/>
                                    <a:chExt cx="6713552" cy="3792828"/>
                                  </a:xfrm>
                                </p:grpSpPr>
                                <p:sp>
                                  <p:nvSpPr>
                                    <p:cNvPr id="120" name="Text Box 313"/>
                                    <p:cNvSpPr txBox="1"/>
                                    <p:nvPr/>
                                  </p:nvSpPr>
                                  <p:spPr>
                                    <a:xfrm>
                                      <a:off x="508947" y="2751145"/>
                                      <a:ext cx="26231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3</a:t>
                                      </a:r>
                                      <a:endParaRPr lang="en-US" sz="1100">
                                        <a:effectLst/>
                                        <a:ea typeface="Calibri"/>
                                        <a:cs typeface="Times New Roman"/>
                                      </a:endParaRPr>
                                    </a:p>
                                  </p:txBody>
                                </p:sp>
                                <p:grpSp>
                                  <p:nvGrpSpPr>
                                    <p:cNvPr id="121" name="Group 120"/>
                                    <p:cNvGrpSpPr/>
                                    <p:nvPr/>
                                  </p:nvGrpSpPr>
                                  <p:grpSpPr>
                                    <a:xfrm>
                                      <a:off x="516858" y="95333"/>
                                      <a:ext cx="6705641" cy="3792828"/>
                                      <a:chOff x="493005" y="95333"/>
                                      <a:chExt cx="6705641" cy="3792828"/>
                                    </a:xfrm>
                                  </p:grpSpPr>
                                  <p:grpSp>
                                    <p:nvGrpSpPr>
                                      <p:cNvPr id="122" name="Group 121"/>
                                      <p:cNvGrpSpPr/>
                                      <p:nvPr/>
                                    </p:nvGrpSpPr>
                                    <p:grpSpPr>
                                      <a:xfrm>
                                        <a:off x="493005" y="95333"/>
                                        <a:ext cx="6705630" cy="3792828"/>
                                        <a:chOff x="493005" y="95333"/>
                                        <a:chExt cx="6705630" cy="3792828"/>
                                      </a:xfrm>
                                    </p:grpSpPr>
                                    <p:grpSp>
                                      <p:nvGrpSpPr>
                                        <p:cNvPr id="124" name="Group 123"/>
                                        <p:cNvGrpSpPr/>
                                        <p:nvPr/>
                                      </p:nvGrpSpPr>
                                      <p:grpSpPr>
                                        <a:xfrm>
                                          <a:off x="493005" y="95333"/>
                                          <a:ext cx="6705630" cy="3792828"/>
                                          <a:chOff x="493005" y="95333"/>
                                          <a:chExt cx="6705630" cy="3792828"/>
                                        </a:xfrm>
                                      </p:grpSpPr>
                                      <p:grpSp>
                                        <p:nvGrpSpPr>
                                          <p:cNvPr id="126" name="Group 125"/>
                                          <p:cNvGrpSpPr/>
                                          <p:nvPr/>
                                        </p:nvGrpSpPr>
                                        <p:grpSpPr>
                                          <a:xfrm>
                                            <a:off x="493005" y="95333"/>
                                            <a:ext cx="6705630" cy="3792828"/>
                                            <a:chOff x="493005" y="95333"/>
                                            <a:chExt cx="6705630" cy="3792828"/>
                                          </a:xfrm>
                                        </p:grpSpPr>
                                        <p:grpSp>
                                          <p:nvGrpSpPr>
                                            <p:cNvPr id="128" name="Group 127"/>
                                            <p:cNvGrpSpPr/>
                                            <p:nvPr/>
                                          </p:nvGrpSpPr>
                                          <p:grpSpPr>
                                            <a:xfrm>
                                              <a:off x="493005" y="95333"/>
                                              <a:ext cx="6705630" cy="3792828"/>
                                              <a:chOff x="493005" y="95333"/>
                                              <a:chExt cx="6705630" cy="3792828"/>
                                            </a:xfrm>
                                          </p:grpSpPr>
                                          <p:grpSp>
                                            <p:nvGrpSpPr>
                                              <p:cNvPr id="130" name="Group 129"/>
                                              <p:cNvGrpSpPr/>
                                              <p:nvPr/>
                                            </p:nvGrpSpPr>
                                            <p:grpSpPr>
                                              <a:xfrm>
                                                <a:off x="493005" y="95333"/>
                                                <a:ext cx="6705630" cy="3792828"/>
                                                <a:chOff x="493005" y="95333"/>
                                                <a:chExt cx="6705630" cy="3792828"/>
                                              </a:xfrm>
                                            </p:grpSpPr>
                                            <p:grpSp>
                                              <p:nvGrpSpPr>
                                                <p:cNvPr id="132" name="Group 131"/>
                                                <p:cNvGrpSpPr/>
                                                <p:nvPr/>
                                              </p:nvGrpSpPr>
                                              <p:grpSpPr>
                                                <a:xfrm>
                                                  <a:off x="763326" y="95333"/>
                                                  <a:ext cx="6435309" cy="3792828"/>
                                                  <a:chOff x="0" y="95333"/>
                                                  <a:chExt cx="6435309" cy="3792828"/>
                                                </a:xfrm>
                                              </p:grpSpPr>
                                              <p:sp>
                                                <p:nvSpPr>
                                                  <p:cNvPr id="134" name="Text Box 321"/>
                                                  <p:cNvSpPr txBox="1"/>
                                                  <p:nvPr/>
                                                </p:nvSpPr>
                                                <p:spPr>
                                                  <a:xfrm>
                                                    <a:off x="47649" y="1120448"/>
                                                    <a:ext cx="763387" cy="25530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2+8=10</a:t>
                                                    </a:r>
                                                    <a:endParaRPr lang="en-US" sz="1100">
                                                      <a:effectLst/>
                                                      <a:ea typeface="Calibri"/>
                                                      <a:cs typeface="Times New Roman"/>
                                                    </a:endParaRPr>
                                                  </a:p>
                                                </p:txBody>
                                              </p:sp>
                                              <p:grpSp>
                                                <p:nvGrpSpPr>
                                                  <p:cNvPr id="135" name="Group 134"/>
                                                  <p:cNvGrpSpPr/>
                                                  <p:nvPr/>
                                                </p:nvGrpSpPr>
                                                <p:grpSpPr>
                                                  <a:xfrm>
                                                    <a:off x="0" y="95333"/>
                                                    <a:ext cx="6435309" cy="3792828"/>
                                                    <a:chOff x="0" y="95333"/>
                                                    <a:chExt cx="6435309" cy="3792828"/>
                                                  </a:xfrm>
                                                </p:grpSpPr>
                                                <p:sp>
                                                  <p:nvSpPr>
                                                    <p:cNvPr id="136" name="Text Box 323"/>
                                                    <p:cNvSpPr txBox="1"/>
                                                    <p:nvPr/>
                                                  </p:nvSpPr>
                                                  <p:spPr>
                                                    <a:xfrm>
                                                      <a:off x="2480100" y="1137069"/>
                                                      <a:ext cx="629282" cy="29401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2+4=6</a:t>
                                                      </a:r>
                                                      <a:endParaRPr lang="en-US" sz="1100">
                                                        <a:effectLst/>
                                                        <a:ea typeface="Calibri"/>
                                                        <a:cs typeface="Times New Roman"/>
                                                      </a:endParaRPr>
                                                    </a:p>
                                                  </p:txBody>
                                                </p:sp>
                                                <p:grpSp>
                                                  <p:nvGrpSpPr>
                                                    <p:cNvPr id="137" name="Group 136"/>
                                                    <p:cNvGrpSpPr/>
                                                    <p:nvPr/>
                                                  </p:nvGrpSpPr>
                                                  <p:grpSpPr>
                                                    <a:xfrm>
                                                      <a:off x="0" y="95333"/>
                                                      <a:ext cx="6435309" cy="3792828"/>
                                                      <a:chOff x="0" y="95333"/>
                                                      <a:chExt cx="6435309" cy="3792828"/>
                                                    </a:xfrm>
                                                  </p:grpSpPr>
                                                  <p:grpSp>
                                                    <p:nvGrpSpPr>
                                                      <p:cNvPr id="138" name="Group 137"/>
                                                      <p:cNvGrpSpPr/>
                                                      <p:nvPr/>
                                                    </p:nvGrpSpPr>
                                                    <p:grpSpPr>
                                                      <a:xfrm>
                                                        <a:off x="0" y="95333"/>
                                                        <a:ext cx="6281117" cy="3792828"/>
                                                        <a:chOff x="0" y="95333"/>
                                                        <a:chExt cx="6281117" cy="3792828"/>
                                                      </a:xfrm>
                                                    </p:grpSpPr>
                                                    <p:grpSp>
                                                      <p:nvGrpSpPr>
                                                        <p:cNvPr id="140" name="Group 139"/>
                                                        <p:cNvGrpSpPr/>
                                                        <p:nvPr/>
                                                      </p:nvGrpSpPr>
                                                      <p:grpSpPr>
                                                        <a:xfrm>
                                                          <a:off x="0" y="111319"/>
                                                          <a:ext cx="6281117" cy="3776842"/>
                                                          <a:chOff x="0" y="0"/>
                                                          <a:chExt cx="6281117" cy="3776842"/>
                                                        </a:xfrm>
                                                      </p:grpSpPr>
                                                      <p:sp>
                                                        <p:nvSpPr>
                                                          <p:cNvPr id="142" name="Oval 141"/>
                                                          <p:cNvSpPr/>
                                                          <p:nvPr/>
                                                        </p:nvSpPr>
                                                        <p:spPr>
                                                          <a:xfrm>
                                                            <a:off x="3085106" y="0"/>
                                                            <a:ext cx="421420" cy="38166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3" name="Oval 142"/>
                                                          <p:cNvSpPr/>
                                                          <p:nvPr/>
                                                        </p:nvSpPr>
                                                        <p:spPr>
                                                          <a:xfrm>
                                                            <a:off x="803082" y="103366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44" name="Oval 143"/>
                                                          <p:cNvSpPr/>
                                                          <p:nvPr/>
                                                        </p:nvSpPr>
                                                        <p:spPr>
                                                          <a:xfrm>
                                                            <a:off x="39757" y="1892410"/>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45" name="Oval 144"/>
                                                          <p:cNvSpPr/>
                                                          <p:nvPr/>
                                                        </p:nvSpPr>
                                                        <p:spPr>
                                                          <a:xfrm>
                                                            <a:off x="1423284" y="190036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6" name="Oval 145"/>
                                                          <p:cNvSpPr/>
                                                          <p:nvPr/>
                                                        </p:nvSpPr>
                                                        <p:spPr>
                                                          <a:xfrm>
                                                            <a:off x="23854" y="261597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47" name="Oval 146"/>
                                                          <p:cNvSpPr/>
                                                          <p:nvPr/>
                                                        </p:nvSpPr>
                                                        <p:spPr>
                                                          <a:xfrm>
                                                            <a:off x="0" y="3395207"/>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48" name="Oval 147"/>
                                                          <p:cNvSpPr/>
                                                          <p:nvPr/>
                                                        </p:nvSpPr>
                                                        <p:spPr>
                                                          <a:xfrm>
                                                            <a:off x="1439186" y="261597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49" name="Oval 148"/>
                                                          <p:cNvSpPr/>
                                                          <p:nvPr/>
                                                        </p:nvSpPr>
                                                        <p:spPr>
                                                          <a:xfrm>
                                                            <a:off x="1423284" y="338725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50" name="Oval 149"/>
                                                          <p:cNvSpPr/>
                                                          <p:nvPr/>
                                                        </p:nvSpPr>
                                                        <p:spPr>
                                                          <a:xfrm>
                                                            <a:off x="3108960" y="1065475"/>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51" name="Oval 150"/>
                                                          <p:cNvSpPr/>
                                                          <p:nvPr/>
                                                        </p:nvSpPr>
                                                        <p:spPr>
                                                          <a:xfrm>
                                                            <a:off x="2544418" y="1876508"/>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2" name="Oval 151"/>
                                                          <p:cNvSpPr/>
                                                          <p:nvPr/>
                                                        </p:nvSpPr>
                                                        <p:spPr>
                                                          <a:xfrm>
                                                            <a:off x="3896140" y="188445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53" name="Oval 152"/>
                                                          <p:cNvSpPr/>
                                                          <p:nvPr/>
                                                        </p:nvSpPr>
                                                        <p:spPr>
                                                          <a:xfrm>
                                                            <a:off x="2544418" y="260802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54" name="Oval 153"/>
                                                          <p:cNvSpPr/>
                                                          <p:nvPr/>
                                                        </p:nvSpPr>
                                                        <p:spPr>
                                                          <a:xfrm>
                                                            <a:off x="2568273" y="3387253"/>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55" name="Oval 154"/>
                                                          <p:cNvSpPr/>
                                                          <p:nvPr/>
                                                        </p:nvSpPr>
                                                        <p:spPr>
                                                          <a:xfrm>
                                                            <a:off x="5231959" y="111318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4</a:t>
                                                            </a:r>
                                                            <a:endParaRPr lang="en-US" sz="1100">
                                                              <a:effectLst/>
                                                              <a:ea typeface="Calibri"/>
                                                              <a:cs typeface="Times New Roman"/>
                                                            </a:endParaRPr>
                                                          </a:p>
                                                        </p:txBody>
                                                      </p:sp>
                                                      <p:sp>
                                                        <p:nvSpPr>
                                                          <p:cNvPr id="156" name="Oval 155"/>
                                                          <p:cNvSpPr/>
                                                          <p:nvPr/>
                                                        </p:nvSpPr>
                                                        <p:spPr>
                                                          <a:xfrm>
                                                            <a:off x="4572000" y="1860605"/>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7" name="Oval 156"/>
                                                          <p:cNvSpPr/>
                                                          <p:nvPr/>
                                                        </p:nvSpPr>
                                                        <p:spPr>
                                                          <a:xfrm>
                                                            <a:off x="5820355" y="1844702"/>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58" name="Oval 157"/>
                                                          <p:cNvSpPr/>
                                                          <p:nvPr/>
                                                        </p:nvSpPr>
                                                        <p:spPr>
                                                          <a:xfrm>
                                                            <a:off x="3872286" y="262392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59" name="Oval 158"/>
                                                          <p:cNvSpPr/>
                                                          <p:nvPr/>
                                                        </p:nvSpPr>
                                                        <p:spPr>
                                                          <a:xfrm>
                                                            <a:off x="3896140" y="3371351"/>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60" name="Oval 159"/>
                                                          <p:cNvSpPr/>
                                                          <p:nvPr/>
                                                        </p:nvSpPr>
                                                        <p:spPr>
                                                          <a:xfrm>
                                                            <a:off x="4611757" y="2600076"/>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3</a:t>
                                                            </a:r>
                                                            <a:endParaRPr lang="en-US" sz="1100">
                                                              <a:effectLst/>
                                                              <a:ea typeface="Calibri"/>
                                                              <a:cs typeface="Times New Roman"/>
                                                            </a:endParaRPr>
                                                          </a:p>
                                                        </p:txBody>
                                                      </p:sp>
                                                      <p:sp>
                                                        <p:nvSpPr>
                                                          <p:cNvPr id="161" name="Oval 160"/>
                                                          <p:cNvSpPr/>
                                                          <p:nvPr/>
                                                        </p:nvSpPr>
                                                        <p:spPr>
                                                          <a:xfrm>
                                                            <a:off x="5852160" y="2623928"/>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2</a:t>
                                                            </a:r>
                                                            <a:endParaRPr lang="en-US" sz="1100">
                                                              <a:effectLst/>
                                                              <a:ea typeface="Calibri"/>
                                                              <a:cs typeface="Times New Roman"/>
                                                            </a:endParaRPr>
                                                          </a:p>
                                                        </p:txBody>
                                                      </p:sp>
                                                      <p:sp>
                                                        <p:nvSpPr>
                                                          <p:cNvPr id="162" name="Oval 161"/>
                                                          <p:cNvSpPr/>
                                                          <p:nvPr/>
                                                        </p:nvSpPr>
                                                        <p:spPr>
                                                          <a:xfrm>
                                                            <a:off x="4619708" y="3371350"/>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sp>
                                                        <p:nvSpPr>
                                                          <p:cNvPr id="163" name="Oval 162"/>
                                                          <p:cNvSpPr/>
                                                          <p:nvPr/>
                                                        </p:nvSpPr>
                                                        <p:spPr>
                                                          <a:xfrm>
                                                            <a:off x="5860112" y="3363399"/>
                                                            <a:ext cx="421005" cy="38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15000"/>
                                                              </a:lnSpc>
                                                              <a:spcAft>
                                                                <a:spcPts val="1000"/>
                                                              </a:spcAft>
                                                            </a:pPr>
                                                            <a:r>
                                                              <a:rPr lang="en-US" sz="1100" b="1">
                                                                <a:solidFill>
                                                                  <a:srgbClr val="000000"/>
                                                                </a:solidFill>
                                                                <a:effectLst/>
                                                                <a:ea typeface="Calibri"/>
                                                                <a:cs typeface="Times New Roman"/>
                                                              </a:rPr>
                                                              <a:t>1</a:t>
                                                            </a:r>
                                                            <a:endParaRPr lang="en-US" sz="1100">
                                                              <a:effectLst/>
                                                              <a:ea typeface="Calibri"/>
                                                              <a:cs typeface="Times New Roman"/>
                                                            </a:endParaRPr>
                                                          </a:p>
                                                        </p:txBody>
                                                      </p:sp>
                                                      <p:cxnSp>
                                                        <p:nvCxnSpPr>
                                                          <p:cNvPr id="164" name="Straight Connector 163"/>
                                                          <p:cNvCxnSpPr/>
                                                          <p:nvPr/>
                                                        </p:nvCxnSpPr>
                                                        <p:spPr>
                                                          <a:xfrm flipH="1">
                                                            <a:off x="1224501" y="230588"/>
                                                            <a:ext cx="1884873" cy="890546"/>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5" name="Straight Connector 164"/>
                                                          <p:cNvCxnSpPr/>
                                                          <p:nvPr/>
                                                        </p:nvCxnSpPr>
                                                        <p:spPr>
                                                          <a:xfrm flipH="1" flipV="1">
                                                            <a:off x="3506526" y="230588"/>
                                                            <a:ext cx="1844675" cy="89027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6" name="Straight Connector 165"/>
                                                          <p:cNvCxnSpPr/>
                                                          <p:nvPr/>
                                                        </p:nvCxnSpPr>
                                                        <p:spPr>
                                                          <a:xfrm>
                                                            <a:off x="3315694" y="381662"/>
                                                            <a:ext cx="0" cy="68326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7" name="Straight Connector 166"/>
                                                          <p:cNvCxnSpPr/>
                                                          <p:nvPr/>
                                                        </p:nvCxnSpPr>
                                                        <p:spPr>
                                                          <a:xfrm flipH="1">
                                                            <a:off x="326004" y="1343770"/>
                                                            <a:ext cx="539750" cy="55626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8" name="Straight Connector 167"/>
                                                          <p:cNvCxnSpPr/>
                                                          <p:nvPr/>
                                                        </p:nvCxnSpPr>
                                                        <p:spPr>
                                                          <a:xfrm flipH="1" flipV="1">
                                                            <a:off x="1176793" y="1367624"/>
                                                            <a:ext cx="437101" cy="532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69" name="Straight Connector 168"/>
                                                          <p:cNvCxnSpPr/>
                                                          <p:nvPr/>
                                                        </p:nvCxnSpPr>
                                                        <p:spPr>
                                                          <a:xfrm flipH="1">
                                                            <a:off x="2846567" y="1415332"/>
                                                            <a:ext cx="396627" cy="477078"/>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0" name="Straight Connector 169"/>
                                                          <p:cNvCxnSpPr/>
                                                          <p:nvPr/>
                                                        </p:nvCxnSpPr>
                                                        <p:spPr>
                                                          <a:xfrm flipH="1">
                                                            <a:off x="4890053" y="1463040"/>
                                                            <a:ext cx="436245" cy="41338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1" name="Straight Connector 170"/>
                                                          <p:cNvCxnSpPr/>
                                                          <p:nvPr/>
                                                        </p:nvCxnSpPr>
                                                        <p:spPr>
                                                          <a:xfrm flipH="1" flipV="1">
                                                            <a:off x="3458818" y="1399429"/>
                                                            <a:ext cx="508635" cy="532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2" name="Straight Connector 171"/>
                                                          <p:cNvCxnSpPr/>
                                                          <p:nvPr/>
                                                        </p:nvCxnSpPr>
                                                        <p:spPr>
                                                          <a:xfrm flipH="1" flipV="1">
                                                            <a:off x="5550011" y="1455089"/>
                                                            <a:ext cx="365760" cy="405130"/>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3" name="Straight Connector 172"/>
                                                          <p:cNvCxnSpPr/>
                                                          <p:nvPr/>
                                                        </p:nvCxnSpPr>
                                                        <p:spPr>
                                                          <a:xfrm>
                                                            <a:off x="222637" y="2266122"/>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4" name="Straight Connector 173"/>
                                                          <p:cNvCxnSpPr/>
                                                          <p:nvPr/>
                                                        </p:nvCxnSpPr>
                                                        <p:spPr>
                                                          <a:xfrm>
                                                            <a:off x="214686" y="3005593"/>
                                                            <a:ext cx="7951" cy="38166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5" name="Straight Connector 174"/>
                                                          <p:cNvCxnSpPr/>
                                                          <p:nvPr/>
                                                        </p:nvCxnSpPr>
                                                        <p:spPr>
                                                          <a:xfrm>
                                                            <a:off x="1653872" y="2289976"/>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6" name="Straight Connector 175"/>
                                                          <p:cNvCxnSpPr/>
                                                          <p:nvPr/>
                                                        </p:nvCxnSpPr>
                                                        <p:spPr>
                                                          <a:xfrm>
                                                            <a:off x="1653872" y="3005593"/>
                                                            <a:ext cx="0" cy="381414"/>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7" name="Straight Connector 176"/>
                                                          <p:cNvCxnSpPr/>
                                                          <p:nvPr/>
                                                        </p:nvCxnSpPr>
                                                        <p:spPr>
                                                          <a:xfrm>
                                                            <a:off x="2759103" y="2274073"/>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8" name="Straight Connector 177"/>
                                                          <p:cNvCxnSpPr/>
                                                          <p:nvPr/>
                                                        </p:nvCxnSpPr>
                                                        <p:spPr>
                                                          <a:xfrm>
                                                            <a:off x="4118776" y="2289976"/>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79" name="Straight Connector 178"/>
                                                          <p:cNvCxnSpPr/>
                                                          <p:nvPr/>
                                                        </p:nvCxnSpPr>
                                                        <p:spPr>
                                                          <a:xfrm>
                                                            <a:off x="4818491" y="2250219"/>
                                                            <a:ext cx="0" cy="326003"/>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80" name="Straight Connector 179"/>
                                                          <p:cNvCxnSpPr/>
                                                          <p:nvPr/>
                                                        </p:nvCxnSpPr>
                                                        <p:spPr>
                                                          <a:xfrm flipH="1">
                                                            <a:off x="6062663" y="2226297"/>
                                                            <a:ext cx="11625" cy="405582"/>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81" name="Straight Connector 180"/>
                                                          <p:cNvCxnSpPr/>
                                                          <p:nvPr/>
                                                        </p:nvCxnSpPr>
                                                        <p:spPr>
                                                          <a:xfrm flipH="1">
                                                            <a:off x="4818283" y="2981711"/>
                                                            <a:ext cx="3977" cy="357536"/>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82" name="Straight Connector 181"/>
                                                          <p:cNvCxnSpPr/>
                                                          <p:nvPr/>
                                                        </p:nvCxnSpPr>
                                                        <p:spPr>
                                                          <a:xfrm>
                                                            <a:off x="6074797" y="3021493"/>
                                                            <a:ext cx="0" cy="3257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83" name="Straight Connector 182"/>
                                                          <p:cNvCxnSpPr/>
                                                          <p:nvPr/>
                                                        </p:nvCxnSpPr>
                                                        <p:spPr>
                                                          <a:xfrm>
                                                            <a:off x="4094922" y="3005592"/>
                                                            <a:ext cx="0" cy="357808"/>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cxnSp>
                                                        <p:nvCxnSpPr>
                                                          <p:cNvPr id="184" name="Straight Connector 183"/>
                                                          <p:cNvCxnSpPr/>
                                                          <p:nvPr/>
                                                        </p:nvCxnSpPr>
                                                        <p:spPr>
                                                          <a:xfrm>
                                                            <a:off x="2790908" y="2989689"/>
                                                            <a:ext cx="0" cy="389255"/>
                                                          </a:xfrm>
                                                          <a:prstGeom prst="line">
                                                            <a:avLst/>
                                                          </a:prstGeom>
                                                          <a:ln w="38100" cmpd="sng">
                                                            <a:solidFill>
                                                              <a:schemeClr val="tx1"/>
                                                            </a:solidFill>
                                                          </a:ln>
                                                        </p:spPr>
                                                        <p:style>
                                                          <a:lnRef idx="2">
                                                            <a:schemeClr val="dk1"/>
                                                          </a:lnRef>
                                                          <a:fillRef idx="0">
                                                            <a:schemeClr val="dk1"/>
                                                          </a:fillRef>
                                                          <a:effectRef idx="1">
                                                            <a:schemeClr val="dk1"/>
                                                          </a:effectRef>
                                                          <a:fontRef idx="minor">
                                                            <a:schemeClr val="tx1"/>
                                                          </a:fontRef>
                                                        </p:style>
                                                      </p:cxnSp>
                                                    </p:grpSp>
                                                    <p:sp>
                                                      <p:nvSpPr>
                                                        <p:cNvPr id="141" name="Text Box 370"/>
                                                        <p:cNvSpPr txBox="1"/>
                                                        <p:nvPr/>
                                                      </p:nvSpPr>
                                                      <p:spPr>
                                                        <a:xfrm>
                                                          <a:off x="2313067" y="95333"/>
                                                          <a:ext cx="708456" cy="246530"/>
                                                        </a:xfrm>
                                                        <a:prstGeom prst="rect">
                                                          <a:avLst/>
                                                        </a:prstGeom>
                                                        <a:solidFill>
                                                          <a:schemeClr val="bg1"/>
                                                        </a:solidFill>
                                                        <a:ln w="6350">
                                                          <a:solidFill>
                                                            <a:schemeClr val="bg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4+7=11</a:t>
                                                          </a:r>
                                                          <a:endParaRPr lang="en-US" sz="1100">
                                                            <a:effectLst/>
                                                            <a:ea typeface="Calibri"/>
                                                            <a:cs typeface="Times New Roman"/>
                                                          </a:endParaRPr>
                                                        </a:p>
                                                      </p:txBody>
                                                    </p:sp>
                                                  </p:grpSp>
                                                  <p:sp>
                                                    <p:nvSpPr>
                                                      <p:cNvPr id="139" name="Text Box 371"/>
                                                      <p:cNvSpPr txBox="1"/>
                                                      <p:nvPr/>
                                                    </p:nvSpPr>
                                                    <p:spPr>
                                                      <a:xfrm>
                                                        <a:off x="5652692" y="1151302"/>
                                                        <a:ext cx="782617" cy="30246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5+6=11</a:t>
                                                        </a:r>
                                                        <a:endParaRPr lang="en-US" sz="1100">
                                                          <a:effectLst/>
                                                          <a:ea typeface="Calibri"/>
                                                          <a:cs typeface="Times New Roman"/>
                                                        </a:endParaRPr>
                                                      </a:p>
                                                    </p:txBody>
                                                  </p:sp>
                                                </p:grpSp>
                                              </p:grpSp>
                                            </p:grpSp>
                                            <p:sp>
                                              <p:nvSpPr>
                                                <p:cNvPr id="133" name="Text Box 372"/>
                                                <p:cNvSpPr txBox="1"/>
                                                <p:nvPr/>
                                              </p:nvSpPr>
                                              <p:spPr>
                                                <a:xfrm>
                                                  <a:off x="493005" y="1733227"/>
                                                  <a:ext cx="628153" cy="26990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5+3=8</a:t>
                                                  </a:r>
                                                  <a:endParaRPr lang="en-US" sz="1100">
                                                    <a:effectLst/>
                                                    <a:ea typeface="Calibri"/>
                                                    <a:cs typeface="Times New Roman"/>
                                                  </a:endParaRPr>
                                                </a:p>
                                              </p:txBody>
                                            </p:sp>
                                          </p:grpSp>
                                          <p:sp>
                                            <p:nvSpPr>
                                              <p:cNvPr id="131" name="Text Box 373"/>
                                              <p:cNvSpPr txBox="1"/>
                                              <p:nvPr/>
                                            </p:nvSpPr>
                                            <p:spPr>
                                              <a:xfrm>
                                                <a:off x="2313477" y="1748968"/>
                                                <a:ext cx="628611" cy="245839"/>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5+1=6</a:t>
                                                </a:r>
                                                <a:endParaRPr lang="en-US" sz="1100">
                                                  <a:effectLst/>
                                                  <a:ea typeface="Calibri"/>
                                                  <a:cs typeface="Times New Roman"/>
                                                </a:endParaRPr>
                                              </a:p>
                                            </p:txBody>
                                          </p:sp>
                                        </p:grpSp>
                                        <p:sp>
                                          <p:nvSpPr>
                                            <p:cNvPr id="129" name="Text Box 374"/>
                                            <p:cNvSpPr txBox="1"/>
                                            <p:nvPr/>
                                          </p:nvSpPr>
                                          <p:spPr>
                                            <a:xfrm>
                                              <a:off x="3044889" y="1733072"/>
                                              <a:ext cx="659680" cy="27800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1+3=4</a:t>
                                              </a:r>
                                              <a:endParaRPr lang="en-US" sz="1100">
                                                <a:effectLst/>
                                                <a:ea typeface="Calibri"/>
                                                <a:cs typeface="Times New Roman"/>
                                              </a:endParaRPr>
                                            </a:p>
                                          </p:txBody>
                                        </p:sp>
                                      </p:grpSp>
                                      <p:sp>
                                        <p:nvSpPr>
                                          <p:cNvPr id="127" name="Text Box 375"/>
                                          <p:cNvSpPr txBox="1"/>
                                          <p:nvPr/>
                                        </p:nvSpPr>
                                        <p:spPr>
                                          <a:xfrm>
                                            <a:off x="3990747" y="1733020"/>
                                            <a:ext cx="63627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1+4=5</a:t>
                                            </a:r>
                                            <a:endParaRPr lang="en-US" sz="1100">
                                              <a:effectLst/>
                                              <a:ea typeface="Calibri"/>
                                              <a:cs typeface="Times New Roman"/>
                                            </a:endParaRPr>
                                          </a:p>
                                        </p:txBody>
                                      </p:sp>
                                    </p:grpSp>
                                    <p:sp>
                                      <p:nvSpPr>
                                        <p:cNvPr id="125" name="Text Box 376"/>
                                        <p:cNvSpPr txBox="1"/>
                                        <p:nvPr/>
                                      </p:nvSpPr>
                                      <p:spPr>
                                        <a:xfrm>
                                          <a:off x="5079345" y="1684981"/>
                                          <a:ext cx="613909" cy="279242"/>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2+1=3</a:t>
                                          </a:r>
                                          <a:endParaRPr lang="en-US" sz="1100">
                                            <a:effectLst/>
                                            <a:ea typeface="Calibri"/>
                                            <a:cs typeface="Times New Roman"/>
                                          </a:endParaRPr>
                                        </a:p>
                                      </p:txBody>
                                    </p:sp>
                                  </p:grpSp>
                                  <p:sp>
                                    <p:nvSpPr>
                                      <p:cNvPr id="123" name="Text Box 377"/>
                                      <p:cNvSpPr txBox="1"/>
                                      <p:nvPr/>
                                    </p:nvSpPr>
                                    <p:spPr>
                                      <a:xfrm>
                                        <a:off x="6573899" y="1684838"/>
                                        <a:ext cx="624747" cy="263318"/>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2+4=6</a:t>
                                        </a:r>
                                        <a:endParaRPr lang="en-US" sz="1100">
                                          <a:effectLst/>
                                          <a:ea typeface="Calibri"/>
                                          <a:cs typeface="Times New Roman"/>
                                        </a:endParaRPr>
                                      </a:p>
                                    </p:txBody>
                                  </p:sp>
                                </p:grpSp>
                              </p:grpSp>
                            </p:grpSp>
                            <p:sp>
                              <p:nvSpPr>
                                <p:cNvPr id="117" name="Text Box 378"/>
                                <p:cNvSpPr txBox="1"/>
                                <p:nvPr/>
                              </p:nvSpPr>
                              <p:spPr>
                                <a:xfrm>
                                  <a:off x="3021481" y="2774931"/>
                                  <a:ext cx="270541"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3</a:t>
                                  </a:r>
                                  <a:endParaRPr lang="en-US" sz="1100">
                                    <a:effectLst/>
                                    <a:ea typeface="Calibri"/>
                                    <a:cs typeface="Times New Roman"/>
                                  </a:endParaRPr>
                                </a:p>
                              </p:txBody>
                            </p:sp>
                          </p:grpSp>
                          <p:sp>
                            <p:nvSpPr>
                              <p:cNvPr id="115" name="Text Box 379"/>
                              <p:cNvSpPr txBox="1"/>
                              <p:nvPr/>
                            </p:nvSpPr>
                            <p:spPr>
                              <a:xfrm>
                                <a:off x="4348942" y="2774751"/>
                                <a:ext cx="254434"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4</a:t>
                                </a:r>
                                <a:endParaRPr lang="en-US" sz="1100">
                                  <a:effectLst/>
                                  <a:ea typeface="Calibri"/>
                                  <a:cs typeface="Times New Roman"/>
                                </a:endParaRPr>
                              </a:p>
                            </p:txBody>
                          </p:sp>
                        </p:grpSp>
                        <p:sp>
                          <p:nvSpPr>
                            <p:cNvPr id="113" name="Text Box 380"/>
                            <p:cNvSpPr txBox="1"/>
                            <p:nvPr/>
                          </p:nvSpPr>
                          <p:spPr>
                            <a:xfrm>
                              <a:off x="5104125" y="2751139"/>
                              <a:ext cx="270530"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a:t>
                              </a:r>
                              <a:endParaRPr lang="en-US" sz="1100">
                                <a:effectLst/>
                                <a:ea typeface="Calibri"/>
                                <a:cs typeface="Times New Roman"/>
                              </a:endParaRPr>
                            </a:p>
                          </p:txBody>
                        </p:sp>
                      </p:grpSp>
                      <p:sp>
                        <p:nvSpPr>
                          <p:cNvPr id="111" name="Text Box 381"/>
                          <p:cNvSpPr txBox="1"/>
                          <p:nvPr/>
                        </p:nvSpPr>
                        <p:spPr>
                          <a:xfrm>
                            <a:off x="6361038" y="2719340"/>
                            <a:ext cx="254019" cy="32575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4</a:t>
                            </a:r>
                            <a:endParaRPr lang="en-US" sz="1100">
                              <a:effectLst/>
                              <a:ea typeface="Calibri"/>
                              <a:cs typeface="Times New Roman"/>
                            </a:endParaRPr>
                          </a:p>
                        </p:txBody>
                      </p:sp>
                    </p:grpSp>
                    <p:sp>
                      <p:nvSpPr>
                        <p:cNvPr id="109" name="Text Box 382"/>
                        <p:cNvSpPr txBox="1"/>
                        <p:nvPr/>
                      </p:nvSpPr>
                      <p:spPr>
                        <a:xfrm>
                          <a:off x="4229922" y="23796"/>
                          <a:ext cx="636332" cy="262451"/>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3+4=7</a:t>
                          </a:r>
                          <a:endParaRPr lang="en-US" sz="1100">
                            <a:effectLst/>
                            <a:ea typeface="Calibri"/>
                            <a:cs typeface="Times New Roman"/>
                          </a:endParaRPr>
                        </a:p>
                      </p:txBody>
                    </p:sp>
                  </p:grpSp>
                  <p:sp>
                    <p:nvSpPr>
                      <p:cNvPr id="107" name="Text Box 383"/>
                      <p:cNvSpPr txBox="1"/>
                      <p:nvPr/>
                    </p:nvSpPr>
                    <p:spPr>
                      <a:xfrm>
                        <a:off x="3641552" y="0"/>
                        <a:ext cx="611613" cy="270413"/>
                      </a:xfrm>
                      <a:prstGeom prst="rect">
                        <a:avLst/>
                      </a:prstGeom>
                      <a:solidFill>
                        <a:schemeClr val="lt1"/>
                      </a:solidFill>
                      <a:ln w="6350">
                        <a:solidFill>
                          <a:schemeClr val="tx1"/>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1+6=7</a:t>
                        </a:r>
                        <a:endParaRPr lang="en-US" sz="1100">
                          <a:effectLst/>
                          <a:ea typeface="Calibri"/>
                          <a:cs typeface="Times New Roman"/>
                        </a:endParaRPr>
                      </a:p>
                    </p:txBody>
                  </p:sp>
                </p:grpSp>
                <p:sp>
                  <p:nvSpPr>
                    <p:cNvPr id="105" name="Text Box 384"/>
                    <p:cNvSpPr txBox="1"/>
                    <p:nvPr/>
                  </p:nvSpPr>
                  <p:spPr>
                    <a:xfrm>
                      <a:off x="1606062" y="89"/>
                      <a:ext cx="1399551" cy="270344"/>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solidFill>
                            <a:srgbClr val="FF0000"/>
                          </a:solidFill>
                          <a:effectLst/>
                          <a:ea typeface="Calibri"/>
                          <a:cs typeface="Times New Roman"/>
                        </a:rPr>
                        <a:t>Optimal Solution</a:t>
                      </a:r>
                      <a:endParaRPr lang="en-US" sz="1100">
                        <a:effectLst/>
                        <a:ea typeface="Calibri"/>
                        <a:cs typeface="Times New Roman"/>
                      </a:endParaRPr>
                    </a:p>
                  </p:txBody>
                </p:sp>
              </p:grpSp>
              <p:cxnSp>
                <p:nvCxnSpPr>
                  <p:cNvPr id="103" name="Straight Arrow Connector 102"/>
                  <p:cNvCxnSpPr/>
                  <p:nvPr/>
                </p:nvCxnSpPr>
                <p:spPr>
                  <a:xfrm>
                    <a:off x="2989729" y="151064"/>
                    <a:ext cx="66712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01" name="Text Box 387"/>
                <p:cNvSpPr txBox="1"/>
                <p:nvPr/>
              </p:nvSpPr>
              <p:spPr>
                <a:xfrm>
                  <a:off x="3824578" y="1399429"/>
                  <a:ext cx="691763" cy="293370"/>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5+5=10</a:t>
                  </a:r>
                  <a:endParaRPr lang="en-US" sz="1100">
                    <a:effectLst/>
                    <a:ea typeface="Calibri"/>
                    <a:cs typeface="Times New Roman"/>
                  </a:endParaRPr>
                </a:p>
              </p:txBody>
            </p:sp>
          </p:grpSp>
        </p:grpSp>
        <p:sp>
          <p:nvSpPr>
            <p:cNvPr id="97" name="Text Box 388"/>
            <p:cNvSpPr txBox="1"/>
            <p:nvPr/>
          </p:nvSpPr>
          <p:spPr>
            <a:xfrm>
              <a:off x="4882101" y="1423283"/>
              <a:ext cx="644055" cy="269903"/>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15000"/>
                </a:lnSpc>
                <a:spcAft>
                  <a:spcPts val="1000"/>
                </a:spcAft>
              </a:pPr>
              <a:r>
                <a:rPr lang="en-US" sz="1300" b="1">
                  <a:effectLst/>
                  <a:ea typeface="Calibri"/>
                  <a:cs typeface="Times New Roman"/>
                </a:rPr>
                <a:t>1+3=4</a:t>
              </a:r>
              <a:endParaRPr lang="en-US" sz="1100">
                <a:effectLst/>
                <a:ea typeface="Calibri"/>
                <a:cs typeface="Times New Roman"/>
              </a:endParaRPr>
            </a:p>
          </p:txBody>
        </p:sp>
      </p:grpSp>
    </p:spTree>
    <p:extLst>
      <p:ext uri="{BB962C8B-B14F-4D97-AF65-F5344CB8AC3E}">
        <p14:creationId xmlns:p14="http://schemas.microsoft.com/office/powerpoint/2010/main" val="473974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100" b="1" dirty="0">
                <a:latin typeface="Times New Roman" pitchFamily="18" charset="0"/>
                <a:cs typeface="Times New Roman" pitchFamily="18" charset="0"/>
              </a:rPr>
              <a:t>The problem: </a:t>
            </a:r>
          </a:p>
          <a:p>
            <a:pPr algn="just">
              <a:spcBef>
                <a:spcPts val="20"/>
              </a:spcBef>
              <a:spcAft>
                <a:spcPts val="0"/>
              </a:spcAft>
            </a:pPr>
            <a:r>
              <a:rPr lang="en-US" sz="2100" dirty="0">
                <a:latin typeface="Times New Roman" pitchFamily="18" charset="0"/>
                <a:cs typeface="Times New Roman" pitchFamily="18" charset="0"/>
              </a:rPr>
              <a:t>Given a sequence of matrices A1, A2, A3, ..., An.</a:t>
            </a:r>
          </a:p>
          <a:p>
            <a:pPr algn="just">
              <a:spcBef>
                <a:spcPts val="20"/>
              </a:spcBef>
              <a:spcAft>
                <a:spcPts val="0"/>
              </a:spcAft>
            </a:pPr>
            <a:r>
              <a:rPr lang="en-US" sz="2100" dirty="0">
                <a:latin typeface="Times New Roman" pitchFamily="18" charset="0"/>
                <a:cs typeface="Times New Roman" pitchFamily="18" charset="0"/>
              </a:rPr>
              <a:t>Find the best way (using the minimal number of multiplications) to compute their product.</a:t>
            </a:r>
          </a:p>
          <a:p>
            <a:pPr algn="just">
              <a:spcBef>
                <a:spcPts val="20"/>
              </a:spcBef>
              <a:spcAft>
                <a:spcPts val="0"/>
              </a:spcAft>
            </a:pPr>
            <a:r>
              <a:rPr lang="en-US" sz="2100" dirty="0">
                <a:latin typeface="Times New Roman" pitchFamily="18" charset="0"/>
                <a:cs typeface="Times New Roman" pitchFamily="18" charset="0"/>
              </a:rPr>
              <a:t>Matrix multiplication is associative. </a:t>
            </a:r>
          </a:p>
          <a:p>
            <a:pPr marL="0" indent="0" algn="just">
              <a:spcBef>
                <a:spcPts val="20"/>
              </a:spcBef>
              <a:spcAft>
                <a:spcPts val="0"/>
              </a:spcAft>
              <a:buNone/>
            </a:pPr>
            <a:endParaRPr lang="en-US" sz="2100" b="1" dirty="0">
              <a:latin typeface="Times New Roman" pitchFamily="18" charset="0"/>
              <a:cs typeface="Times New Roman" pitchFamily="18" charset="0"/>
            </a:endParaRPr>
          </a:p>
          <a:p>
            <a:pPr marL="0" indent="0" algn="just">
              <a:spcBef>
                <a:spcPts val="20"/>
              </a:spcBef>
              <a:spcAft>
                <a:spcPts val="0"/>
              </a:spcAft>
              <a:buNone/>
            </a:pPr>
            <a:r>
              <a:rPr lang="en-US" sz="2100" b="1" dirty="0">
                <a:latin typeface="Times New Roman" pitchFamily="18" charset="0"/>
                <a:cs typeface="Times New Roman" pitchFamily="18" charset="0"/>
              </a:rPr>
              <a:t>E.g.:</a:t>
            </a:r>
          </a:p>
          <a:p>
            <a:pPr marL="457200" lvl="1" indent="0" algn="just">
              <a:spcBef>
                <a:spcPts val="20"/>
              </a:spcBef>
              <a:spcAft>
                <a:spcPts val="0"/>
              </a:spcAft>
              <a:buNone/>
            </a:pPr>
            <a:r>
              <a:rPr lang="en-US" sz="2100" dirty="0">
                <a:latin typeface="Times New Roman" pitchFamily="18" charset="0"/>
                <a:cs typeface="Times New Roman" pitchFamily="18" charset="0"/>
              </a:rPr>
              <a:t>	((· · · ((A1 · A2 ) · A3 )· · ·) · An) </a:t>
            </a:r>
          </a:p>
          <a:p>
            <a:pPr marL="457200" lvl="1" indent="0" algn="just">
              <a:spcBef>
                <a:spcPts val="20"/>
              </a:spcBef>
              <a:spcAft>
                <a:spcPts val="0"/>
              </a:spcAft>
              <a:buNone/>
            </a:pPr>
            <a:r>
              <a:rPr lang="en-US" sz="2100" dirty="0">
                <a:latin typeface="Times New Roman" pitchFamily="18" charset="0"/>
                <a:cs typeface="Times New Roman" pitchFamily="18" charset="0"/>
              </a:rPr>
              <a:t>	A1 · (A2 · (A3 · (· · · (An−1 · An )· · ·))) 	yields the same matrix. </a:t>
            </a:r>
          </a:p>
          <a:p>
            <a:pPr algn="just">
              <a:spcBef>
                <a:spcPts val="20"/>
              </a:spcBef>
              <a:spcAft>
                <a:spcPts val="0"/>
              </a:spcAft>
            </a:pPr>
            <a:endParaRPr lang="en-US" sz="2100" dirty="0">
              <a:latin typeface="Times New Roman" pitchFamily="18" charset="0"/>
              <a:cs typeface="Times New Roman" pitchFamily="18" charset="0"/>
            </a:endParaRPr>
          </a:p>
          <a:p>
            <a:pPr algn="just">
              <a:spcBef>
                <a:spcPts val="20"/>
              </a:spcBef>
              <a:spcAft>
                <a:spcPts val="0"/>
              </a:spcAft>
            </a:pPr>
            <a:r>
              <a:rPr lang="en-US" sz="2100" dirty="0">
                <a:latin typeface="Times New Roman" pitchFamily="18" charset="0"/>
                <a:cs typeface="Times New Roman" pitchFamily="18" charset="0"/>
              </a:rPr>
              <a:t>Different multiplication orders do not cost the same: </a:t>
            </a:r>
          </a:p>
          <a:p>
            <a:pPr lvl="1" algn="just">
              <a:spcBef>
                <a:spcPts val="20"/>
              </a:spcBef>
              <a:spcAft>
                <a:spcPts val="0"/>
              </a:spcAft>
            </a:pPr>
            <a:r>
              <a:rPr lang="en-US" sz="2100" dirty="0">
                <a:latin typeface="Times New Roman" pitchFamily="18" charset="0"/>
                <a:cs typeface="Times New Roman" pitchFamily="18" charset="0"/>
              </a:rPr>
              <a:t>Multiplying p × q matrix A and q × r matrix B takes p · q · r multiplications; </a:t>
            </a:r>
          </a:p>
          <a:p>
            <a:pPr lvl="1" algn="just">
              <a:spcBef>
                <a:spcPts val="20"/>
              </a:spcBef>
              <a:spcAft>
                <a:spcPts val="0"/>
              </a:spcAft>
            </a:pPr>
            <a:r>
              <a:rPr lang="en-US" sz="2100" dirty="0">
                <a:latin typeface="Times New Roman" pitchFamily="18" charset="0"/>
                <a:cs typeface="Times New Roman" pitchFamily="18" charset="0"/>
              </a:rPr>
              <a:t>result is a p × r matrix. </a:t>
            </a:r>
          </a:p>
          <a:p>
            <a:pPr lvl="1" algn="just">
              <a:spcBef>
                <a:spcPts val="20"/>
              </a:spcBef>
              <a:spcAft>
                <a:spcPts val="0"/>
              </a:spcAft>
            </a:pPr>
            <a:endParaRPr lang="en-US" sz="2100" dirty="0">
              <a:latin typeface="Times New Roman" pitchFamily="18" charset="0"/>
              <a:cs typeface="Times New Roman" pitchFamily="18" charset="0"/>
            </a:endParaRPr>
          </a:p>
          <a:p>
            <a:pPr marL="0" indent="0" algn="just">
              <a:spcBef>
                <a:spcPts val="20"/>
              </a:spcBef>
              <a:spcAft>
                <a:spcPts val="0"/>
              </a:spcAft>
              <a:buNone/>
            </a:pPr>
            <a:r>
              <a:rPr lang="en-US" sz="2300" b="1" dirty="0">
                <a:latin typeface="Times New Roman" pitchFamily="18" charset="0"/>
                <a:cs typeface="Times New Roman" pitchFamily="18" charset="0"/>
              </a:rPr>
              <a:t>Consider multiplying 10 × 100 matrix A1 with 100 × 5 matrix A2 and 5 ×50 matrix A3. </a:t>
            </a:r>
          </a:p>
          <a:p>
            <a:pPr marL="0" indent="0" algn="just">
              <a:spcBef>
                <a:spcPts val="20"/>
              </a:spcBef>
              <a:spcAft>
                <a:spcPts val="0"/>
              </a:spcAft>
              <a:buNone/>
            </a:pPr>
            <a:r>
              <a:rPr lang="en-US" sz="2300" dirty="0">
                <a:latin typeface="Times New Roman" pitchFamily="18" charset="0"/>
                <a:cs typeface="Times New Roman" pitchFamily="18" charset="0"/>
              </a:rPr>
              <a:t> 	(A1 · A2) · A3 takes 10 · 100 · 5 + 10 · 5 · 50 = 7500 multiplications. </a:t>
            </a:r>
          </a:p>
          <a:p>
            <a:pPr marL="0" indent="0" algn="just">
              <a:spcBef>
                <a:spcPts val="20"/>
              </a:spcBef>
              <a:spcAft>
                <a:spcPts val="0"/>
              </a:spcAft>
              <a:buNone/>
            </a:pPr>
            <a:r>
              <a:rPr lang="en-US" sz="2300" dirty="0">
                <a:latin typeface="Times New Roman" pitchFamily="18" charset="0"/>
                <a:cs typeface="Times New Roman" pitchFamily="18" charset="0"/>
              </a:rPr>
              <a:t> 	A1 · (A2 · A3) takes 100 · 5 · 50 + 10 · 50 · 100 = 75000 multiplications. </a:t>
            </a:r>
          </a:p>
          <a:p>
            <a:pPr lvl="1" algn="just">
              <a:spcBef>
                <a:spcPts val="20"/>
              </a:spcBef>
              <a:spcAft>
                <a:spcPts val="0"/>
              </a:spcAft>
            </a:pPr>
            <a:endParaRPr lang="en-US" sz="2100" dirty="0">
              <a:latin typeface="Times New Roman" pitchFamily="18" charset="0"/>
              <a:cs typeface="Times New Roman" pitchFamily="18" charset="0"/>
            </a:endParaRPr>
          </a:p>
        </p:txBody>
      </p:sp>
    </p:spTree>
    <p:extLst>
      <p:ext uri="{BB962C8B-B14F-4D97-AF65-F5344CB8AC3E}">
        <p14:creationId xmlns:p14="http://schemas.microsoft.com/office/powerpoint/2010/main" val="14418724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100" b="1" dirty="0">
                <a:latin typeface="Times New Roman" pitchFamily="18" charset="0"/>
                <a:cs typeface="Times New Roman" pitchFamily="18" charset="0"/>
              </a:rPr>
              <a:t>Using the formula,</a:t>
            </a:r>
            <a:r>
              <a:rPr lang="en-US" sz="2400" dirty="0">
                <a:latin typeface="Times New Roman" pitchFamily="18" charset="0"/>
                <a:cs typeface="Times New Roman" pitchFamily="18" charset="0"/>
              </a:rPr>
              <a:t>	</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r>
              <a:rPr lang="en-US" sz="2400" dirty="0">
                <a:latin typeface="Times New Roman" pitchFamily="18" charset="0"/>
                <a:cs typeface="Times New Roman" pitchFamily="18" charset="0"/>
              </a:rPr>
              <a:t>	</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r>
              <a:rPr lang="en-US" sz="2400" dirty="0">
                <a:latin typeface="Times New Roman" pitchFamily="18" charset="0"/>
                <a:cs typeface="Times New Roman" pitchFamily="18" charset="0"/>
              </a:rPr>
              <a:t>Find the lowest cost parenthesization of the sequence of matrices by constructing cost tables and corresponding k values table.</a:t>
            </a: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5560" y="1286538"/>
            <a:ext cx="7704856" cy="1710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783632" y="4474883"/>
            <a:ext cx="6408712" cy="1474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72101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100" b="1" dirty="0">
                <a:latin typeface="Times New Roman" pitchFamily="18" charset="0"/>
                <a:cs typeface="Times New Roman" pitchFamily="18" charset="0"/>
              </a:rPr>
              <a:t>Example:</a:t>
            </a:r>
          </a:p>
          <a:p>
            <a:pPr marL="0" indent="0" algn="just">
              <a:spcBef>
                <a:spcPts val="20"/>
              </a:spcBef>
              <a:spcAft>
                <a:spcPts val="0"/>
              </a:spcAft>
              <a:buNone/>
            </a:pPr>
            <a:r>
              <a:rPr lang="en-US" sz="2400" dirty="0">
                <a:latin typeface="Times New Roman" pitchFamily="18" charset="0"/>
                <a:cs typeface="Times New Roman" pitchFamily="18" charset="0"/>
              </a:rPr>
              <a:t>	</a:t>
            </a:r>
            <a:r>
              <a:rPr lang="en-US" sz="2300" dirty="0">
                <a:latin typeface="Times New Roman" pitchFamily="18" charset="0"/>
                <a:cs typeface="Times New Roman" pitchFamily="18" charset="0"/>
              </a:rPr>
              <a:t>A sequence of matrices </a:t>
            </a:r>
            <a:r>
              <a:rPr lang="en-US" sz="2300" b="1" dirty="0">
                <a:latin typeface="Times New Roman" pitchFamily="18" charset="0"/>
                <a:cs typeface="Times New Roman" pitchFamily="18" charset="0"/>
              </a:rPr>
              <a:t>A, B, C, D</a:t>
            </a:r>
            <a:r>
              <a:rPr lang="en-US" sz="2300" dirty="0">
                <a:latin typeface="Times New Roman" pitchFamily="18" charset="0"/>
                <a:cs typeface="Times New Roman" pitchFamily="18" charset="0"/>
              </a:rPr>
              <a:t> with dimensions </a:t>
            </a:r>
            <a:r>
              <a:rPr lang="en-US" sz="2300" b="1" dirty="0">
                <a:latin typeface="Times New Roman" pitchFamily="18" charset="0"/>
                <a:cs typeface="Times New Roman" pitchFamily="18" charset="0"/>
              </a:rPr>
              <a:t>5 × 10, 10 × 15, 15 × 20, 20 × 25</a:t>
            </a:r>
            <a:r>
              <a:rPr lang="en-US" sz="2300" dirty="0">
                <a:latin typeface="Times New Roman" pitchFamily="18" charset="0"/>
                <a:cs typeface="Times New Roman" pitchFamily="18" charset="0"/>
              </a:rPr>
              <a:t> are set to be multiplied. Find the lowest cost parenthesization to multiply the given matrices using matrix chain multiplication.	</a:t>
            </a:r>
          </a:p>
          <a:p>
            <a:pPr marL="0" indent="0" algn="just">
              <a:spcBef>
                <a:spcPts val="20"/>
              </a:spcBef>
              <a:spcAft>
                <a:spcPts val="0"/>
              </a:spcAft>
              <a:buNone/>
            </a:pPr>
            <a:r>
              <a:rPr lang="en-US" sz="2100" b="1" dirty="0">
                <a:latin typeface="Times New Roman" pitchFamily="18" charset="0"/>
                <a:cs typeface="Times New Roman" pitchFamily="18" charset="0"/>
              </a:rPr>
              <a:t>Solution:</a:t>
            </a:r>
          </a:p>
          <a:p>
            <a:pPr marL="0" indent="0" algn="just">
              <a:spcBef>
                <a:spcPts val="20"/>
              </a:spcBef>
              <a:spcAft>
                <a:spcPts val="0"/>
              </a:spcAft>
              <a:buNone/>
            </a:pPr>
            <a:r>
              <a:rPr lang="en-US" sz="2300" dirty="0">
                <a:latin typeface="Times New Roman" pitchFamily="18" charset="0"/>
                <a:cs typeface="Times New Roman" pitchFamily="18" charset="0"/>
              </a:rPr>
              <a:t>	Given matrices and their corresponding dimensions are ,</a:t>
            </a:r>
          </a:p>
          <a:p>
            <a:pPr marL="0" indent="0" algn="just">
              <a:spcBef>
                <a:spcPts val="20"/>
              </a:spcBef>
              <a:spcAft>
                <a:spcPts val="0"/>
              </a:spcAft>
              <a:buNone/>
            </a:pPr>
            <a:r>
              <a:rPr lang="en-US" sz="2400" dirty="0">
                <a:latin typeface="Times New Roman" pitchFamily="18" charset="0"/>
                <a:cs typeface="Times New Roman" pitchFamily="18" charset="0"/>
              </a:rPr>
              <a:t>	</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r>
              <a:rPr lang="en-US" sz="2400" dirty="0">
                <a:latin typeface="Times New Roman" pitchFamily="18" charset="0"/>
                <a:cs typeface="Times New Roman" pitchFamily="18" charset="0"/>
              </a:rPr>
              <a:t>Find the count of parenthesization of the 4 matrices, i.e. n = 4.</a:t>
            </a:r>
          </a:p>
          <a:p>
            <a:pPr marL="0" indent="0" algn="just">
              <a:spcBef>
                <a:spcPts val="20"/>
              </a:spcBef>
              <a:spcAft>
                <a:spcPts val="0"/>
              </a:spcAft>
              <a:buNone/>
            </a:pPr>
            <a:r>
              <a:rPr lang="en-US" sz="2400" dirty="0">
                <a:latin typeface="Times New Roman" pitchFamily="18" charset="0"/>
                <a:cs typeface="Times New Roman" pitchFamily="18" charset="0"/>
              </a:rPr>
              <a:t>Since n = 4 ≥ 2, apply the second case of the formula, </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791744" y="2924944"/>
            <a:ext cx="4136462" cy="79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63752" y="5007116"/>
            <a:ext cx="4064454" cy="1302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6984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400" dirty="0">
                <a:latin typeface="Times New Roman" pitchFamily="18" charset="0"/>
                <a:cs typeface="Times New Roman" pitchFamily="18" charset="0"/>
              </a:rPr>
              <a:t>	</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r>
              <a:rPr lang="en-US" sz="2300" dirty="0">
                <a:latin typeface="Times New Roman" pitchFamily="18" charset="0"/>
                <a:cs typeface="Times New Roman" pitchFamily="18" charset="0"/>
              </a:rPr>
              <a:t>	P(1) = 1</a:t>
            </a:r>
          </a:p>
          <a:p>
            <a:pPr marL="0" indent="0" algn="just">
              <a:spcBef>
                <a:spcPts val="20"/>
              </a:spcBef>
              <a:spcAft>
                <a:spcPts val="0"/>
              </a:spcAft>
              <a:buNone/>
            </a:pPr>
            <a:r>
              <a:rPr lang="en-US" sz="2300" dirty="0">
                <a:latin typeface="Times New Roman" pitchFamily="18" charset="0"/>
                <a:cs typeface="Times New Roman" pitchFamily="18" charset="0"/>
              </a:rPr>
              <a:t>	P(2) = P(1)P(1) = 1</a:t>
            </a:r>
          </a:p>
          <a:p>
            <a:pPr marL="0" indent="0" algn="just">
              <a:spcBef>
                <a:spcPts val="20"/>
              </a:spcBef>
              <a:spcAft>
                <a:spcPts val="0"/>
              </a:spcAft>
              <a:buNone/>
            </a:pPr>
            <a:r>
              <a:rPr lang="en-US" sz="2400" dirty="0">
                <a:latin typeface="Times New Roman" pitchFamily="18" charset="0"/>
                <a:cs typeface="Times New Roman" pitchFamily="18" charset="0"/>
              </a:rPr>
              <a:t>	P(3) = P(1)P(2) + P(2)P(1)</a:t>
            </a:r>
          </a:p>
          <a:p>
            <a:pPr marL="0" indent="0" algn="just">
              <a:spcBef>
                <a:spcPts val="20"/>
              </a:spcBef>
              <a:spcAft>
                <a:spcPts val="0"/>
              </a:spcAft>
              <a:buNone/>
            </a:pPr>
            <a:r>
              <a:rPr lang="en-US" sz="2400" dirty="0">
                <a:latin typeface="Times New Roman" pitchFamily="18" charset="0"/>
                <a:cs typeface="Times New Roman" pitchFamily="18" charset="0"/>
              </a:rPr>
              <a:t>	        = 1 + 1 </a:t>
            </a:r>
          </a:p>
          <a:p>
            <a:pPr marL="0" indent="0" algn="just">
              <a:spcBef>
                <a:spcPts val="20"/>
              </a:spcBef>
              <a:spcAft>
                <a:spcPts val="0"/>
              </a:spcAft>
              <a:buNone/>
            </a:pPr>
            <a:r>
              <a:rPr lang="en-US" sz="2400" dirty="0">
                <a:latin typeface="Times New Roman" pitchFamily="18" charset="0"/>
                <a:cs typeface="Times New Roman" pitchFamily="18" charset="0"/>
              </a:rPr>
              <a:t>	        = 2</a:t>
            </a:r>
          </a:p>
          <a:p>
            <a:pPr marL="0" indent="0" algn="just">
              <a:spcBef>
                <a:spcPts val="20"/>
              </a:spcBef>
              <a:spcAft>
                <a:spcPts val="0"/>
              </a:spcAft>
              <a:buNone/>
            </a:pPr>
            <a:r>
              <a:rPr lang="en-US" sz="2400" dirty="0">
                <a:latin typeface="Times New Roman" pitchFamily="18" charset="0"/>
                <a:cs typeface="Times New Roman" pitchFamily="18" charset="0"/>
              </a:rPr>
              <a:t>	P(4) = P(1)P(3) + P(2)P(2) + P(3)P(1)</a:t>
            </a:r>
          </a:p>
          <a:p>
            <a:pPr marL="0" indent="0" algn="just">
              <a:spcBef>
                <a:spcPts val="20"/>
              </a:spcBef>
              <a:spcAft>
                <a:spcPts val="0"/>
              </a:spcAft>
              <a:buNone/>
            </a:pPr>
            <a:r>
              <a:rPr lang="en-US" sz="2400" dirty="0">
                <a:latin typeface="Times New Roman" pitchFamily="18" charset="0"/>
                <a:cs typeface="Times New Roman" pitchFamily="18" charset="0"/>
              </a:rPr>
              <a:t>	        = 2 + 1 + 2</a:t>
            </a:r>
          </a:p>
          <a:p>
            <a:pPr marL="0" indent="0" algn="just">
              <a:spcBef>
                <a:spcPts val="20"/>
              </a:spcBef>
              <a:spcAft>
                <a:spcPts val="0"/>
              </a:spcAft>
              <a:buNone/>
            </a:pPr>
            <a:r>
              <a:rPr lang="en-US" sz="2400" dirty="0">
                <a:latin typeface="Times New Roman" pitchFamily="18" charset="0"/>
                <a:cs typeface="Times New Roman" pitchFamily="18" charset="0"/>
              </a:rPr>
              <a:t>	        = 5</a:t>
            </a:r>
          </a:p>
          <a:p>
            <a:pPr marL="0" indent="0" algn="just">
              <a:spcBef>
                <a:spcPts val="20"/>
              </a:spcBef>
              <a:spcAft>
                <a:spcPts val="0"/>
              </a:spcAft>
              <a:buNone/>
            </a:pPr>
            <a:r>
              <a:rPr lang="en-US" sz="2400" dirty="0">
                <a:latin typeface="Times New Roman" pitchFamily="18" charset="0"/>
                <a:cs typeface="Times New Roman" pitchFamily="18" charset="0"/>
              </a:rPr>
              <a:t>	</a:t>
            </a:r>
          </a:p>
          <a:p>
            <a:pPr marL="0" indent="0" algn="just">
              <a:spcBef>
                <a:spcPts val="20"/>
              </a:spcBef>
              <a:spcAft>
                <a:spcPts val="0"/>
              </a:spcAft>
              <a:buNone/>
            </a:pPr>
            <a:r>
              <a:rPr lang="en-US" sz="2400" dirty="0">
                <a:latin typeface="Times New Roman" pitchFamily="18" charset="0"/>
                <a:cs typeface="Times New Roman" pitchFamily="18" charset="0"/>
              </a:rPr>
              <a:t>	Among these 5 combinations of parenthesis, the matrix chain </a:t>
            </a:r>
            <a:r>
              <a:rPr lang="en-US" sz="2400" dirty="0" err="1">
                <a:latin typeface="Times New Roman" pitchFamily="18" charset="0"/>
                <a:cs typeface="Times New Roman" pitchFamily="18" charset="0"/>
              </a:rPr>
              <a:t>multiplicatiion</a:t>
            </a:r>
            <a:r>
              <a:rPr lang="en-US" sz="2400" dirty="0">
                <a:latin typeface="Times New Roman" pitchFamily="18" charset="0"/>
                <a:cs typeface="Times New Roman" pitchFamily="18" charset="0"/>
              </a:rPr>
              <a:t> algorithm must find the lowest cost parenthesis.</a:t>
            </a: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840" y="980728"/>
            <a:ext cx="2952328" cy="86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7546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Step 1:</a:t>
            </a:r>
          </a:p>
          <a:p>
            <a:pPr marL="0" indent="0" algn="just">
              <a:spcBef>
                <a:spcPts val="20"/>
              </a:spcBef>
              <a:spcAft>
                <a:spcPts val="0"/>
              </a:spcAft>
              <a:buNone/>
            </a:pPr>
            <a:r>
              <a:rPr lang="en-US" sz="2300" dirty="0">
                <a:latin typeface="Times New Roman" pitchFamily="18" charset="0"/>
                <a:cs typeface="Times New Roman" pitchFamily="18" charset="0"/>
              </a:rPr>
              <a:t>	The table below is known as a cost table, where all the cost values calculated from the different combinations of parenthesis are stored.</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r>
              <a:rPr lang="en-US" sz="2300" dirty="0">
                <a:latin typeface="Times New Roman" pitchFamily="18" charset="0"/>
                <a:cs typeface="Times New Roman" pitchFamily="18" charset="0"/>
              </a:rPr>
              <a:t>Another table is also created to store the k values obtained at the minimum cost of each combination.</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7"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188" b="12886"/>
          <a:stretch/>
        </p:blipFill>
        <p:spPr bwMode="auto">
          <a:xfrm>
            <a:off x="2567609" y="1988840"/>
            <a:ext cx="6120679"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14918" b="14113"/>
          <a:stretch/>
        </p:blipFill>
        <p:spPr bwMode="auto">
          <a:xfrm>
            <a:off x="2567608" y="4725144"/>
            <a:ext cx="6048671" cy="1814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6486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Step 2:</a:t>
            </a:r>
          </a:p>
          <a:p>
            <a:pPr marL="0" indent="0" algn="just">
              <a:spcBef>
                <a:spcPts val="20"/>
              </a:spcBef>
              <a:spcAft>
                <a:spcPts val="0"/>
              </a:spcAft>
              <a:buNone/>
            </a:pPr>
            <a:r>
              <a:rPr lang="en-US" sz="2300" dirty="0">
                <a:latin typeface="Times New Roman" pitchFamily="18" charset="0"/>
                <a:cs typeface="Times New Roman" pitchFamily="18" charset="0"/>
              </a:rPr>
              <a:t>	Applying the dynamic programming approach formula find the costs of various </a:t>
            </a:r>
            <a:r>
              <a:rPr lang="en-US" sz="2300" dirty="0" err="1">
                <a:latin typeface="Times New Roman" pitchFamily="18" charset="0"/>
                <a:cs typeface="Times New Roman" pitchFamily="18" charset="0"/>
              </a:rPr>
              <a:t>parenthesizations</a:t>
            </a:r>
            <a:r>
              <a:rPr lang="en-US" sz="2300" dirty="0">
                <a:latin typeface="Times New Roman" pitchFamily="18" charset="0"/>
                <a:cs typeface="Times New Roman" pitchFamily="18" charset="0"/>
              </a:rPr>
              <a:t>,</a:t>
            </a:r>
          </a:p>
          <a:p>
            <a:pPr marL="3543300" lvl="8" indent="0" algn="just">
              <a:spcBef>
                <a:spcPts val="20"/>
              </a:spcBef>
              <a:spcAft>
                <a:spcPts val="0"/>
              </a:spcAft>
              <a:buNone/>
            </a:pPr>
            <a:r>
              <a:rPr lang="en-US" sz="2400" dirty="0">
                <a:latin typeface="Times New Roman" pitchFamily="18" charset="0"/>
                <a:cs typeface="Times New Roman" pitchFamily="18" charset="0"/>
              </a:rPr>
              <a:t>C[1,1]=0</a:t>
            </a:r>
          </a:p>
          <a:p>
            <a:pPr marL="3543300" lvl="8" indent="0" algn="just">
              <a:spcBef>
                <a:spcPts val="20"/>
              </a:spcBef>
              <a:spcAft>
                <a:spcPts val="0"/>
              </a:spcAft>
              <a:buNone/>
            </a:pPr>
            <a:r>
              <a:rPr lang="en-US" sz="2400" dirty="0">
                <a:latin typeface="Times New Roman" pitchFamily="18" charset="0"/>
                <a:cs typeface="Times New Roman" pitchFamily="18" charset="0"/>
              </a:rPr>
              <a:t>C[2,2]=0</a:t>
            </a:r>
          </a:p>
          <a:p>
            <a:pPr marL="3543300" lvl="8" indent="0" algn="just">
              <a:spcBef>
                <a:spcPts val="20"/>
              </a:spcBef>
              <a:spcAft>
                <a:spcPts val="0"/>
              </a:spcAft>
              <a:buNone/>
            </a:pPr>
            <a:r>
              <a:rPr lang="en-US" sz="2400" dirty="0">
                <a:latin typeface="Times New Roman" pitchFamily="18" charset="0"/>
                <a:cs typeface="Times New Roman" pitchFamily="18" charset="0"/>
              </a:rPr>
              <a:t>C[3,3]=0</a:t>
            </a:r>
          </a:p>
          <a:p>
            <a:pPr marL="3543300" lvl="8" indent="0" algn="just">
              <a:spcBef>
                <a:spcPts val="20"/>
              </a:spcBef>
              <a:spcAft>
                <a:spcPts val="0"/>
              </a:spcAft>
              <a:buNone/>
            </a:pPr>
            <a:r>
              <a:rPr lang="en-US" sz="2400" dirty="0">
                <a:latin typeface="Times New Roman" pitchFamily="18" charset="0"/>
                <a:cs typeface="Times New Roman" pitchFamily="18" charset="0"/>
              </a:rPr>
              <a:t>C[4,4]=0</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8"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278" b="13481"/>
          <a:stretch/>
        </p:blipFill>
        <p:spPr bwMode="auto">
          <a:xfrm>
            <a:off x="2423592" y="3645024"/>
            <a:ext cx="7137354" cy="2520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46536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6633"/>
            <a:ext cx="11175032" cy="6336704"/>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Step 3:</a:t>
            </a:r>
          </a:p>
          <a:p>
            <a:pPr marL="0" indent="0" algn="just">
              <a:spcBef>
                <a:spcPts val="20"/>
              </a:spcBef>
              <a:spcAft>
                <a:spcPts val="0"/>
              </a:spcAft>
              <a:buNone/>
            </a:pPr>
            <a:r>
              <a:rPr lang="en-US" sz="2300" dirty="0">
                <a:latin typeface="Times New Roman" pitchFamily="18" charset="0"/>
                <a:cs typeface="Times New Roman" pitchFamily="18" charset="0"/>
              </a:rPr>
              <a:t>	Applying the dynamic approach formula only in the upper triangular values of the cost table, since i &lt; j always.</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935760" y="1124744"/>
            <a:ext cx="4824536"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1068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Dynamic Programming</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0972800" cy="5734005"/>
          </a:xfrm>
        </p:spPr>
        <p:txBody>
          <a:bodyPr>
            <a:noAutofit/>
          </a:bodyPr>
          <a:lstStyle/>
          <a:p>
            <a:pPr marL="0" indent="0" algn="just">
              <a:lnSpc>
                <a:spcPct val="150000"/>
              </a:lnSpc>
              <a:spcBef>
                <a:spcPts val="20"/>
              </a:spcBef>
              <a:spcAft>
                <a:spcPts val="0"/>
              </a:spcAft>
              <a:buNone/>
            </a:pPr>
            <a:r>
              <a:rPr lang="en-US" altLang="en-IN" sz="2400" b="1" dirty="0">
                <a:latin typeface="Times New Roman" panose="02020603050405020304" pitchFamily="18" charset="0"/>
                <a:cs typeface="Times New Roman" panose="02020603050405020304" pitchFamily="18" charset="0"/>
              </a:rPr>
              <a:t>The following are the steps that the dynamic programming follows:</a:t>
            </a:r>
          </a:p>
          <a:p>
            <a:pPr marL="0" indent="0" algn="just">
              <a:lnSpc>
                <a:spcPct val="150000"/>
              </a:lnSpc>
              <a:spcBef>
                <a:spcPts val="20"/>
              </a:spcBef>
              <a:spcAft>
                <a:spcPts val="0"/>
              </a:spcAft>
              <a:buNone/>
            </a:pPr>
            <a:endParaRPr lang="en-US" altLang="en-IN" sz="2400" dirty="0">
              <a:latin typeface="Times New Roman" panose="02020603050405020304" pitchFamily="18" charset="0"/>
              <a:cs typeface="Times New Roman" panose="02020603050405020304" pitchFamily="18" charset="0"/>
            </a:endParaRP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It breaks down the complex problem into simpler </a:t>
            </a:r>
            <a:r>
              <a:rPr lang="en-US" altLang="en-IN" sz="2400" dirty="0" err="1">
                <a:latin typeface="Times New Roman" panose="02020603050405020304" pitchFamily="18" charset="0"/>
                <a:cs typeface="Times New Roman" panose="02020603050405020304" pitchFamily="18" charset="0"/>
              </a:rPr>
              <a:t>subproblems</a:t>
            </a:r>
            <a:r>
              <a:rPr lang="en-US" altLang="en-IN" sz="2400" dirty="0">
                <a:latin typeface="Times New Roman" panose="02020603050405020304" pitchFamily="18" charset="0"/>
                <a:cs typeface="Times New Roman" panose="02020603050405020304" pitchFamily="18" charset="0"/>
              </a:rPr>
              <a:t>.</a:t>
            </a: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It finds the optimal solution to these sub-problems.</a:t>
            </a: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It stores the results of </a:t>
            </a:r>
            <a:r>
              <a:rPr lang="en-US" altLang="en-IN" sz="2400" dirty="0" err="1">
                <a:latin typeface="Times New Roman" panose="02020603050405020304" pitchFamily="18" charset="0"/>
                <a:cs typeface="Times New Roman" panose="02020603050405020304" pitchFamily="18" charset="0"/>
              </a:rPr>
              <a:t>subproblems</a:t>
            </a:r>
            <a:r>
              <a:rPr lang="en-US" altLang="en-IN" sz="2400" dirty="0">
                <a:latin typeface="Times New Roman" panose="02020603050405020304" pitchFamily="18" charset="0"/>
                <a:cs typeface="Times New Roman" panose="02020603050405020304" pitchFamily="18" charset="0"/>
              </a:rPr>
              <a:t>.</a:t>
            </a: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The process of storing the results of </a:t>
            </a:r>
            <a:r>
              <a:rPr lang="en-US" altLang="en-IN" sz="2400" dirty="0" err="1">
                <a:latin typeface="Times New Roman" panose="02020603050405020304" pitchFamily="18" charset="0"/>
                <a:cs typeface="Times New Roman" panose="02020603050405020304" pitchFamily="18" charset="0"/>
              </a:rPr>
              <a:t>subproblems</a:t>
            </a:r>
            <a:r>
              <a:rPr lang="en-US" altLang="en-IN" sz="2400" dirty="0">
                <a:latin typeface="Times New Roman" panose="02020603050405020304" pitchFamily="18" charset="0"/>
                <a:cs typeface="Times New Roman" panose="02020603050405020304" pitchFamily="18" charset="0"/>
              </a:rPr>
              <a:t> is known as </a:t>
            </a:r>
            <a:r>
              <a:rPr lang="en-US" altLang="en-IN" sz="2400" b="1" dirty="0">
                <a:latin typeface="Times New Roman" panose="02020603050405020304" pitchFamily="18" charset="0"/>
                <a:cs typeface="Times New Roman" panose="02020603050405020304" pitchFamily="18" charset="0"/>
              </a:rPr>
              <a:t>memorization</a:t>
            </a:r>
            <a:r>
              <a:rPr lang="en-US" altLang="en-IN" sz="2400" dirty="0">
                <a:latin typeface="Times New Roman" panose="02020603050405020304" pitchFamily="18" charset="0"/>
                <a:cs typeface="Times New Roman" panose="02020603050405020304" pitchFamily="18" charset="0"/>
              </a:rPr>
              <a:t>.</a:t>
            </a: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It reuses them so that same sub-problem is calculated more than once.</a:t>
            </a:r>
          </a:p>
          <a:p>
            <a:pPr algn="just">
              <a:lnSpc>
                <a:spcPct val="150000"/>
              </a:lnSpc>
              <a:spcBef>
                <a:spcPts val="20"/>
              </a:spcBef>
              <a:spcAft>
                <a:spcPts val="0"/>
              </a:spcAft>
            </a:pPr>
            <a:r>
              <a:rPr lang="en-US" altLang="en-IN" sz="2400" dirty="0">
                <a:latin typeface="Times New Roman" panose="02020603050405020304" pitchFamily="18" charset="0"/>
                <a:cs typeface="Times New Roman" panose="02020603050405020304" pitchFamily="18" charset="0"/>
              </a:rPr>
              <a:t>Finally, calculate the result of the complex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7"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897" b="14911"/>
          <a:stretch/>
        </p:blipFill>
        <p:spPr bwMode="auto">
          <a:xfrm>
            <a:off x="1631504" y="1628800"/>
            <a:ext cx="905769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711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Step 4:</a:t>
            </a:r>
          </a:p>
          <a:p>
            <a:pPr marL="0" indent="0" algn="just">
              <a:spcBef>
                <a:spcPts val="20"/>
              </a:spcBef>
              <a:spcAft>
                <a:spcPts val="0"/>
              </a:spcAft>
              <a:buNone/>
            </a:pPr>
            <a:r>
              <a:rPr lang="en-US" sz="2300" dirty="0">
                <a:latin typeface="Times New Roman" pitchFamily="18" charset="0"/>
                <a:cs typeface="Times New Roman" pitchFamily="18" charset="0"/>
              </a:rPr>
              <a:t>	Find the values of [1, 3] and [2, 4] in this step. The cost table is always filled diagonally step-wise.</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063551" y="1988840"/>
            <a:ext cx="831034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27461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b="1"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9"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471" b="14507"/>
          <a:stretch/>
        </p:blipFill>
        <p:spPr bwMode="auto">
          <a:xfrm>
            <a:off x="1703512" y="1512343"/>
            <a:ext cx="9471623"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57581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Step 5:</a:t>
            </a:r>
          </a:p>
          <a:p>
            <a:pPr marL="0" indent="0" algn="just">
              <a:spcBef>
                <a:spcPts val="20"/>
              </a:spcBef>
              <a:spcAft>
                <a:spcPts val="0"/>
              </a:spcAft>
              <a:buNone/>
            </a:pPr>
            <a:r>
              <a:rPr lang="en-US" sz="2300" dirty="0">
                <a:latin typeface="Times New Roman" pitchFamily="18" charset="0"/>
                <a:cs typeface="Times New Roman" pitchFamily="18" charset="0"/>
              </a:rPr>
              <a:t>	Now compute the final element of the cost table to compare the lowest cost parenthesization</a:t>
            </a:r>
            <a:r>
              <a:rPr lang="en-US" sz="2300" dirty="0" smtClean="0">
                <a:latin typeface="Times New Roman" pitchFamily="18" charset="0"/>
                <a:cs typeface="Times New Roman" pitchFamily="18" charset="0"/>
              </a:rPr>
              <a:t>.</a:t>
            </a:r>
          </a:p>
          <a:p>
            <a:pPr marL="0" indent="0" algn="just">
              <a:spcBef>
                <a:spcPts val="20"/>
              </a:spcBef>
              <a:spcAft>
                <a:spcPts val="0"/>
              </a:spcAft>
              <a:buNone/>
            </a:pPr>
            <a:endParaRPr lang="en-US" sz="2300" dirty="0" smtClean="0">
              <a:latin typeface="Times New Roman" pitchFamily="18" charset="0"/>
              <a:cs typeface="Times New Roman" pitchFamily="18" charset="0"/>
            </a:endParaRPr>
          </a:p>
          <a:p>
            <a:pPr marL="0" indent="0" algn="just">
              <a:spcBef>
                <a:spcPts val="20"/>
              </a:spcBef>
              <a:spcAft>
                <a:spcPts val="0"/>
              </a:spcAft>
              <a:buNone/>
            </a:pPr>
            <a:r>
              <a:rPr lang="en-US" sz="2300" dirty="0" smtClean="0">
                <a:latin typeface="Times New Roman" pitchFamily="18" charset="0"/>
                <a:cs typeface="Times New Roman" pitchFamily="18" charset="0"/>
              </a:rPr>
              <a:t>C[1,4]= min    { C[1,1] +C[2,4]+</a:t>
            </a:r>
            <a:r>
              <a:rPr lang="en-US" sz="2300" dirty="0" err="1" smtClean="0">
                <a:latin typeface="Times New Roman" pitchFamily="18" charset="0"/>
                <a:cs typeface="Times New Roman" pitchFamily="18" charset="0"/>
              </a:rPr>
              <a:t>d₀d₁d</a:t>
            </a:r>
            <a:r>
              <a:rPr lang="en-US" sz="2300" dirty="0" smtClean="0">
                <a:latin typeface="Times New Roman" pitchFamily="18" charset="0"/>
                <a:cs typeface="Times New Roman" pitchFamily="18" charset="0"/>
              </a:rPr>
              <a:t>₄,    C[1,2] +C[3,4]+</a:t>
            </a:r>
            <a:r>
              <a:rPr lang="en-US" sz="2300" dirty="0" err="1" smtClean="0">
                <a:latin typeface="Times New Roman" pitchFamily="18" charset="0"/>
                <a:cs typeface="Times New Roman" pitchFamily="18" charset="0"/>
              </a:rPr>
              <a:t>d₀d₂d</a:t>
            </a:r>
            <a:r>
              <a:rPr lang="en-US" sz="2300" dirty="0" smtClean="0">
                <a:latin typeface="Times New Roman" pitchFamily="18" charset="0"/>
                <a:cs typeface="Times New Roman" pitchFamily="18" charset="0"/>
              </a:rPr>
              <a:t>₄,  C[1,3] +C[4,4]+</a:t>
            </a:r>
            <a:r>
              <a:rPr lang="en-US" sz="2300" dirty="0" err="1" smtClean="0">
                <a:latin typeface="Times New Roman" pitchFamily="18" charset="0"/>
                <a:cs typeface="Times New Roman" pitchFamily="18" charset="0"/>
              </a:rPr>
              <a:t>d₀d₃d</a:t>
            </a:r>
            <a:r>
              <a:rPr lang="en-US" sz="2300" dirty="0" smtClean="0">
                <a:latin typeface="Times New Roman" pitchFamily="18" charset="0"/>
                <a:cs typeface="Times New Roman" pitchFamily="18" charset="0"/>
              </a:rPr>
              <a:t>₄ }</a:t>
            </a:r>
          </a:p>
          <a:p>
            <a:pPr marL="0" indent="0" algn="just">
              <a:spcBef>
                <a:spcPts val="20"/>
              </a:spcBef>
              <a:spcAft>
                <a:spcPts val="0"/>
              </a:spcAft>
              <a:buNone/>
            </a:pPr>
            <a:r>
              <a:rPr lang="en-US" sz="2300" dirty="0" smtClean="0">
                <a:latin typeface="Times New Roman" pitchFamily="18" charset="0"/>
                <a:cs typeface="Times New Roman" pitchFamily="18" charset="0"/>
              </a:rPr>
              <a:t>              1≤k&lt;4</a:t>
            </a: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smtClean="0">
              <a:latin typeface="Times New Roman" pitchFamily="18" charset="0"/>
              <a:cs typeface="Times New Roman" pitchFamily="18" charset="0"/>
            </a:endParaRPr>
          </a:p>
          <a:p>
            <a:pPr marL="0" indent="0" algn="just">
              <a:spcBef>
                <a:spcPts val="20"/>
              </a:spcBef>
              <a:spcAft>
                <a:spcPts val="0"/>
              </a:spcAft>
              <a:buNone/>
            </a:pPr>
            <a:r>
              <a:rPr lang="en-US" sz="2300" dirty="0" smtClean="0">
                <a:latin typeface="Times New Roman" pitchFamily="18" charset="0"/>
                <a:cs typeface="Times New Roman" pitchFamily="18" charset="0"/>
              </a:rPr>
              <a:t>   C[1,4]=min{0 + 8000 + 1250, 750 + 7500 + 1875, 2250 + 0 + 2500}</a:t>
            </a:r>
          </a:p>
          <a:p>
            <a:pPr marL="0" indent="0" algn="just">
              <a:spcBef>
                <a:spcPts val="20"/>
              </a:spcBef>
              <a:spcAft>
                <a:spcPts val="0"/>
              </a:spcAft>
              <a:buNone/>
            </a:pPr>
            <a:r>
              <a:rPr lang="en-US" sz="2300" dirty="0" smtClean="0">
                <a:latin typeface="Times New Roman" pitchFamily="18" charset="0"/>
                <a:cs typeface="Times New Roman" pitchFamily="18" charset="0"/>
              </a:rPr>
              <a:t>   </a:t>
            </a:r>
            <a:r>
              <a:rPr lang="en-US" sz="2300" dirty="0" smtClean="0">
                <a:latin typeface="Times New Roman" pitchFamily="18" charset="0"/>
                <a:cs typeface="Times New Roman" pitchFamily="18" charset="0"/>
              </a:rPr>
              <a:t>C[1,4</a:t>
            </a:r>
            <a:r>
              <a:rPr lang="en-US" sz="2300" dirty="0" smtClean="0">
                <a:latin typeface="Times New Roman" pitchFamily="18" charset="0"/>
                <a:cs typeface="Times New Roman" pitchFamily="18" charset="0"/>
              </a:rPr>
              <a:t>]=4750</a:t>
            </a: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8"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897" b="14507"/>
          <a:stretch/>
        </p:blipFill>
        <p:spPr bwMode="auto">
          <a:xfrm>
            <a:off x="3552573" y="4005064"/>
            <a:ext cx="799288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36269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dirty="0">
                <a:latin typeface="Times New Roman" pitchFamily="18" charset="0"/>
                <a:cs typeface="Times New Roman" pitchFamily="18" charset="0"/>
              </a:rPr>
              <a:t>Now that all the values in cost table are computed, the final step is to </a:t>
            </a:r>
            <a:r>
              <a:rPr lang="en-US" sz="2300" dirty="0" err="1">
                <a:latin typeface="Times New Roman" pitchFamily="18" charset="0"/>
                <a:cs typeface="Times New Roman" pitchFamily="18" charset="0"/>
              </a:rPr>
              <a:t>parethesize</a:t>
            </a:r>
            <a:r>
              <a:rPr lang="en-US" sz="2300" dirty="0">
                <a:latin typeface="Times New Roman" pitchFamily="18" charset="0"/>
                <a:cs typeface="Times New Roman" pitchFamily="18" charset="0"/>
              </a:rPr>
              <a:t> the sequence of matrices. For that, k table needs to be constructed with the minimum value of ‘k’ corresponding to every parenthesis.</a:t>
            </a:r>
          </a:p>
          <a:p>
            <a:pPr marL="0" indent="0" algn="just">
              <a:spcBef>
                <a:spcPts val="20"/>
              </a:spcBef>
              <a:spcAft>
                <a:spcPts val="0"/>
              </a:spcAft>
              <a:buNone/>
            </a:pPr>
            <a:endParaRPr lang="en-US" sz="23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a:p>
            <a:pPr marL="0" indent="0" algn="just">
              <a:spcBef>
                <a:spcPts val="20"/>
              </a:spcBef>
              <a:spcAft>
                <a:spcPts val="0"/>
              </a:spcAft>
              <a:buNone/>
            </a:pPr>
            <a:endParaRPr lang="en-US" sz="2400" dirty="0">
              <a:latin typeface="Times New Roman" pitchFamily="18" charset="0"/>
              <a:cs typeface="Times New Roman" pitchFamily="18" charset="0"/>
            </a:endParaRPr>
          </a:p>
        </p:txBody>
      </p:sp>
      <p:pic>
        <p:nvPicPr>
          <p:cNvPr id="7" name="Picture 1"/>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4613" b="13423"/>
          <a:stretch/>
        </p:blipFill>
        <p:spPr bwMode="auto">
          <a:xfrm>
            <a:off x="1399114" y="2276872"/>
            <a:ext cx="8729334" cy="3073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32607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Matrix chained multiplication</a:t>
            </a:r>
          </a:p>
        </p:txBody>
      </p:sp>
      <p:sp>
        <p:nvSpPr>
          <p:cNvPr id="3" name="Content Placeholder 2"/>
          <p:cNvSpPr>
            <a:spLocks noGrp="1"/>
          </p:cNvSpPr>
          <p:nvPr>
            <p:ph idx="1"/>
          </p:nvPr>
        </p:nvSpPr>
        <p:spPr>
          <a:xfrm>
            <a:off x="609600" y="764705"/>
            <a:ext cx="11175032" cy="5904656"/>
          </a:xfrm>
        </p:spPr>
        <p:txBody>
          <a:bodyPr>
            <a:noAutofit/>
          </a:bodyPr>
          <a:lstStyle/>
          <a:p>
            <a:pPr marL="0" indent="0" algn="just">
              <a:spcBef>
                <a:spcPts val="20"/>
              </a:spcBef>
              <a:spcAft>
                <a:spcPts val="0"/>
              </a:spcAft>
              <a:buNone/>
            </a:pPr>
            <a:r>
              <a:rPr lang="en-US" sz="2300" b="1" dirty="0">
                <a:latin typeface="Times New Roman" pitchFamily="18" charset="0"/>
                <a:cs typeface="Times New Roman" pitchFamily="18" charset="0"/>
              </a:rPr>
              <a:t>Parenthesization:</a:t>
            </a:r>
          </a:p>
          <a:p>
            <a:pPr algn="just">
              <a:spcBef>
                <a:spcPts val="20"/>
              </a:spcBef>
              <a:spcAft>
                <a:spcPts val="0"/>
              </a:spcAft>
            </a:pPr>
            <a:r>
              <a:rPr lang="en-US" sz="2300" dirty="0">
                <a:latin typeface="Times New Roman" pitchFamily="18" charset="0"/>
                <a:cs typeface="Times New Roman" pitchFamily="18" charset="0"/>
              </a:rPr>
              <a:t>Based on the lowest cost values from the cost table and their corresponding k values, let us add parenthesis on the sequence of matrices.</a:t>
            </a:r>
          </a:p>
          <a:p>
            <a:pPr algn="just">
              <a:spcBef>
                <a:spcPts val="20"/>
              </a:spcBef>
              <a:spcAft>
                <a:spcPts val="0"/>
              </a:spcAft>
            </a:pPr>
            <a:r>
              <a:rPr lang="en-US" sz="2300" dirty="0">
                <a:latin typeface="Times New Roman" pitchFamily="18" charset="0"/>
                <a:cs typeface="Times New Roman" pitchFamily="18" charset="0"/>
              </a:rPr>
              <a:t>The lowest cost value at </a:t>
            </a:r>
            <a:r>
              <a:rPr lang="en-US" sz="2300" b="1" dirty="0">
                <a:latin typeface="Times New Roman" pitchFamily="18" charset="0"/>
                <a:cs typeface="Times New Roman" pitchFamily="18" charset="0"/>
              </a:rPr>
              <a:t>[1, 4]</a:t>
            </a:r>
            <a:r>
              <a:rPr lang="en-US" sz="2300" dirty="0">
                <a:latin typeface="Times New Roman" pitchFamily="18" charset="0"/>
                <a:cs typeface="Times New Roman" pitchFamily="18" charset="0"/>
              </a:rPr>
              <a:t> is achieved when </a:t>
            </a:r>
            <a:r>
              <a:rPr lang="en-US" sz="2300" b="1" dirty="0">
                <a:latin typeface="Times New Roman" pitchFamily="18" charset="0"/>
                <a:cs typeface="Times New Roman" pitchFamily="18" charset="0"/>
              </a:rPr>
              <a:t>k = 3</a:t>
            </a:r>
            <a:r>
              <a:rPr lang="en-US" sz="2300" dirty="0">
                <a:latin typeface="Times New Roman" pitchFamily="18" charset="0"/>
                <a:cs typeface="Times New Roman" pitchFamily="18" charset="0"/>
              </a:rPr>
              <a:t>, therefore, the first parenthesization must be done at </a:t>
            </a:r>
            <a:r>
              <a:rPr lang="en-US" sz="2300" b="1" dirty="0">
                <a:latin typeface="Times New Roman" pitchFamily="18" charset="0"/>
                <a:cs typeface="Times New Roman" pitchFamily="18" charset="0"/>
              </a:rPr>
              <a:t>3</a:t>
            </a:r>
            <a:r>
              <a:rPr lang="en-US" sz="2300" dirty="0">
                <a:latin typeface="Times New Roman" pitchFamily="18" charset="0"/>
                <a:cs typeface="Times New Roman" pitchFamily="18" charset="0"/>
              </a:rPr>
              <a:t>.</a:t>
            </a:r>
          </a:p>
          <a:p>
            <a:pPr marL="0" indent="0" algn="just">
              <a:spcBef>
                <a:spcPts val="20"/>
              </a:spcBef>
              <a:spcAft>
                <a:spcPts val="0"/>
              </a:spcAft>
              <a:buNone/>
            </a:pP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(ABC)(D)</a:t>
            </a:r>
          </a:p>
          <a:p>
            <a:pPr algn="just">
              <a:spcBef>
                <a:spcPts val="20"/>
              </a:spcBef>
              <a:spcAft>
                <a:spcPts val="0"/>
              </a:spcAft>
            </a:pPr>
            <a:r>
              <a:rPr lang="en-US" sz="2300" dirty="0">
                <a:latin typeface="Times New Roman" pitchFamily="18" charset="0"/>
                <a:cs typeface="Times New Roman" pitchFamily="18" charset="0"/>
              </a:rPr>
              <a:t>The lowest cost value at </a:t>
            </a:r>
            <a:r>
              <a:rPr lang="en-US" sz="2300" b="1" dirty="0">
                <a:latin typeface="Times New Roman" pitchFamily="18" charset="0"/>
                <a:cs typeface="Times New Roman" pitchFamily="18" charset="0"/>
              </a:rPr>
              <a:t>[1, 3] </a:t>
            </a:r>
            <a:r>
              <a:rPr lang="en-US" sz="2300" dirty="0">
                <a:latin typeface="Times New Roman" pitchFamily="18" charset="0"/>
                <a:cs typeface="Times New Roman" pitchFamily="18" charset="0"/>
              </a:rPr>
              <a:t>is achieved when </a:t>
            </a:r>
            <a:r>
              <a:rPr lang="en-US" sz="2300" b="1" dirty="0">
                <a:latin typeface="Times New Roman" pitchFamily="18" charset="0"/>
                <a:cs typeface="Times New Roman" pitchFamily="18" charset="0"/>
              </a:rPr>
              <a:t>k = 2</a:t>
            </a:r>
            <a:r>
              <a:rPr lang="en-US" sz="2300" dirty="0">
                <a:latin typeface="Times New Roman" pitchFamily="18" charset="0"/>
                <a:cs typeface="Times New Roman" pitchFamily="18" charset="0"/>
              </a:rPr>
              <a:t>, therefore the next parenthesization is done at </a:t>
            </a:r>
            <a:r>
              <a:rPr lang="en-US" sz="2300" b="1" dirty="0">
                <a:latin typeface="Times New Roman" pitchFamily="18" charset="0"/>
                <a:cs typeface="Times New Roman" pitchFamily="18" charset="0"/>
              </a:rPr>
              <a:t>2</a:t>
            </a:r>
            <a:r>
              <a:rPr lang="en-US" sz="2300" dirty="0">
                <a:latin typeface="Times New Roman" pitchFamily="18" charset="0"/>
                <a:cs typeface="Times New Roman" pitchFamily="18" charset="0"/>
              </a:rPr>
              <a:t>.</a:t>
            </a:r>
          </a:p>
          <a:p>
            <a:pPr marL="0" indent="0" algn="just">
              <a:spcBef>
                <a:spcPts val="20"/>
              </a:spcBef>
              <a:spcAft>
                <a:spcPts val="0"/>
              </a:spcAft>
              <a:buNone/>
            </a:pPr>
            <a:r>
              <a:rPr lang="en-US" sz="2300" b="1" dirty="0">
                <a:latin typeface="Times New Roman" pitchFamily="18" charset="0"/>
                <a:cs typeface="Times New Roman" pitchFamily="18" charset="0"/>
              </a:rPr>
              <a:t>                 ((AB)C)(D)</a:t>
            </a:r>
          </a:p>
          <a:p>
            <a:pPr algn="just">
              <a:spcBef>
                <a:spcPts val="20"/>
              </a:spcBef>
              <a:spcAft>
                <a:spcPts val="0"/>
              </a:spcAft>
            </a:pPr>
            <a:r>
              <a:rPr lang="en-US" sz="2300" dirty="0">
                <a:latin typeface="Times New Roman" pitchFamily="18" charset="0"/>
                <a:cs typeface="Times New Roman" pitchFamily="18" charset="0"/>
              </a:rPr>
              <a:t>The lowest cost value at </a:t>
            </a:r>
            <a:r>
              <a:rPr lang="en-US" sz="2300" b="1" dirty="0">
                <a:latin typeface="Times New Roman" pitchFamily="18" charset="0"/>
                <a:cs typeface="Times New Roman" pitchFamily="18" charset="0"/>
              </a:rPr>
              <a:t>[1, 2]</a:t>
            </a:r>
            <a:r>
              <a:rPr lang="en-US" sz="2300" dirty="0">
                <a:latin typeface="Times New Roman" pitchFamily="18" charset="0"/>
                <a:cs typeface="Times New Roman" pitchFamily="18" charset="0"/>
              </a:rPr>
              <a:t> is achieved when </a:t>
            </a:r>
            <a:r>
              <a:rPr lang="en-US" sz="2300" b="1" dirty="0">
                <a:latin typeface="Times New Roman" pitchFamily="18" charset="0"/>
                <a:cs typeface="Times New Roman" pitchFamily="18" charset="0"/>
              </a:rPr>
              <a:t>k = 1</a:t>
            </a:r>
            <a:r>
              <a:rPr lang="en-US" sz="2300" dirty="0">
                <a:latin typeface="Times New Roman" pitchFamily="18" charset="0"/>
                <a:cs typeface="Times New Roman" pitchFamily="18" charset="0"/>
              </a:rPr>
              <a:t>, therefore the next parenthesization is done at </a:t>
            </a:r>
            <a:r>
              <a:rPr lang="en-US" sz="2300" b="1" dirty="0">
                <a:latin typeface="Times New Roman" pitchFamily="18" charset="0"/>
                <a:cs typeface="Times New Roman" pitchFamily="18" charset="0"/>
              </a:rPr>
              <a:t>1</a:t>
            </a:r>
            <a:r>
              <a:rPr lang="en-US" sz="2300" dirty="0">
                <a:latin typeface="Times New Roman" pitchFamily="18" charset="0"/>
                <a:cs typeface="Times New Roman" pitchFamily="18" charset="0"/>
              </a:rPr>
              <a:t>. </a:t>
            </a:r>
          </a:p>
          <a:p>
            <a:pPr algn="just">
              <a:spcBef>
                <a:spcPts val="20"/>
              </a:spcBef>
              <a:spcAft>
                <a:spcPts val="0"/>
              </a:spcAft>
            </a:pPr>
            <a:r>
              <a:rPr lang="en-US" sz="2300" dirty="0">
                <a:latin typeface="Times New Roman" pitchFamily="18" charset="0"/>
                <a:cs typeface="Times New Roman" pitchFamily="18" charset="0"/>
              </a:rPr>
              <a:t>But the parenthesization needs at least two matrices to be multiplied so we do not divide further.</a:t>
            </a:r>
          </a:p>
          <a:p>
            <a:pPr marL="0" indent="0" algn="just">
              <a:spcBef>
                <a:spcPts val="20"/>
              </a:spcBef>
              <a:spcAft>
                <a:spcPts val="0"/>
              </a:spcAft>
              <a:buNone/>
            </a:pPr>
            <a:r>
              <a:rPr lang="en-US" sz="2300" dirty="0">
                <a:latin typeface="Times New Roman" pitchFamily="18" charset="0"/>
                <a:cs typeface="Times New Roman" pitchFamily="18" charset="0"/>
              </a:rPr>
              <a:t>                 </a:t>
            </a:r>
            <a:r>
              <a:rPr lang="en-US" sz="2300" b="1" dirty="0">
                <a:latin typeface="Times New Roman" pitchFamily="18" charset="0"/>
                <a:cs typeface="Times New Roman" pitchFamily="18" charset="0"/>
              </a:rPr>
              <a:t>((AB)(C))(D)</a:t>
            </a:r>
          </a:p>
          <a:p>
            <a:pPr algn="just">
              <a:spcBef>
                <a:spcPts val="20"/>
              </a:spcBef>
              <a:spcAft>
                <a:spcPts val="0"/>
              </a:spcAft>
            </a:pPr>
            <a:r>
              <a:rPr lang="en-US" sz="2300" dirty="0">
                <a:latin typeface="Times New Roman" pitchFamily="18" charset="0"/>
                <a:cs typeface="Times New Roman" pitchFamily="18" charset="0"/>
              </a:rPr>
              <a:t>Since, the sequence cannot be parenthesized further, the final solution of matrix chain multiplication is </a:t>
            </a:r>
            <a:r>
              <a:rPr lang="en-US" sz="2300" b="1" dirty="0">
                <a:latin typeface="Times New Roman" pitchFamily="18" charset="0"/>
                <a:cs typeface="Times New Roman" pitchFamily="18" charset="0"/>
              </a:rPr>
              <a:t>((AB)C)(D)</a:t>
            </a:r>
            <a:r>
              <a:rPr lang="en-US" sz="2300" dirty="0">
                <a:latin typeface="Times New Roman" pitchFamily="18" charset="0"/>
                <a:cs typeface="Times New Roman" pitchFamily="18" charset="0"/>
              </a:rPr>
              <a:t>.</a:t>
            </a:r>
          </a:p>
          <a:p>
            <a:pPr algn="just">
              <a:spcBef>
                <a:spcPts val="20"/>
              </a:spcBef>
              <a:spcAft>
                <a:spcPts val="0"/>
              </a:spcAft>
            </a:pPr>
            <a:endParaRPr lang="en-US" sz="2400" dirty="0">
              <a:latin typeface="Times New Roman" pitchFamily="18" charset="0"/>
              <a:cs typeface="Times New Roman" pitchFamily="18" charset="0"/>
            </a:endParaRPr>
          </a:p>
          <a:p>
            <a:pPr algn="just">
              <a:spcBef>
                <a:spcPts val="20"/>
              </a:spcBef>
              <a:spcAft>
                <a:spcPts val="0"/>
              </a:spcAft>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6446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Approaches of dynamic programming</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836713"/>
            <a:ext cx="10972800" cy="5832648"/>
          </a:xfrm>
        </p:spPr>
        <p:txBody>
          <a:bodyPr>
            <a:noAutofit/>
          </a:bodyPr>
          <a:lstStyle/>
          <a:p>
            <a:pPr marL="0" indent="0" algn="just">
              <a:spcBef>
                <a:spcPts val="20"/>
              </a:spcBef>
              <a:spcAft>
                <a:spcPts val="0"/>
              </a:spcAft>
              <a:buNone/>
            </a:pPr>
            <a:r>
              <a:rPr lang="en-US" altLang="en-IN" sz="2200" dirty="0">
                <a:latin typeface="Times New Roman" panose="02020603050405020304" pitchFamily="18" charset="0"/>
                <a:cs typeface="Times New Roman" panose="02020603050405020304" pitchFamily="18" charset="0"/>
              </a:rPr>
              <a:t>There are two approaches to dynamic programming:</a:t>
            </a:r>
          </a:p>
          <a:p>
            <a:pPr lvl="4" algn="just">
              <a:spcBef>
                <a:spcPts val="20"/>
              </a:spcBef>
              <a:spcAft>
                <a:spcPts val="0"/>
              </a:spcAft>
              <a:buFont typeface="Arial" pitchFamily="34" charset="0"/>
              <a:buChar char="•"/>
            </a:pPr>
            <a:r>
              <a:rPr lang="en-US" altLang="en-IN" sz="2200" dirty="0">
                <a:latin typeface="Times New Roman" panose="02020603050405020304" pitchFamily="18" charset="0"/>
                <a:cs typeface="Times New Roman" panose="02020603050405020304" pitchFamily="18" charset="0"/>
              </a:rPr>
              <a:t>Top-down approach – </a:t>
            </a:r>
          </a:p>
          <a:p>
            <a:pPr lvl="7" algn="just">
              <a:spcBef>
                <a:spcPts val="20"/>
              </a:spcBef>
              <a:spcAft>
                <a:spcPts val="0"/>
              </a:spcAft>
              <a:buFont typeface="Wingdings" pitchFamily="2" charset="2"/>
              <a:buChar char="Ø"/>
            </a:pPr>
            <a:r>
              <a:rPr lang="en-US" altLang="en-IN" sz="2200" dirty="0">
                <a:latin typeface="Times New Roman" panose="02020603050405020304" pitchFamily="18" charset="0"/>
                <a:cs typeface="Times New Roman" panose="02020603050405020304" pitchFamily="18" charset="0"/>
              </a:rPr>
              <a:t>follows the memorization technique</a:t>
            </a:r>
          </a:p>
          <a:p>
            <a:pPr lvl="7" algn="just">
              <a:spcBef>
                <a:spcPts val="20"/>
              </a:spcBef>
              <a:spcAft>
                <a:spcPts val="0"/>
              </a:spcAft>
              <a:buFont typeface="Wingdings" pitchFamily="2" charset="2"/>
              <a:buChar char="Ø"/>
            </a:pPr>
            <a:r>
              <a:rPr lang="en-US" altLang="en-IN" sz="2200" dirty="0">
                <a:latin typeface="Times New Roman" panose="02020603050405020304" pitchFamily="18" charset="0"/>
                <a:cs typeface="Times New Roman" panose="02020603050405020304" pitchFamily="18" charset="0"/>
              </a:rPr>
              <a:t>memorization is equal to the sum of recursion and caching</a:t>
            </a:r>
          </a:p>
          <a:p>
            <a:pPr lvl="4" algn="just">
              <a:spcBef>
                <a:spcPts val="20"/>
              </a:spcBef>
              <a:spcAft>
                <a:spcPts val="0"/>
              </a:spcAft>
              <a:buFont typeface="Arial" pitchFamily="34" charset="0"/>
              <a:buChar char="•"/>
            </a:pPr>
            <a:r>
              <a:rPr lang="en-US" altLang="en-IN" sz="2200" dirty="0">
                <a:latin typeface="Times New Roman" panose="02020603050405020304" pitchFamily="18" charset="0"/>
                <a:cs typeface="Times New Roman" panose="02020603050405020304" pitchFamily="18" charset="0"/>
              </a:rPr>
              <a:t>Bottom-up approach –</a:t>
            </a:r>
          </a:p>
          <a:p>
            <a:pPr lvl="7" algn="just">
              <a:spcBef>
                <a:spcPts val="20"/>
              </a:spcBef>
              <a:spcAft>
                <a:spcPts val="0"/>
              </a:spcAft>
              <a:buFont typeface="Wingdings" pitchFamily="2" charset="2"/>
              <a:buChar char="Ø"/>
            </a:pPr>
            <a:r>
              <a:rPr lang="en-US" altLang="en-IN" sz="2200" dirty="0">
                <a:latin typeface="Times New Roman" panose="02020603050405020304" pitchFamily="18" charset="0"/>
                <a:cs typeface="Times New Roman" panose="02020603050405020304" pitchFamily="18" charset="0"/>
              </a:rPr>
              <a:t>follows the tabulation method</a:t>
            </a:r>
          </a:p>
          <a:p>
            <a:pPr lvl="7" algn="just">
              <a:spcBef>
                <a:spcPts val="20"/>
              </a:spcBef>
              <a:spcAft>
                <a:spcPts val="0"/>
              </a:spcAft>
              <a:buFont typeface="Wingdings" pitchFamily="2" charset="2"/>
              <a:buChar char="Ø"/>
            </a:pPr>
            <a:r>
              <a:rPr lang="en-US" altLang="en-IN" sz="2200" dirty="0">
                <a:latin typeface="Times New Roman" panose="02020603050405020304" pitchFamily="18" charset="0"/>
                <a:cs typeface="Times New Roman" panose="02020603050405020304" pitchFamily="18" charset="0"/>
              </a:rPr>
              <a:t>it removes the recursion</a:t>
            </a:r>
          </a:p>
          <a:p>
            <a:pPr marL="0" indent="0">
              <a:buNone/>
              <a:defRPr/>
            </a:pPr>
            <a:r>
              <a:rPr lang="en-US" sz="2200" b="1" dirty="0">
                <a:latin typeface="Times New Roman" panose="02020603050405020304" pitchFamily="18" charset="0"/>
                <a:cs typeface="Times New Roman" panose="02020603050405020304" pitchFamily="18" charset="0"/>
              </a:rPr>
              <a:t>Advantages</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It is very easy to understand and implement.</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It solves the sub problems only when it is required.</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It is easy to debug.</a:t>
            </a:r>
          </a:p>
          <a:p>
            <a:pPr marL="0" indent="0">
              <a:buNone/>
              <a:defRPr/>
            </a:pPr>
            <a:r>
              <a:rPr lang="en-US" sz="2200" b="1" dirty="0">
                <a:latin typeface="Times New Roman" panose="02020603050405020304" pitchFamily="18" charset="0"/>
                <a:cs typeface="Times New Roman" panose="02020603050405020304" pitchFamily="18" charset="0"/>
              </a:rPr>
              <a:t>Disadvantages</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It uses the recursion technique that occupies more memory in the call stack. </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Sometimes when the recursion is too deep, the stack overflow condition will occur.</a:t>
            </a:r>
          </a:p>
          <a:p>
            <a:pPr>
              <a:buFont typeface="Wingdings" pitchFamily="2" charset="2"/>
              <a:buChar char="Ø"/>
              <a:defRPr/>
            </a:pPr>
            <a:r>
              <a:rPr lang="en-US" sz="2200" dirty="0">
                <a:latin typeface="Times New Roman" panose="02020603050405020304" pitchFamily="18" charset="0"/>
                <a:cs typeface="Times New Roman" panose="02020603050405020304" pitchFamily="18" charset="0"/>
              </a:rPr>
              <a:t>It occupies more memory that degrades the overall performance.</a:t>
            </a:r>
          </a:p>
          <a:p>
            <a:pPr marL="0" indent="0" algn="just">
              <a:spcBef>
                <a:spcPts val="20"/>
              </a:spcBef>
              <a:spcAft>
                <a:spcPts val="0"/>
              </a:spcAft>
              <a:buNone/>
            </a:pPr>
            <a:endParaRPr lang="en-US" alt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00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Fibonacci series- Recursive function</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1391056" cy="5734005"/>
          </a:xfrm>
        </p:spPr>
        <p:txBody>
          <a:bodyPr>
            <a:noAutofit/>
          </a:bodyPr>
          <a:lstStyle/>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Recurrence Relation:</a:t>
            </a: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T(n)=2T(n-1)+1</a:t>
            </a:r>
          </a:p>
          <a:p>
            <a:pPr marL="0" indent="0">
              <a:lnSpc>
                <a:spcPct val="115000"/>
              </a:lnSpc>
              <a:spcAft>
                <a:spcPts val="1000"/>
              </a:spcAft>
              <a:buNone/>
            </a:pPr>
            <a:r>
              <a:rPr lang="en-US" sz="2600" b="1" dirty="0">
                <a:latin typeface="Times New Roman" panose="02020603050405020304" pitchFamily="18" charset="0"/>
                <a:cs typeface="Times New Roman" panose="02020603050405020304" pitchFamily="18" charset="0"/>
              </a:rPr>
              <a:t>Time complexity:	O(</a:t>
            </a:r>
            <a:r>
              <a:rPr lang="en-US" sz="2400" dirty="0">
                <a:latin typeface="Calibri"/>
                <a:ea typeface="Calibri"/>
                <a:cs typeface="Times New Roman"/>
              </a:rPr>
              <a:t>2</a:t>
            </a:r>
            <a:r>
              <a:rPr lang="en-US" sz="2400" baseline="30000" dirty="0">
                <a:latin typeface="Calibri"/>
                <a:ea typeface="Calibri"/>
                <a:cs typeface="Times New Roman"/>
              </a:rPr>
              <a:t>n</a:t>
            </a:r>
            <a:r>
              <a:rPr lang="en-US" sz="2600" b="1" dirty="0">
                <a:latin typeface="Times New Roman" panose="02020603050405020304" pitchFamily="18" charset="0"/>
                <a:cs typeface="Times New Roman" panose="02020603050405020304" pitchFamily="18" charset="0"/>
              </a:rPr>
              <a:t>)</a:t>
            </a:r>
          </a:p>
        </p:txBody>
      </p:sp>
      <p:grpSp>
        <p:nvGrpSpPr>
          <p:cNvPr id="4" name="Group 3"/>
          <p:cNvGrpSpPr/>
          <p:nvPr/>
        </p:nvGrpSpPr>
        <p:grpSpPr>
          <a:xfrm>
            <a:off x="5447928" y="1196752"/>
            <a:ext cx="6336704" cy="4608512"/>
            <a:chOff x="0" y="0"/>
            <a:chExt cx="4762832" cy="2210380"/>
          </a:xfrm>
        </p:grpSpPr>
        <p:cxnSp>
          <p:nvCxnSpPr>
            <p:cNvPr id="5" name="Straight Connector 4"/>
            <p:cNvCxnSpPr/>
            <p:nvPr/>
          </p:nvCxnSpPr>
          <p:spPr>
            <a:xfrm flipH="1">
              <a:off x="1192696" y="238539"/>
              <a:ext cx="794854" cy="278296"/>
            </a:xfrm>
            <a:prstGeom prst="line">
              <a:avLst/>
            </a:prstGeom>
            <a:ln/>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a:off x="1979875" y="230588"/>
              <a:ext cx="937895" cy="333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7" name="Text Box 3"/>
            <p:cNvSpPr txBox="1"/>
            <p:nvPr/>
          </p:nvSpPr>
          <p:spPr>
            <a:xfrm>
              <a:off x="707666" y="51683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fib(2)</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8" name="Text Box 4"/>
            <p:cNvSpPr txBox="1"/>
            <p:nvPr/>
          </p:nvSpPr>
          <p:spPr>
            <a:xfrm>
              <a:off x="2528515" y="57249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fib(3)</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9" name="Text Box 5"/>
            <p:cNvSpPr txBox="1"/>
            <p:nvPr/>
          </p:nvSpPr>
          <p:spPr>
            <a:xfrm>
              <a:off x="2154803"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fib(1)</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10" name="Text Box 6"/>
            <p:cNvSpPr txBox="1"/>
            <p:nvPr/>
          </p:nvSpPr>
          <p:spPr>
            <a:xfrm>
              <a:off x="0"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fib(0)</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11" name="Text Box 7"/>
            <p:cNvSpPr txBox="1"/>
            <p:nvPr/>
          </p:nvSpPr>
          <p:spPr>
            <a:xfrm>
              <a:off x="1256306"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fib(1)</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12" name="Text Box 8"/>
            <p:cNvSpPr txBox="1"/>
            <p:nvPr/>
          </p:nvSpPr>
          <p:spPr>
            <a:xfrm>
              <a:off x="3291840" y="1359673"/>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fib(2)</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13" name="Text Box 9"/>
            <p:cNvSpPr txBox="1"/>
            <p:nvPr/>
          </p:nvSpPr>
          <p:spPr>
            <a:xfrm>
              <a:off x="1653871" y="0"/>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b="1" dirty="0">
                  <a:effectLst/>
                  <a:ea typeface="Calibri"/>
                  <a:cs typeface="Times New Roman"/>
                </a:rPr>
                <a:t>fib(4)</a:t>
              </a:r>
              <a:endParaRPr lang="en-US" sz="1100" dirty="0">
                <a:effectLst/>
                <a:ea typeface="Calibri"/>
                <a:cs typeface="Times New Roman"/>
              </a:endParaRPr>
            </a:p>
          </p:txBody>
        </p:sp>
        <p:cxnSp>
          <p:nvCxnSpPr>
            <p:cNvPr id="14" name="Straight Connector 13"/>
            <p:cNvCxnSpPr>
              <a:stCxn id="7" idx="2"/>
            </p:cNvCxnSpPr>
            <p:nvPr/>
          </p:nvCxnSpPr>
          <p:spPr>
            <a:xfrm flipH="1">
              <a:off x="349857" y="747340"/>
              <a:ext cx="727379" cy="612334"/>
            </a:xfrm>
            <a:prstGeom prst="line">
              <a:avLst/>
            </a:prstGeom>
            <a:ln/>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H="1">
              <a:off x="2464904" y="803081"/>
              <a:ext cx="468630" cy="564515"/>
            </a:xfrm>
            <a:prstGeom prst="line">
              <a:avLst/>
            </a:prstGeom>
            <a:ln/>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2957885" y="803081"/>
              <a:ext cx="628015" cy="5562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7" name="Straight Connector 16"/>
            <p:cNvCxnSpPr>
              <a:stCxn id="7" idx="2"/>
            </p:cNvCxnSpPr>
            <p:nvPr/>
          </p:nvCxnSpPr>
          <p:spPr>
            <a:xfrm>
              <a:off x="1077236" y="747340"/>
              <a:ext cx="644125" cy="62028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8" name="Text Box 14"/>
            <p:cNvSpPr txBox="1"/>
            <p:nvPr/>
          </p:nvSpPr>
          <p:spPr>
            <a:xfrm>
              <a:off x="3935896" y="1971183"/>
              <a:ext cx="826936"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fib(1)</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19" name="Text Box 15"/>
            <p:cNvSpPr txBox="1"/>
            <p:nvPr/>
          </p:nvSpPr>
          <p:spPr>
            <a:xfrm>
              <a:off x="2854622" y="197987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600" b="1" dirty="0">
                  <a:effectLst/>
                  <a:ea typeface="Calibri"/>
                  <a:cs typeface="Times New Roman"/>
                </a:rPr>
                <a:t>fib(0)</a:t>
              </a:r>
              <a:endParaRPr lang="en-US" sz="16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cxnSp>
          <p:nvCxnSpPr>
            <p:cNvPr id="20" name="Straight Connector 19"/>
            <p:cNvCxnSpPr/>
            <p:nvPr/>
          </p:nvCxnSpPr>
          <p:spPr>
            <a:xfrm flipH="1">
              <a:off x="3308640" y="1590179"/>
              <a:ext cx="444279" cy="381663"/>
            </a:xfrm>
            <a:prstGeom prst="line">
              <a:avLst/>
            </a:prstGeom>
            <a:ln/>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3753016" y="1598211"/>
              <a:ext cx="500380" cy="3657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aphicFrame>
        <p:nvGraphicFramePr>
          <p:cNvPr id="22" name="Table 21"/>
          <p:cNvGraphicFramePr>
            <a:graphicFrameLocks noGrp="1"/>
          </p:cNvGraphicFramePr>
          <p:nvPr>
            <p:extLst>
              <p:ext uri="{D42A27DB-BD31-4B8C-83A1-F6EECF244321}">
                <p14:modId xmlns:p14="http://schemas.microsoft.com/office/powerpoint/2010/main" val="1522238446"/>
              </p:ext>
            </p:extLst>
          </p:nvPr>
        </p:nvGraphicFramePr>
        <p:xfrm>
          <a:off x="767408" y="1196752"/>
          <a:ext cx="3888432" cy="3332176"/>
        </p:xfrm>
        <a:graphic>
          <a:graphicData uri="http://schemas.openxmlformats.org/drawingml/2006/table">
            <a:tbl>
              <a:tblPr firstRow="1" bandRow="1">
                <a:tableStyleId>{5C22544A-7EE6-4342-B048-85BDC9FD1C3A}</a:tableStyleId>
              </a:tblPr>
              <a:tblGrid>
                <a:gridCol w="3888432">
                  <a:extLst>
                    <a:ext uri="{9D8B030D-6E8A-4147-A177-3AD203B41FA5}">
                      <a16:colId xmlns:a16="http://schemas.microsoft.com/office/drawing/2014/main" xmlns="" val="20000"/>
                    </a:ext>
                  </a:extLst>
                </a:gridCol>
              </a:tblGrid>
              <a:tr h="3332176">
                <a:tc>
                  <a:txBody>
                    <a:bodyPr/>
                    <a:lstStyle/>
                    <a:p>
                      <a:pPr marL="0" indent="0" algn="just">
                        <a:lnSpc>
                          <a:spcPct val="105000"/>
                        </a:lnSpc>
                        <a:spcBef>
                          <a:spcPts val="20"/>
                        </a:spcBef>
                        <a:spcAft>
                          <a:spcPts val="0"/>
                        </a:spcAft>
                        <a:buNone/>
                      </a:pP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fib(</a:t>
                      </a:r>
                      <a:r>
                        <a:rPr lang="en-US" sz="2100" dirty="0" err="1">
                          <a:solidFill>
                            <a:schemeClr val="tx1"/>
                          </a:solidFill>
                          <a:latin typeface="Times New Roman" panose="02020603050405020304" pitchFamily="18" charset="0"/>
                          <a:cs typeface="Times New Roman" panose="02020603050405020304" pitchFamily="18" charset="0"/>
                        </a:rPr>
                        <a:t>int</a:t>
                      </a:r>
                      <a:r>
                        <a:rPr lang="en-US" sz="2100" dirty="0">
                          <a:solidFill>
                            <a:schemeClr val="tx1"/>
                          </a:solidFill>
                          <a:latin typeface="Times New Roman" panose="02020603050405020304" pitchFamily="18" charset="0"/>
                          <a:cs typeface="Times New Roman" panose="02020603050405020304" pitchFamily="18" charset="0"/>
                        </a:rPr>
                        <a:t> n)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if (n&gt;=0)</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if(n==0)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return 0;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if(n==1)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return 1;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sum = fib(n-1) + fib(n-2);  </a:t>
                      </a:r>
                    </a:p>
                    <a:p>
                      <a:pPr marL="0" indent="0" algn="just">
                        <a:lnSpc>
                          <a:spcPct val="105000"/>
                        </a:lnSpc>
                        <a:spcBef>
                          <a:spcPts val="20"/>
                        </a:spcBef>
                        <a:spcAft>
                          <a:spcPts val="0"/>
                        </a:spcAft>
                        <a:buNone/>
                      </a:pPr>
                      <a:r>
                        <a:rPr lang="en-US" sz="2100" dirty="0">
                          <a:solidFill>
                            <a:schemeClr val="tx1"/>
                          </a:solidFill>
                          <a:latin typeface="Times New Roman" panose="02020603050405020304" pitchFamily="18" charset="0"/>
                          <a:cs typeface="Times New Roman" panose="02020603050405020304" pitchFamily="18"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314876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Recursion (Top-down Approach)</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935355"/>
            <a:ext cx="11463064" cy="5734005"/>
          </a:xfrm>
        </p:spPr>
        <p:txBody>
          <a:bodyPr>
            <a:noAutofit/>
          </a:bodyPr>
          <a:lstStyle/>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Applying dynamic programming:</a:t>
            </a: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Create a Global array to store the results.</a:t>
            </a: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Initially,</a:t>
            </a: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After computation,</a:t>
            </a: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99538330"/>
              </p:ext>
            </p:extLst>
          </p:nvPr>
        </p:nvGraphicFramePr>
        <p:xfrm>
          <a:off x="983432" y="2268440"/>
          <a:ext cx="5472610" cy="800520"/>
        </p:xfrm>
        <a:graphic>
          <a:graphicData uri="http://schemas.openxmlformats.org/drawingml/2006/table">
            <a:tbl>
              <a:tblPr firstRow="1" bandRow="1">
                <a:tableStyleId>{5C22544A-7EE6-4342-B048-85BDC9FD1C3A}</a:tableStyleId>
              </a:tblPr>
              <a:tblGrid>
                <a:gridCol w="1094522">
                  <a:extLst>
                    <a:ext uri="{9D8B030D-6E8A-4147-A177-3AD203B41FA5}">
                      <a16:colId xmlns:a16="http://schemas.microsoft.com/office/drawing/2014/main" xmlns="" val="20000"/>
                    </a:ext>
                  </a:extLst>
                </a:gridCol>
                <a:gridCol w="1094522">
                  <a:extLst>
                    <a:ext uri="{9D8B030D-6E8A-4147-A177-3AD203B41FA5}">
                      <a16:colId xmlns:a16="http://schemas.microsoft.com/office/drawing/2014/main" xmlns="" val="20001"/>
                    </a:ext>
                  </a:extLst>
                </a:gridCol>
                <a:gridCol w="1094522">
                  <a:extLst>
                    <a:ext uri="{9D8B030D-6E8A-4147-A177-3AD203B41FA5}">
                      <a16:colId xmlns:a16="http://schemas.microsoft.com/office/drawing/2014/main" xmlns="" val="20002"/>
                    </a:ext>
                  </a:extLst>
                </a:gridCol>
                <a:gridCol w="1094522">
                  <a:extLst>
                    <a:ext uri="{9D8B030D-6E8A-4147-A177-3AD203B41FA5}">
                      <a16:colId xmlns:a16="http://schemas.microsoft.com/office/drawing/2014/main" xmlns="" val="20003"/>
                    </a:ext>
                  </a:extLst>
                </a:gridCol>
                <a:gridCol w="1094522">
                  <a:extLst>
                    <a:ext uri="{9D8B030D-6E8A-4147-A177-3AD203B41FA5}">
                      <a16:colId xmlns:a16="http://schemas.microsoft.com/office/drawing/2014/main" xmlns="" val="20004"/>
                    </a:ext>
                  </a:extLst>
                </a:gridCol>
              </a:tblGrid>
              <a:tr h="400260">
                <a:tc>
                  <a:txBody>
                    <a:bodyPr/>
                    <a:lstStyle/>
                    <a:p>
                      <a:pPr algn="ctr"/>
                      <a:r>
                        <a:rPr lang="en-US"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00260">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578402486"/>
              </p:ext>
            </p:extLst>
          </p:nvPr>
        </p:nvGraphicFramePr>
        <p:xfrm>
          <a:off x="983435" y="5733256"/>
          <a:ext cx="5472603" cy="720080"/>
        </p:xfrm>
        <a:graphic>
          <a:graphicData uri="http://schemas.openxmlformats.org/drawingml/2006/table">
            <a:tbl>
              <a:tblPr firstRow="1" firstCol="1" bandRow="1"/>
              <a:tblGrid>
                <a:gridCol w="1094406">
                  <a:extLst>
                    <a:ext uri="{9D8B030D-6E8A-4147-A177-3AD203B41FA5}">
                      <a16:colId xmlns:a16="http://schemas.microsoft.com/office/drawing/2014/main" xmlns="" val="20000"/>
                    </a:ext>
                  </a:extLst>
                </a:gridCol>
                <a:gridCol w="1094406">
                  <a:extLst>
                    <a:ext uri="{9D8B030D-6E8A-4147-A177-3AD203B41FA5}">
                      <a16:colId xmlns:a16="http://schemas.microsoft.com/office/drawing/2014/main" xmlns="" val="20001"/>
                    </a:ext>
                  </a:extLst>
                </a:gridCol>
                <a:gridCol w="1094406">
                  <a:extLst>
                    <a:ext uri="{9D8B030D-6E8A-4147-A177-3AD203B41FA5}">
                      <a16:colId xmlns:a16="http://schemas.microsoft.com/office/drawing/2014/main" xmlns="" val="20002"/>
                    </a:ext>
                  </a:extLst>
                </a:gridCol>
                <a:gridCol w="1094406">
                  <a:extLst>
                    <a:ext uri="{9D8B030D-6E8A-4147-A177-3AD203B41FA5}">
                      <a16:colId xmlns:a16="http://schemas.microsoft.com/office/drawing/2014/main" xmlns="" val="20003"/>
                    </a:ext>
                  </a:extLst>
                </a:gridCol>
                <a:gridCol w="1094979">
                  <a:extLst>
                    <a:ext uri="{9D8B030D-6E8A-4147-A177-3AD203B41FA5}">
                      <a16:colId xmlns:a16="http://schemas.microsoft.com/office/drawing/2014/main" xmlns="" val="20004"/>
                    </a:ext>
                  </a:extLst>
                </a:gridCol>
              </a:tblGrid>
              <a:tr h="360040">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0040">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pSp>
        <p:nvGrpSpPr>
          <p:cNvPr id="31" name="Group 30"/>
          <p:cNvGrpSpPr/>
          <p:nvPr/>
        </p:nvGrpSpPr>
        <p:grpSpPr>
          <a:xfrm>
            <a:off x="6613966" y="1487719"/>
            <a:ext cx="5242673" cy="4536504"/>
            <a:chOff x="0" y="0"/>
            <a:chExt cx="4762832" cy="2210380"/>
          </a:xfrm>
        </p:grpSpPr>
        <p:cxnSp>
          <p:nvCxnSpPr>
            <p:cNvPr id="32" name="Straight Connector 31"/>
            <p:cNvCxnSpPr/>
            <p:nvPr/>
          </p:nvCxnSpPr>
          <p:spPr>
            <a:xfrm flipH="1">
              <a:off x="1192696" y="238539"/>
              <a:ext cx="794854" cy="278296"/>
            </a:xfrm>
            <a:prstGeom prst="line">
              <a:avLst/>
            </a:prstGeom>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979875" y="230588"/>
              <a:ext cx="937895" cy="333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4" name="Text Box 3"/>
            <p:cNvSpPr txBox="1"/>
            <p:nvPr/>
          </p:nvSpPr>
          <p:spPr>
            <a:xfrm>
              <a:off x="707666" y="51683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fib(2)</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35" name="Text Box 4"/>
            <p:cNvSpPr txBox="1"/>
            <p:nvPr/>
          </p:nvSpPr>
          <p:spPr>
            <a:xfrm>
              <a:off x="2528515" y="57249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fib(3)</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6" name="Text Box 5"/>
            <p:cNvSpPr txBox="1"/>
            <p:nvPr/>
          </p:nvSpPr>
          <p:spPr>
            <a:xfrm>
              <a:off x="2154803"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fib(1)</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7" name="Text Box 6"/>
            <p:cNvSpPr txBox="1"/>
            <p:nvPr/>
          </p:nvSpPr>
          <p:spPr>
            <a:xfrm>
              <a:off x="0"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fib(0)</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8" name="Text Box 7"/>
            <p:cNvSpPr txBox="1"/>
            <p:nvPr/>
          </p:nvSpPr>
          <p:spPr>
            <a:xfrm>
              <a:off x="1256306"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fib(1)</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39" name="Text Box 8"/>
            <p:cNvSpPr txBox="1"/>
            <p:nvPr/>
          </p:nvSpPr>
          <p:spPr>
            <a:xfrm>
              <a:off x="3291840" y="1359673"/>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fib(2)</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40" name="Text Box 9"/>
            <p:cNvSpPr txBox="1"/>
            <p:nvPr/>
          </p:nvSpPr>
          <p:spPr>
            <a:xfrm>
              <a:off x="1653871" y="0"/>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fib(4)</a:t>
              </a:r>
              <a:endParaRPr lang="en-US" sz="1100">
                <a:effectLst/>
                <a:ea typeface="Calibri"/>
                <a:cs typeface="Times New Roman"/>
              </a:endParaRPr>
            </a:p>
          </p:txBody>
        </p:sp>
        <p:cxnSp>
          <p:nvCxnSpPr>
            <p:cNvPr id="41" name="Straight Connector 40"/>
            <p:cNvCxnSpPr/>
            <p:nvPr/>
          </p:nvCxnSpPr>
          <p:spPr>
            <a:xfrm flipH="1">
              <a:off x="349857" y="763325"/>
              <a:ext cx="707390" cy="596348"/>
            </a:xfrm>
            <a:prstGeom prst="line">
              <a:avLst/>
            </a:prstGeom>
            <a:ln/>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a:off x="2464904" y="803081"/>
              <a:ext cx="468630" cy="564515"/>
            </a:xfrm>
            <a:prstGeom prst="line">
              <a:avLst/>
            </a:prstGeom>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2957885" y="803081"/>
              <a:ext cx="628015" cy="5562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1057523" y="739471"/>
              <a:ext cx="675861" cy="62815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5" name="Text Box 14"/>
            <p:cNvSpPr txBox="1"/>
            <p:nvPr/>
          </p:nvSpPr>
          <p:spPr>
            <a:xfrm>
              <a:off x="3935896" y="1971183"/>
              <a:ext cx="826936"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fib(1)</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46" name="Text Box 15"/>
            <p:cNvSpPr txBox="1"/>
            <p:nvPr/>
          </p:nvSpPr>
          <p:spPr>
            <a:xfrm>
              <a:off x="2854622" y="197987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fib(0)</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cxnSp>
          <p:nvCxnSpPr>
            <p:cNvPr id="47" name="Straight Connector 46"/>
            <p:cNvCxnSpPr/>
            <p:nvPr/>
          </p:nvCxnSpPr>
          <p:spPr>
            <a:xfrm flipH="1">
              <a:off x="3308640" y="1590179"/>
              <a:ext cx="444279" cy="381663"/>
            </a:xfrm>
            <a:prstGeom prst="line">
              <a:avLst/>
            </a:prstGeom>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3753016" y="1598211"/>
              <a:ext cx="500380" cy="3657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graphicFrame>
        <p:nvGraphicFramePr>
          <p:cNvPr id="10" name="Table 9"/>
          <p:cNvGraphicFramePr>
            <a:graphicFrameLocks noGrp="1"/>
          </p:cNvGraphicFramePr>
          <p:nvPr>
            <p:extLst>
              <p:ext uri="{D42A27DB-BD31-4B8C-83A1-F6EECF244321}">
                <p14:modId xmlns:p14="http://schemas.microsoft.com/office/powerpoint/2010/main" val="3184019600"/>
              </p:ext>
            </p:extLst>
          </p:nvPr>
        </p:nvGraphicFramePr>
        <p:xfrm>
          <a:off x="983430" y="3715228"/>
          <a:ext cx="5472610" cy="721884"/>
        </p:xfrm>
        <a:graphic>
          <a:graphicData uri="http://schemas.openxmlformats.org/drawingml/2006/table">
            <a:tbl>
              <a:tblPr firstRow="1" firstCol="1" bandRow="1"/>
              <a:tblGrid>
                <a:gridCol w="1094522">
                  <a:extLst>
                    <a:ext uri="{9D8B030D-6E8A-4147-A177-3AD203B41FA5}">
                      <a16:colId xmlns:a16="http://schemas.microsoft.com/office/drawing/2014/main" xmlns="" val="20000"/>
                    </a:ext>
                  </a:extLst>
                </a:gridCol>
                <a:gridCol w="1094522">
                  <a:extLst>
                    <a:ext uri="{9D8B030D-6E8A-4147-A177-3AD203B41FA5}">
                      <a16:colId xmlns:a16="http://schemas.microsoft.com/office/drawing/2014/main" xmlns="" val="20001"/>
                    </a:ext>
                  </a:extLst>
                </a:gridCol>
                <a:gridCol w="1094522">
                  <a:extLst>
                    <a:ext uri="{9D8B030D-6E8A-4147-A177-3AD203B41FA5}">
                      <a16:colId xmlns:a16="http://schemas.microsoft.com/office/drawing/2014/main" xmlns="" val="20002"/>
                    </a:ext>
                  </a:extLst>
                </a:gridCol>
                <a:gridCol w="1094522">
                  <a:extLst>
                    <a:ext uri="{9D8B030D-6E8A-4147-A177-3AD203B41FA5}">
                      <a16:colId xmlns:a16="http://schemas.microsoft.com/office/drawing/2014/main" xmlns="" val="20003"/>
                    </a:ext>
                  </a:extLst>
                </a:gridCol>
                <a:gridCol w="1094522">
                  <a:extLst>
                    <a:ext uri="{9D8B030D-6E8A-4147-A177-3AD203B41FA5}">
                      <a16:colId xmlns:a16="http://schemas.microsoft.com/office/drawing/2014/main" xmlns="" val="20004"/>
                    </a:ext>
                  </a:extLst>
                </a:gridCol>
              </a:tblGrid>
              <a:tr h="360942">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60942">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49" name="Table 48"/>
          <p:cNvGraphicFramePr>
            <a:graphicFrameLocks noGrp="1"/>
          </p:cNvGraphicFramePr>
          <p:nvPr>
            <p:extLst>
              <p:ext uri="{D42A27DB-BD31-4B8C-83A1-F6EECF244321}">
                <p14:modId xmlns:p14="http://schemas.microsoft.com/office/powerpoint/2010/main" val="650628382"/>
              </p:ext>
            </p:extLst>
          </p:nvPr>
        </p:nvGraphicFramePr>
        <p:xfrm>
          <a:off x="983432" y="4725144"/>
          <a:ext cx="5472610" cy="745228"/>
        </p:xfrm>
        <a:graphic>
          <a:graphicData uri="http://schemas.openxmlformats.org/drawingml/2006/table">
            <a:tbl>
              <a:tblPr firstRow="1" firstCol="1" bandRow="1"/>
              <a:tblGrid>
                <a:gridCol w="1094522">
                  <a:extLst>
                    <a:ext uri="{9D8B030D-6E8A-4147-A177-3AD203B41FA5}">
                      <a16:colId xmlns:a16="http://schemas.microsoft.com/office/drawing/2014/main" xmlns="" val="20000"/>
                    </a:ext>
                  </a:extLst>
                </a:gridCol>
                <a:gridCol w="1094522">
                  <a:extLst>
                    <a:ext uri="{9D8B030D-6E8A-4147-A177-3AD203B41FA5}">
                      <a16:colId xmlns:a16="http://schemas.microsoft.com/office/drawing/2014/main" xmlns="" val="20001"/>
                    </a:ext>
                  </a:extLst>
                </a:gridCol>
                <a:gridCol w="1094522">
                  <a:extLst>
                    <a:ext uri="{9D8B030D-6E8A-4147-A177-3AD203B41FA5}">
                      <a16:colId xmlns:a16="http://schemas.microsoft.com/office/drawing/2014/main" xmlns="" val="20002"/>
                    </a:ext>
                  </a:extLst>
                </a:gridCol>
                <a:gridCol w="1094522">
                  <a:extLst>
                    <a:ext uri="{9D8B030D-6E8A-4147-A177-3AD203B41FA5}">
                      <a16:colId xmlns:a16="http://schemas.microsoft.com/office/drawing/2014/main" xmlns="" val="20003"/>
                    </a:ext>
                  </a:extLst>
                </a:gridCol>
                <a:gridCol w="1094522">
                  <a:extLst>
                    <a:ext uri="{9D8B030D-6E8A-4147-A177-3AD203B41FA5}">
                      <a16:colId xmlns:a16="http://schemas.microsoft.com/office/drawing/2014/main" xmlns="" val="20004"/>
                    </a:ext>
                  </a:extLst>
                </a:gridCol>
              </a:tblGrid>
              <a:tr h="285030">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1" i="0" u="none" kern="1200" baseline="0" dirty="0">
                          <a:solidFill>
                            <a:schemeClr val="tx1"/>
                          </a:solidFill>
                          <a:latin typeface="+mn-lt"/>
                          <a:ea typeface="+mn-ea"/>
                          <a:cs typeface="+mn-cs"/>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460198">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eaLnBrk="1" fontAlgn="base" latinLnBrk="0" hangingPunct="1">
                        <a:lnSpc>
                          <a:spcPct val="100000"/>
                        </a:lnSpc>
                        <a:spcBef>
                          <a:spcPct val="0"/>
                        </a:spcBef>
                        <a:spcAft>
                          <a:spcPct val="0"/>
                        </a:spcAft>
                        <a:buFont typeface="Arial" panose="020B0604020202020204" pitchFamily="34" charset="0"/>
                        <a:buNone/>
                      </a:pPr>
                      <a:r>
                        <a:rPr lang="en-US" sz="1800" b="0" i="0" u="none" kern="1200" baseline="0" dirty="0">
                          <a:solidFill>
                            <a:schemeClr val="tx1"/>
                          </a:solidFill>
                          <a:latin typeface="+mn-lt"/>
                          <a:ea typeface="+mn-ea"/>
                          <a:cs typeface="+mn-cs"/>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57416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1224563"/>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Recursion (Top-down Approach)</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609600" y="1724259"/>
            <a:ext cx="11319048" cy="4945101"/>
          </a:xfrm>
        </p:spPr>
        <p:txBody>
          <a:bodyPr>
            <a:noAutofit/>
          </a:bodyPr>
          <a:lstStyle/>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By following Memorization,</a:t>
            </a:r>
          </a:p>
          <a:p>
            <a:pPr marL="0" indent="0" algn="just">
              <a:lnSpc>
                <a:spcPct val="105000"/>
              </a:lnSpc>
              <a:spcBef>
                <a:spcPts val="20"/>
              </a:spcBef>
              <a:spcAft>
                <a:spcPts val="0"/>
              </a:spcAft>
              <a:buNone/>
            </a:pPr>
            <a:endParaRPr lang="en-US" sz="2600" b="1"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r>
              <a:rPr lang="en-US" sz="2600" b="1" dirty="0">
                <a:latin typeface="Times New Roman" panose="02020603050405020304" pitchFamily="18" charset="0"/>
                <a:cs typeface="Times New Roman" panose="02020603050405020304" pitchFamily="18" charset="0"/>
              </a:rPr>
              <a:t>Fib(n)=</a:t>
            </a:r>
            <a:r>
              <a:rPr lang="en-US" sz="2600" dirty="0">
                <a:latin typeface="Times New Roman" panose="02020603050405020304" pitchFamily="18" charset="0"/>
                <a:cs typeface="Times New Roman" panose="02020603050405020304" pitchFamily="18" charset="0"/>
              </a:rPr>
              <a:t>n+1 calls</a:t>
            </a:r>
          </a:p>
          <a:p>
            <a:pPr marL="0" indent="0" algn="just">
              <a:lnSpc>
                <a:spcPct val="105000"/>
              </a:lnSpc>
              <a:spcBef>
                <a:spcPts val="20"/>
              </a:spcBef>
              <a:spcAft>
                <a:spcPts val="0"/>
              </a:spcAft>
              <a:buNone/>
            </a:pPr>
            <a:r>
              <a:rPr lang="en-US" sz="2600" dirty="0">
                <a:latin typeface="Times New Roman" panose="02020603050405020304" pitchFamily="18" charset="0"/>
                <a:cs typeface="Times New Roman" panose="02020603050405020304" pitchFamily="18" charset="0"/>
              </a:rPr>
              <a:t>	</a:t>
            </a:r>
            <a:r>
              <a:rPr lang="en-US" sz="2600" b="1" dirty="0">
                <a:latin typeface="Times New Roman" panose="02020603050405020304" pitchFamily="18" charset="0"/>
                <a:cs typeface="Times New Roman" panose="02020603050405020304" pitchFamily="18" charset="0"/>
              </a:rPr>
              <a:t>= O(n)</a:t>
            </a: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None/>
            </a:pPr>
            <a:endParaRPr lang="en-US" sz="2600" dirty="0">
              <a:latin typeface="Times New Roman" panose="02020603050405020304" pitchFamily="18" charset="0"/>
              <a:cs typeface="Times New Roman" panose="02020603050405020304" pitchFamily="18" charset="0"/>
            </a:endParaRPr>
          </a:p>
        </p:txBody>
      </p:sp>
      <p:grpSp>
        <p:nvGrpSpPr>
          <p:cNvPr id="31" name="Group 30"/>
          <p:cNvGrpSpPr/>
          <p:nvPr/>
        </p:nvGrpSpPr>
        <p:grpSpPr>
          <a:xfrm>
            <a:off x="6528048" y="1916832"/>
            <a:ext cx="5242673" cy="4536504"/>
            <a:chOff x="0" y="0"/>
            <a:chExt cx="4762832" cy="2210380"/>
          </a:xfrm>
        </p:grpSpPr>
        <p:cxnSp>
          <p:nvCxnSpPr>
            <p:cNvPr id="32" name="Straight Connector 31"/>
            <p:cNvCxnSpPr/>
            <p:nvPr/>
          </p:nvCxnSpPr>
          <p:spPr>
            <a:xfrm flipH="1">
              <a:off x="1192696" y="238539"/>
              <a:ext cx="794854" cy="278296"/>
            </a:xfrm>
            <a:prstGeom prst="line">
              <a:avLst/>
            </a:prstGeom>
            <a:ln/>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a:off x="1979875" y="230588"/>
              <a:ext cx="937895" cy="333375"/>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34" name="Text Box 3"/>
            <p:cNvSpPr txBox="1"/>
            <p:nvPr/>
          </p:nvSpPr>
          <p:spPr>
            <a:xfrm>
              <a:off x="707666" y="51683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fib(2)</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35" name="Text Box 4"/>
            <p:cNvSpPr txBox="1"/>
            <p:nvPr/>
          </p:nvSpPr>
          <p:spPr>
            <a:xfrm>
              <a:off x="2528515" y="57249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fib(3)</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6" name="Text Box 5"/>
            <p:cNvSpPr txBox="1"/>
            <p:nvPr/>
          </p:nvSpPr>
          <p:spPr>
            <a:xfrm>
              <a:off x="2154803"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fib(1)</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7" name="Text Box 6"/>
            <p:cNvSpPr txBox="1"/>
            <p:nvPr/>
          </p:nvSpPr>
          <p:spPr>
            <a:xfrm>
              <a:off x="0"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fib(0)</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38" name="Text Box 7"/>
            <p:cNvSpPr txBox="1"/>
            <p:nvPr/>
          </p:nvSpPr>
          <p:spPr>
            <a:xfrm>
              <a:off x="1256306" y="1367624"/>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fib(1)</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39" name="Text Box 8"/>
            <p:cNvSpPr txBox="1"/>
            <p:nvPr/>
          </p:nvSpPr>
          <p:spPr>
            <a:xfrm>
              <a:off x="3291840" y="1359673"/>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dirty="0">
                  <a:effectLst/>
                  <a:ea typeface="Calibri"/>
                  <a:cs typeface="Times New Roman"/>
                </a:rPr>
                <a:t>fib(2)</a:t>
              </a:r>
              <a:endParaRPr lang="en-US" sz="1100" dirty="0">
                <a:effectLst/>
                <a:ea typeface="Calibri"/>
                <a:cs typeface="Times New Roman"/>
              </a:endParaRPr>
            </a:p>
            <a:p>
              <a:pPr>
                <a:lnSpc>
                  <a:spcPct val="115000"/>
                </a:lnSpc>
                <a:spcAft>
                  <a:spcPts val="1000"/>
                </a:spcAft>
              </a:pPr>
              <a:r>
                <a:rPr lang="en-US" sz="1100" dirty="0">
                  <a:effectLst/>
                  <a:ea typeface="Calibri"/>
                  <a:cs typeface="Times New Roman"/>
                </a:rPr>
                <a:t> </a:t>
              </a:r>
            </a:p>
          </p:txBody>
        </p:sp>
        <p:sp>
          <p:nvSpPr>
            <p:cNvPr id="40" name="Text Box 9"/>
            <p:cNvSpPr txBox="1"/>
            <p:nvPr/>
          </p:nvSpPr>
          <p:spPr>
            <a:xfrm>
              <a:off x="1653871" y="0"/>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fib(4)</a:t>
              </a:r>
              <a:endParaRPr lang="en-US" sz="1100">
                <a:effectLst/>
                <a:ea typeface="Calibri"/>
                <a:cs typeface="Times New Roman"/>
              </a:endParaRPr>
            </a:p>
          </p:txBody>
        </p:sp>
        <p:cxnSp>
          <p:nvCxnSpPr>
            <p:cNvPr id="41" name="Straight Connector 40"/>
            <p:cNvCxnSpPr/>
            <p:nvPr/>
          </p:nvCxnSpPr>
          <p:spPr>
            <a:xfrm flipH="1">
              <a:off x="349857" y="763325"/>
              <a:ext cx="707390" cy="596348"/>
            </a:xfrm>
            <a:prstGeom prst="line">
              <a:avLst/>
            </a:prstGeom>
            <a:ln/>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a:off x="2464904" y="803081"/>
              <a:ext cx="468630" cy="564515"/>
            </a:xfrm>
            <a:prstGeom prst="line">
              <a:avLst/>
            </a:prstGeom>
            <a:ln/>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2957885" y="803081"/>
              <a:ext cx="628015" cy="5562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a:off x="1057523" y="739471"/>
              <a:ext cx="675861" cy="628153"/>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45" name="Text Box 14"/>
            <p:cNvSpPr txBox="1"/>
            <p:nvPr/>
          </p:nvSpPr>
          <p:spPr>
            <a:xfrm>
              <a:off x="3935896" y="1971183"/>
              <a:ext cx="826936"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fib(1)</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sp>
          <p:nvSpPr>
            <p:cNvPr id="46" name="Text Box 15"/>
            <p:cNvSpPr txBox="1"/>
            <p:nvPr/>
          </p:nvSpPr>
          <p:spPr>
            <a:xfrm>
              <a:off x="2854622" y="1979875"/>
              <a:ext cx="739140" cy="230505"/>
            </a:xfrm>
            <a:prstGeom prst="rect">
              <a:avLst/>
            </a:prstGeom>
            <a:solidFill>
              <a:schemeClr val="lt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15000"/>
                </a:lnSpc>
                <a:spcAft>
                  <a:spcPts val="1000"/>
                </a:spcAft>
              </a:pPr>
              <a:r>
                <a:rPr lang="en-US" sz="1100" b="1">
                  <a:effectLst/>
                  <a:ea typeface="Calibri"/>
                  <a:cs typeface="Times New Roman"/>
                </a:rPr>
                <a:t>fib(0)</a:t>
              </a:r>
              <a:endParaRPr lang="en-US" sz="1100">
                <a:effectLst/>
                <a:ea typeface="Calibri"/>
                <a:cs typeface="Times New Roman"/>
              </a:endParaRPr>
            </a:p>
            <a:p>
              <a:pPr>
                <a:lnSpc>
                  <a:spcPct val="115000"/>
                </a:lnSpc>
                <a:spcAft>
                  <a:spcPts val="1000"/>
                </a:spcAft>
              </a:pPr>
              <a:r>
                <a:rPr lang="en-US" sz="1100">
                  <a:effectLst/>
                  <a:ea typeface="Calibri"/>
                  <a:cs typeface="Times New Roman"/>
                </a:rPr>
                <a:t> </a:t>
              </a:r>
            </a:p>
          </p:txBody>
        </p:sp>
        <p:cxnSp>
          <p:nvCxnSpPr>
            <p:cNvPr id="47" name="Straight Connector 46"/>
            <p:cNvCxnSpPr/>
            <p:nvPr/>
          </p:nvCxnSpPr>
          <p:spPr>
            <a:xfrm flipH="1">
              <a:off x="3308640" y="1590179"/>
              <a:ext cx="444279" cy="381663"/>
            </a:xfrm>
            <a:prstGeom prst="line">
              <a:avLst/>
            </a:prstGeom>
            <a:ln/>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a:off x="3753016" y="1598211"/>
              <a:ext cx="500380" cy="365760"/>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94830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792515"/>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Recursion (Bottom-up Approach)</a:t>
            </a:r>
            <a:endParaRPr lang="en-IN" b="1" dirty="0">
              <a:solidFill>
                <a:srgbClr val="FF0000"/>
              </a:solidFill>
              <a:latin typeface="Times New Roman" panose="02020603050405020304" pitchFamily="18" charset="0"/>
              <a:cs typeface="Times New Roman" panose="02020603050405020304" pitchFamily="18" charset="0"/>
              <a:sym typeface="+mn-ea"/>
            </a:endParaRPr>
          </a:p>
        </p:txBody>
      </p:sp>
      <p:pic>
        <p:nvPicPr>
          <p:cNvPr id="3074" name="Picture 2"/>
          <p:cNvPicPr>
            <a:picLocks noGrp="1" noChangeAspect="1" noChangeArrowheads="1"/>
          </p:cNvPicPr>
          <p:nvPr>
            <p:ph idx="1"/>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911424" y="1124744"/>
            <a:ext cx="10585176"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0887853"/>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3647</TotalTime>
  <Words>1932</Words>
  <Application>Microsoft Office PowerPoint</Application>
  <PresentationFormat>Custom</PresentationFormat>
  <Paragraphs>976</Paragraphs>
  <Slides>45</Slides>
  <Notes>45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Default Design</vt:lpstr>
      <vt:lpstr>PowerPoint Presentation</vt:lpstr>
      <vt:lpstr>UNIT- IV</vt:lpstr>
      <vt:lpstr>Dynamic Programming</vt:lpstr>
      <vt:lpstr>Dynamic Programming</vt:lpstr>
      <vt:lpstr>Approaches of dynamic programming</vt:lpstr>
      <vt:lpstr>Fibonacci series- Recursive function</vt:lpstr>
      <vt:lpstr>Recursion (Top-down Approach)</vt:lpstr>
      <vt:lpstr>Recursion (Top-down Approach)</vt:lpstr>
      <vt:lpstr>Recursion (Bottom-up Approach)</vt:lpstr>
      <vt:lpstr>Iterative method (Bottom-up approach)</vt:lpstr>
      <vt:lpstr>Applications of Dynamic Programming</vt:lpstr>
      <vt:lpstr>0/1 Knapsack problem</vt:lpstr>
      <vt:lpstr>0/1 Knapsack problem</vt:lpstr>
      <vt:lpstr>0/1 Knapsack problem</vt:lpstr>
      <vt:lpstr>0/1 Knapsack problem</vt:lpstr>
      <vt:lpstr>0/1 Knapsack problem</vt:lpstr>
      <vt:lpstr>0/1 Knapsack problem</vt:lpstr>
      <vt:lpstr>0/1 Knapsack problem</vt:lpstr>
      <vt:lpstr>All Pairs Shortest Path Problem</vt:lpstr>
      <vt:lpstr>All Pairs Shortest Path Problem</vt:lpstr>
      <vt:lpstr>All Pairs Shortest Path Problem</vt:lpstr>
      <vt:lpstr>All Pairs Shortest Path Poblem</vt:lpstr>
      <vt:lpstr>All Pairs Shortest Path Problem</vt:lpstr>
      <vt:lpstr>All Pairs Shortest Path Problem</vt:lpstr>
      <vt:lpstr>All Pairs Shortest Path Problem</vt:lpstr>
      <vt:lpstr>Traveling Sales Person Problem</vt:lpstr>
      <vt:lpstr>Traveling Sales Person Problem</vt:lpstr>
      <vt:lpstr>Traveling Sales Person Problem</vt:lpstr>
      <vt:lpstr>PowerPoint Presentation</vt:lpstr>
      <vt:lpstr>Traveling Sales Person Problem</vt:lpstr>
      <vt:lpstr>Traveling Sales Person Problem</vt:lpstr>
      <vt:lpstr>Traveling Sales Person Problem</vt:lpstr>
      <vt:lpstr>Matrix chained multiplication</vt:lpstr>
      <vt:lpstr>Matrix chained multiplication</vt:lpstr>
      <vt:lpstr>Matrix chained multiplication</vt:lpstr>
      <vt:lpstr>Matrix chained multiplication</vt:lpstr>
      <vt:lpstr>Matrix chained multiplication</vt:lpstr>
      <vt:lpstr>Matrix chained multiplication</vt:lpstr>
      <vt:lpstr>PowerPoint Presentation</vt:lpstr>
      <vt:lpstr>Matrix chained multiplication</vt:lpstr>
      <vt:lpstr>Matrix chained multiplication</vt:lpstr>
      <vt:lpstr>Matrix chained multiplication</vt:lpstr>
      <vt:lpstr>Matrix chained multiplication</vt:lpstr>
      <vt:lpstr>Matrix chained multiplication</vt:lpstr>
      <vt:lpstr>Matrix chained multiplication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MRUH</dc:creator>
  <cp:lastModifiedBy>Crishna</cp:lastModifiedBy>
  <cp:revision>1690</cp:revision>
  <dcterms:created xsi:type="dcterms:W3CDTF">2022-02-26T06:12:00Z</dcterms:created>
  <dcterms:modified xsi:type="dcterms:W3CDTF">2023-12-03T17:27:36Z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4E3E8652899649A9A99EEDC9D2719971</vt:lpwstr>
  </property>
  <property fmtid="{D5CDD505-2E9C-101B-9397-08002B2CF9AE}" pid="3" name="KSOProductBuildVer">
    <vt:lpwstr>1033-11.2.0.11536</vt:lpwstr>
  </property>
</Properties>
</file>