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Low-angle exterior view of a modern building facade covered with aluminium discs under a clear, blue sky"/>
          <p:cNvSpPr/>
          <p:nvPr>
            <p:ph type="pic" sz="quarter" idx="21"/>
          </p:nvPr>
        </p:nvSpPr>
        <p:spPr>
          <a:xfrm>
            <a:off x="15417800" y="1270000"/>
            <a:ext cx="8144934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Low-angle view of a modern, curved building under a cloudy sky"/>
          <p:cNvSpPr/>
          <p:nvPr>
            <p:ph type="pic" sz="quarter" idx="22"/>
          </p:nvPr>
        </p:nvSpPr>
        <p:spPr>
          <a:xfrm>
            <a:off x="15443200" y="7086600"/>
            <a:ext cx="8138580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View from inside a modern white building with glass panels, looking up to a bright, partly cloudy sky"/>
          <p:cNvSpPr/>
          <p:nvPr>
            <p:ph type="pic" idx="23"/>
          </p:nvPr>
        </p:nvSpPr>
        <p:spPr>
          <a:xfrm>
            <a:off x="-124635" y="1270000"/>
            <a:ext cx="16840169" cy="112437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Low-angle view of the Azadi Tower in Tehran, Iran against a clear, bright sky"/>
          <p:cNvSpPr/>
          <p:nvPr>
            <p:ph type="pic" idx="21"/>
          </p:nvPr>
        </p:nvSpPr>
        <p:spPr>
          <a:xfrm>
            <a:off x="0" y="-1282700"/>
            <a:ext cx="24384000" cy="16281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View from inside a stone structure, looking out towards stairs and a clear, blue sky"/>
          <p:cNvSpPr/>
          <p:nvPr>
            <p:ph type="pic" idx="21"/>
          </p:nvPr>
        </p:nvSpPr>
        <p:spPr>
          <a:xfrm>
            <a:off x="0" y="-1270000"/>
            <a:ext cx="24384000" cy="16272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 modern white building with glass panels against a clear, blue sky"/>
          <p:cNvSpPr/>
          <p:nvPr>
            <p:ph type="pic" idx="21"/>
          </p:nvPr>
        </p:nvSpPr>
        <p:spPr>
          <a:xfrm>
            <a:off x="92710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Small section of a modern shell bridge in Qingdao, Shandong, China with a partly cloudy sky above"/>
          <p:cNvSpPr/>
          <p:nvPr>
            <p:ph type="pic" idx="22"/>
          </p:nvPr>
        </p:nvSpPr>
        <p:spPr>
          <a:xfrm>
            <a:off x="9271000" y="1263848"/>
            <a:ext cx="16773843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7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8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9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AREER RECRUITMENT"/>
          <p:cNvSpPr txBox="1"/>
          <p:nvPr>
            <p:ph type="title"/>
          </p:nvPr>
        </p:nvSpPr>
        <p:spPr>
          <a:xfrm>
            <a:off x="745990" y="256878"/>
            <a:ext cx="9779001" cy="5882273"/>
          </a:xfrm>
          <a:prstGeom prst="rect">
            <a:avLst/>
          </a:prstGeom>
        </p:spPr>
        <p:txBody>
          <a:bodyPr/>
          <a:lstStyle>
            <a:lvl1pPr>
              <a:defRPr spc="-194" sz="9700"/>
            </a:lvl1pPr>
          </a:lstStyle>
          <a:p>
            <a:pPr/>
            <a:r>
              <a:t>CAREER RECRUITMENT</a:t>
            </a:r>
          </a:p>
        </p:txBody>
      </p:sp>
      <p:sp>
        <p:nvSpPr>
          <p:cNvPr id="152" name="BY: DR. SHAZIA KHAN"/>
          <p:cNvSpPr txBox="1"/>
          <p:nvPr>
            <p:ph type="body" sz="quarter" idx="1"/>
          </p:nvPr>
        </p:nvSpPr>
        <p:spPr>
          <a:xfrm>
            <a:off x="377582" y="7057052"/>
            <a:ext cx="9779001" cy="5385424"/>
          </a:xfrm>
          <a:prstGeom prst="rect">
            <a:avLst/>
          </a:prstGeom>
        </p:spPr>
        <p:txBody>
          <a:bodyPr/>
          <a:lstStyle>
            <a:lvl1pPr>
              <a:defRPr sz="51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BY: DR. SHAZIA KHAN</a:t>
            </a:r>
          </a:p>
        </p:txBody>
      </p:sp>
      <p:pic>
        <p:nvPicPr>
          <p:cNvPr id="153" name="download.jpeg" descr="download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49885" y="671157"/>
            <a:ext cx="12373687" cy="123736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recruitment.jpg" descr="recruitment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92955" y="45977"/>
            <a:ext cx="17693566" cy="136240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campus-recruitment-2-2048.jpeg" descr="campus-recruitment-2-2048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59833" y="0"/>
            <a:ext cx="18288001" cy="1371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campus-recruitment-3.jpeg" descr="campus-recruitment-3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42885" y="121105"/>
            <a:ext cx="17965053" cy="1347379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0" dist="119618" dir="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campus-recruitment-4.jpeg" descr="campus-recruitment-4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53841" y="86809"/>
            <a:ext cx="18056508" cy="1354238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0" dist="119618" dir="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campus-recruitment-5.jpeg" descr="campus-recruitment-5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78896" y="166792"/>
            <a:ext cx="17843220" cy="13382416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campus-recruitment-6.jpeg" descr="campus-recruitment-6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77586" y="84316"/>
            <a:ext cx="18063157" cy="1354736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0" dist="119618" dir="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campus-recruitment-7.jpeg" descr="campus-recruitment-7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74652" y="70732"/>
            <a:ext cx="18099378" cy="135745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campus-recruitment-8.jpeg" descr="campus-recruitment-8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0" y="0"/>
            <a:ext cx="18288001" cy="1371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5E5E5E"/>
      </a:dk1>
      <a:lt1>
        <a:srgbClr val="005E00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