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7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9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444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25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8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3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522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0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7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9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06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9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29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1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1C9FE28-D20C-45DA-AFA6-8F521BB6A2E5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3AC19-35AF-45B3-AF4D-6BF2B0FFB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675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1058778"/>
            <a:ext cx="9673466" cy="5117431"/>
          </a:xfrm>
        </p:spPr>
        <p:txBody>
          <a:bodyPr>
            <a:noAutofit/>
          </a:bodyPr>
          <a:lstStyle/>
          <a:p>
            <a:pPr algn="ctr" defTabSz="457207">
              <a:lnSpc>
                <a:spcPct val="200000"/>
              </a:lnSpc>
              <a:defRPr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MALLA REDDY university</a:t>
            </a:r>
            <a:endParaRPr lang="en-US" altLang="en-US" sz="2400" b="1" dirty="0"/>
          </a:p>
          <a:p>
            <a:pPr algn="ctr" defTabSz="457207">
              <a:lnSpc>
                <a:spcPct val="20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mr22-1cs0146: Object oriented SOFTWARE ENGINEERING</a:t>
            </a:r>
          </a:p>
          <a:p>
            <a:pPr algn="ctr" defTabSz="457207">
              <a:lnSpc>
                <a:spcPct val="20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 Year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defTabSz="457207">
              <a:lnSpc>
                <a:spcPct val="200000"/>
              </a:lnSpc>
              <a:defRPr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UNIT-IV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46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29389"/>
            <a:ext cx="10430962" cy="6095999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 incremental integration testing :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data flow is very complex and when it is difficult to find who is a parent and who is a child. 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the data in any module bang on all other existing modules and check if the data is present. 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known as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bang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336" y="2519125"/>
            <a:ext cx="5092484" cy="392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9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42" y="561474"/>
            <a:ext cx="11036969" cy="5807242"/>
          </a:xfrm>
        </p:spPr>
        <p:txBody>
          <a:bodyPr/>
          <a:lstStyle/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Validation Testing: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 performs functional and non-functional testing .</a:t>
            </a:r>
          </a:p>
          <a:p>
            <a:pPr algn="just">
              <a:spcBef>
                <a:spcPts val="60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is also known as dynamic testing. 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"we have developed the product right." 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 - Workflow: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2695074" y="2541124"/>
            <a:ext cx="6152257" cy="3827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8079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721896"/>
            <a:ext cx="10190330" cy="55265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System Testing: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testing of a fully integrated software system.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the end-to-end flow of an application or the software as a user.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Testing includes the following steps.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of input functions of the application to test whether it is producing the expected output or not.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integrated software by including external peripherals to check the interaction of various components with each other.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of the whole system for End to End testing.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 testing of the application via a user's experience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2354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77516"/>
            <a:ext cx="10302625" cy="567088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Two major categories of software testing </a:t>
            </a:r>
          </a:p>
          <a:p>
            <a:pPr lvl="3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</a:t>
            </a:r>
          </a:p>
          <a:p>
            <a:pPr lvl="3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 of software applications are tested.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focuses on input and output of software applications.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Black Box Testing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testing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Box Testing Techniques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 Partitioning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Testing 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096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93558"/>
            <a:ext cx="10463046" cy="5654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Partitioning Testing: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applied to all levels of software testing like unit, integration,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divides the input test data of the application under test into each partition at least once of equivalent data from which test cases can be derived.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 application accepts an integer in the range 100 to 999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Equivalence Class partition: 100 to 999 inclusive.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Non-valid Equivalence Class partitions: less than 100, more than 999, decimal numbers and alphabets/non-numeric characters.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between extreme ends or boundaries between partitions of the input values.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extreme ends like Start- End, Lower- Upper, Maximum-Minimum, Just Inside-Just Outside values are called boundary values and the testing is called "boundary testing".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8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641685"/>
            <a:ext cx="10174288" cy="59034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Input Box should accept the Number 1 to 10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 Description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 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0 				System should NOT accept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1 				System should accept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2 				System should accept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9 				System should accept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10 				System should accept 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= 11 				System should NOT accept 	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40" y="923430"/>
            <a:ext cx="9039233" cy="183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04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81263"/>
            <a:ext cx="10430962" cy="5999747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and Boundary Value: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Pizza values 1 to 10 is considered valid. A success message is shown. 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value 11 to 99 are considered invalid for order and an error message will appear,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"Only 10 Pizza can be ordered" 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test condition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Any Number greater than 10 entered in the Order Pizza field(let say 11) is considered invalid.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Any Number less than 1 that is 0 or below, then it is considered invalid.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 Numbers 1 to 10 are considered valid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 Any 3 Digit Number say -100 is invalid.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Class Partitioning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745" y="1839240"/>
            <a:ext cx="4952412" cy="729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1703019" y="4422485"/>
            <a:ext cx="8520056" cy="152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30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03312" y="449179"/>
            <a:ext cx="9901572" cy="6079957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value analysis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tabular representation of inputs versus rules/cases/test conditions. 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conditions are indicated as True(T) and False(F) values. 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1878851" y="696978"/>
            <a:ext cx="8350493" cy="20141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lum bright="-20000" contrast="40000"/>
          </a:blip>
          <a:stretch>
            <a:fillRect/>
          </a:stretch>
        </p:blipFill>
        <p:spPr>
          <a:xfrm>
            <a:off x="2807369" y="3938922"/>
            <a:ext cx="5983405" cy="25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5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45432"/>
            <a:ext cx="10142204" cy="57029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3 	Rule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(T/F)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 			T 			F 			T 	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(T/F)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F 			F		 	T		 	T 	</a:t>
            </a:r>
          </a:p>
          <a:p>
            <a:pPr marL="0" indent="0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(E/H)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E 			E		 	E		 	H 	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1 – Username and password both were wrong. The user is shown an error message.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– Username was correct, but the password was wrong. The user is shown an error message.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3 – Username was wrong, but the password was correct. The user is shown an error message.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4 – Username and password both were correct, and the user navigated to homepage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1" y="225735"/>
            <a:ext cx="10511172" cy="612808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the program structure and derives test data from the program logic/code.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Box Testing Techniques: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 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 </a:t>
            </a:r>
          </a:p>
          <a:p>
            <a:pPr lvl="1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Coverage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coverage:</a:t>
            </a:r>
          </a:p>
          <a:p>
            <a:pPr algn="just"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traverse all statement at least once.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73758" y="2969758"/>
            <a:ext cx="8170279" cy="3477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41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770021"/>
            <a:ext cx="9673466" cy="540619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Testing Strategies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A strategic approach to software testing, test strategies for conventional software, black-box and white-box testing, validation testing, system testing, the art of debugging.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Product metrics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Software quality, metrics for analysis model, metrics for design model, metrics for source code, metrics for testing, metrics for maintenance.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43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354" y="481263"/>
            <a:ext cx="10318667" cy="5999747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Coverage: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 are designed so that each branch from all decision points are traversed at least once.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187951" y="1171074"/>
            <a:ext cx="8181472" cy="53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33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65222"/>
            <a:ext cx="10366793" cy="57831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Path Testing:</a:t>
            </a:r>
          </a:p>
          <a:p>
            <a:pPr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graphs are made from code or flowchart and then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 is calculated which defines the number of independent paths.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Make the corresponding control flow graph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Find the independent paths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Design test cases corresponding to each independent path 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graph notation: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967243" y="3356811"/>
            <a:ext cx="4765052" cy="272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86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352926"/>
            <a:ext cx="10880141" cy="620829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logical complexity of the software and is used to define the number of independent paths.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graph G, V(G) is its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P + 1, where P is the number of predicate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nodes in the flow graph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E – N + 2, where E is the number of edges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	N is the total number of nodes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V(G) = 4 , No of independent paths = 4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Testing:</a:t>
            </a:r>
          </a:p>
          <a:p>
            <a:pPr marL="1085850" lvl="2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loops</a:t>
            </a:r>
          </a:p>
          <a:p>
            <a:pPr marL="1085850" lvl="2" indent="-28575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loop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7780421" y="1990041"/>
            <a:ext cx="3994484" cy="42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12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93558"/>
            <a:ext cx="10430962" cy="5654841"/>
          </a:xfrm>
        </p:spPr>
        <p:txBody>
          <a:bodyPr>
            <a:normAutofit fontScale="4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product is defined in term of its fitness of purpose.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quality product does precisely what the users want it to do.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quality methods: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</a:p>
          <a:p>
            <a:pPr lvl="2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0" lvl="2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metrics formulated for products in the development process are listed below.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analysis model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design model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source code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testing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5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maintenance </a:t>
            </a:r>
          </a:p>
          <a:p>
            <a:pPr marL="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238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49180"/>
            <a:ext cx="10078035" cy="601578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the Analysis Model: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examine the analysis model with the objective of predicting the size of the resultant system.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and lines of code are the commonly used methods for size estimation.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Function Point (FP) Metric: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functionality delivered by the system, estimate the effort, predict the number of errors, and estimate the number of components in the system.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is derived by using a relationship between the complexity of software and the information domain value.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Lines of Code (LOC) :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widely used methods for size estimation.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as the number of delivered lines of code, excluding comments and blank lines.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dependent on the programming language used as code writing varies from one programming language to another.</a:t>
            </a:r>
          </a:p>
        </p:txBody>
      </p:sp>
    </p:spTree>
    <p:extLst>
      <p:ext uri="{BB962C8B-B14F-4D97-AF65-F5344CB8AC3E}">
        <p14:creationId xmlns:p14="http://schemas.microsoft.com/office/powerpoint/2010/main" val="81109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5" y="128337"/>
            <a:ext cx="10876546" cy="6529137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Design: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design metrics such as architectural design metrics, component-level design metrics, user-interface design metrics, and metrics for object-oriented design are used to indicate the complexity, quality, and so on of the software design.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Architectural Design Metrics: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features of the program architecture with stress on architectural structure and effectiveness of components (or modules) within the architecture.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software design complexity measures are defined, namely, structural complexity, data complexity, and system complexity.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complexity of a system increases with increase in structural complexity, data complexity, and system complexity.</a:t>
            </a:r>
          </a:p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Component-level design: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slice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tokens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Glue tokens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Superglue tokens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Stickiness </a:t>
            </a:r>
          </a:p>
          <a:p>
            <a:pPr lvl="1" algn="just">
              <a:lnSpc>
                <a:spcPct val="120000"/>
              </a:lnSpc>
              <a:spcBef>
                <a:spcPts val="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Coupling Metrics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5191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433136"/>
            <a:ext cx="10700084" cy="5815263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Coding:</a:t>
            </a: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Halstead proposed the first analytic laws for computer science by using a set of primitive measures, which can be derived once the code is generated.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length (N) can be calculated by using the following equation.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n1log2nl + n2 log2n2. </a:t>
            </a:r>
          </a:p>
          <a:p>
            <a:pPr>
              <a:spcBef>
                <a:spcPts val="0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volume (V) can be calculated by using the following equation.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N log2 (n1+n2).</a:t>
            </a:r>
          </a:p>
          <a:p>
            <a:pPr lvl="1">
              <a:spcBef>
                <a:spcPts val="0"/>
              </a:spcBef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number of distinct operators in a program 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 = number of distinct operands in a program 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N1 = total number of operators </a:t>
            </a:r>
          </a:p>
          <a:p>
            <a:pPr lvl="1"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N2= total number of operands.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ratio can also be calculated by using the following equation. </a:t>
            </a:r>
          </a:p>
          <a:p>
            <a:pPr marL="1371600" lvl="3" indent="0">
              <a:spcBef>
                <a:spcPts val="0"/>
              </a:spcBef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(2/n1)* (n2/N2).</a:t>
            </a:r>
          </a:p>
        </p:txBody>
      </p:sp>
    </p:spTree>
    <p:extLst>
      <p:ext uri="{BB962C8B-B14F-4D97-AF65-F5344CB8AC3E}">
        <p14:creationId xmlns:p14="http://schemas.microsoft.com/office/powerpoint/2010/main" val="2311591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97306"/>
            <a:ext cx="10350751" cy="575109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Testing: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testers use metrics for analysis, design, and coding to guide them in design and execution of test cases.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can be effectively used to estimate testing effort.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used for architectural design can be used to indicate how integration testing can be carried out.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cyclomatic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complexity can be used effectively as a metric in the basis-path testing to determine the number of test cases needed.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developing metrics for OO testing, inheritance and encapsulation are also considered.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cohesion in methods (LCOM)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public and protected (PAP)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access to data members (PAD)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root classes (NOR) 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Fan-in (FIN)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0839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81264"/>
            <a:ext cx="10495130" cy="5767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Software Maintenance: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have proposed Software Maturity Index (SMI), which provides indications relating to the stability of software product. For calculating SMI, following parameters are considered.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in current release (MT)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that have been changed in the current release (Fe)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that have been added in the current release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modules that have been deleted from the current release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all the parameters are known, SMI can be calculated by using the following equation. </a:t>
            </a:r>
          </a:p>
          <a:p>
            <a:pPr marL="2743200" lvl="6" indent="0">
              <a:buNone/>
            </a:pPr>
            <a:r>
              <a:rPr lang="it-IT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 = [MT– (Fa+ Fe + Fd)]/MT.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274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72717"/>
            <a:ext cx="10398877" cy="62082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Quality Metrics: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metrics include the following −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Failure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Problems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Time to Failure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time between failures.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defects relative to the software size expressed as lines of code or function point.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Problems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measures the problems that customers encounter when using the product.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is often measured by customer survey data through the five-point scale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satisfied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Dissatisfied </a:t>
            </a:r>
          </a:p>
          <a:p>
            <a:pPr lvl="2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dissatisfied  </a:t>
            </a:r>
          </a:p>
        </p:txBody>
      </p:sp>
    </p:spTree>
    <p:extLst>
      <p:ext uri="{BB962C8B-B14F-4D97-AF65-F5344CB8AC3E}">
        <p14:creationId xmlns:p14="http://schemas.microsoft.com/office/powerpoint/2010/main" val="13648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6693"/>
          </a:xfrm>
        </p:spPr>
        <p:txBody>
          <a:bodyPr/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A strategic Approach for Software testing: 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090863"/>
            <a:ext cx="8810709" cy="5614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type of investigation to find out if there is any default or error present in the software.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630906" y="1770284"/>
            <a:ext cx="5855368" cy="475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06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33138"/>
            <a:ext cx="10206372" cy="581526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In-process Quality Metrics: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In-process quality metrics deals with the tracking of defect arrival during formal machine testing for some organizations. This metric includes −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density during machine testing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arrival pattern during machine testing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Phase-based defect removal pattern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removal effectiveness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Quality Metrics:</a:t>
            </a:r>
          </a:p>
          <a:p>
            <a:pPr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are the fixes that can be carried out to eliminate the defects as soon as possible with excellent fix quality.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backlog and backlog management index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response time and fix responsiveness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 delinquent fixes </a:t>
            </a:r>
          </a:p>
          <a:p>
            <a:pPr lvl="1">
              <a:spcBef>
                <a:spcPts val="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 quality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277978" y="2960427"/>
            <a:ext cx="8454331" cy="76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00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73768"/>
            <a:ext cx="9997825" cy="557463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Strategies for Conventional(o-o) Software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wait until the system is fully constructed and then conduct tests on the overall system in hopes of finding errors.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could conduct tests on a daily basis, whenever any part of the system is constructed.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1) Unit Testing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2) Integration Testing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3) Validation Testing and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4) System Testing 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Unit Testing: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units or components of a software are tested.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 during the development (coding phase) of an application by the developers.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concerned with functional correctness of the standalone modules 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574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497306"/>
            <a:ext cx="10318667" cy="575109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Integration Testing: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level of the software testing process comes after unit testing .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of the integration testing level is to expose defects at the time of interaction between integrated components or units.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2743200" y="2203500"/>
            <a:ext cx="5860192" cy="40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92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45432"/>
            <a:ext cx="10206372" cy="570296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Types of Integration Testing 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58" y="1312971"/>
            <a:ext cx="8813738" cy="41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7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689811"/>
            <a:ext cx="10286583" cy="585536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Approach: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are added in ascending order one by one or according to need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Generally, two or more than two modules are added and tested to determine the correctness of functions.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continues until the successful testing of all the modules.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deals with the process in which higher level modules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tested with lower level modules 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design flaws can be detected and fixed early.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 we are adding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child of previous one.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lum bright="20000" contrast="40000"/>
          </a:blip>
          <a:srcRect t="7165"/>
          <a:stretch/>
        </p:blipFill>
        <p:spPr>
          <a:xfrm>
            <a:off x="8069180" y="2711116"/>
            <a:ext cx="3320716" cy="383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7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1978" y="431858"/>
            <a:ext cx="4147003" cy="58559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25457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593558"/>
            <a:ext cx="10206372" cy="6087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Method: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 which lower level modules are tested with higher level modules.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level critical modules are tested at last.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modules we are adding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parent of the previous one 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760" y="2362140"/>
            <a:ext cx="3226839" cy="4319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537" y="2362140"/>
            <a:ext cx="3539037" cy="43191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26319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2336</Words>
  <Application>Microsoft Office PowerPoint</Application>
  <PresentationFormat>Widescreen</PresentationFormat>
  <Paragraphs>270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A strategic Approach for Software testing: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JawaharMoni</dc:creator>
  <cp:lastModifiedBy>Subhapreet Patro</cp:lastModifiedBy>
  <cp:revision>21</cp:revision>
  <dcterms:created xsi:type="dcterms:W3CDTF">2020-10-05T11:55:31Z</dcterms:created>
  <dcterms:modified xsi:type="dcterms:W3CDTF">2023-11-22T15:16:26Z</dcterms:modified>
</cp:coreProperties>
</file>