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274" r:id="rId2"/>
    <p:sldId id="275" r:id="rId3"/>
    <p:sldId id="276" r:id="rId4"/>
    <p:sldId id="258" r:id="rId5"/>
    <p:sldId id="256" r:id="rId6"/>
    <p:sldId id="257" r:id="rId7"/>
    <p:sldId id="259" r:id="rId8"/>
    <p:sldId id="261" r:id="rId9"/>
    <p:sldId id="267" r:id="rId10"/>
    <p:sldId id="268" r:id="rId11"/>
    <p:sldId id="262" r:id="rId12"/>
    <p:sldId id="263" r:id="rId13"/>
    <p:sldId id="269" r:id="rId14"/>
    <p:sldId id="266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1" autoAdjust="0"/>
    <p:restoredTop sz="94660"/>
  </p:normalViewPr>
  <p:slideViewPr>
    <p:cSldViewPr snapToGrid="0">
      <p:cViewPr varScale="1">
        <p:scale>
          <a:sx n="59" d="100"/>
          <a:sy n="59" d="100"/>
        </p:scale>
        <p:origin x="7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EE92C-EFC0-4BF5-822A-8A91C12BDA71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177DC4F-72F4-479F-A633-2F8A90BC1B43}">
      <dgm:prSet phldrT="[Text]"/>
      <dgm:spPr/>
      <dgm:t>
        <a:bodyPr/>
        <a:lstStyle/>
        <a:p>
          <a:r>
            <a:rPr lang="en-IN" dirty="0"/>
            <a:t>Professional</a:t>
          </a:r>
        </a:p>
      </dgm:t>
    </dgm:pt>
    <dgm:pt modelId="{5E3BF161-2640-4939-87E6-D961864D59ED}" type="parTrans" cxnId="{81F50756-0871-4A79-A9A2-0D1FED1FF372}">
      <dgm:prSet/>
      <dgm:spPr/>
      <dgm:t>
        <a:bodyPr/>
        <a:lstStyle/>
        <a:p>
          <a:endParaRPr lang="en-IN"/>
        </a:p>
      </dgm:t>
    </dgm:pt>
    <dgm:pt modelId="{D415F32E-A83A-40BD-A194-5ACE97EE28A9}" type="sibTrans" cxnId="{81F50756-0871-4A79-A9A2-0D1FED1FF372}">
      <dgm:prSet/>
      <dgm:spPr/>
      <dgm:t>
        <a:bodyPr/>
        <a:lstStyle/>
        <a:p>
          <a:endParaRPr lang="en-IN"/>
        </a:p>
      </dgm:t>
    </dgm:pt>
    <dgm:pt modelId="{E49000FE-B63B-489F-AE76-5204D3AEE9F1}">
      <dgm:prSet phldrT="[Text]"/>
      <dgm:spPr/>
      <dgm:t>
        <a:bodyPr/>
        <a:lstStyle/>
        <a:p>
          <a:r>
            <a:rPr lang="en-IN" dirty="0"/>
            <a:t>Ambition</a:t>
          </a:r>
        </a:p>
      </dgm:t>
    </dgm:pt>
    <dgm:pt modelId="{2D70D24D-5DEF-4273-873D-8529EA575310}" type="parTrans" cxnId="{F74F478C-412A-42E4-9CA9-C3758C7C3052}">
      <dgm:prSet/>
      <dgm:spPr/>
      <dgm:t>
        <a:bodyPr/>
        <a:lstStyle/>
        <a:p>
          <a:endParaRPr lang="en-IN"/>
        </a:p>
      </dgm:t>
    </dgm:pt>
    <dgm:pt modelId="{FABBD27F-E7AF-4DCC-8E2F-3171883A937B}" type="sibTrans" cxnId="{F74F478C-412A-42E4-9CA9-C3758C7C3052}">
      <dgm:prSet/>
      <dgm:spPr/>
      <dgm:t>
        <a:bodyPr/>
        <a:lstStyle/>
        <a:p>
          <a:endParaRPr lang="en-IN"/>
        </a:p>
      </dgm:t>
    </dgm:pt>
    <dgm:pt modelId="{6BE7DCBB-8E62-4A16-8438-58DE54A482E5}">
      <dgm:prSet phldrT="[Text]"/>
      <dgm:spPr/>
      <dgm:t>
        <a:bodyPr/>
        <a:lstStyle/>
        <a:p>
          <a:r>
            <a:rPr lang="en-IN" dirty="0"/>
            <a:t>Attitude</a:t>
          </a:r>
        </a:p>
      </dgm:t>
    </dgm:pt>
    <dgm:pt modelId="{AF4A1A9A-30AA-4784-A8EB-1A46981CCE26}" type="parTrans" cxnId="{FE4AF780-4FC2-4088-B215-4859F1E9A509}">
      <dgm:prSet/>
      <dgm:spPr/>
      <dgm:t>
        <a:bodyPr/>
        <a:lstStyle/>
        <a:p>
          <a:endParaRPr lang="en-IN"/>
        </a:p>
      </dgm:t>
    </dgm:pt>
    <dgm:pt modelId="{18B0DC1C-315B-4FCE-ADD4-2BEDAC5B3735}" type="sibTrans" cxnId="{FE4AF780-4FC2-4088-B215-4859F1E9A509}">
      <dgm:prSet/>
      <dgm:spPr/>
      <dgm:t>
        <a:bodyPr/>
        <a:lstStyle/>
        <a:p>
          <a:endParaRPr lang="en-IN"/>
        </a:p>
      </dgm:t>
    </dgm:pt>
    <dgm:pt modelId="{4C336246-1898-47BE-BAB2-33B41E43AFFB}">
      <dgm:prSet phldrT="[Text]"/>
      <dgm:spPr/>
      <dgm:t>
        <a:bodyPr/>
        <a:lstStyle/>
        <a:p>
          <a:r>
            <a:rPr lang="en-IN" dirty="0"/>
            <a:t>Achievements</a:t>
          </a:r>
        </a:p>
      </dgm:t>
    </dgm:pt>
    <dgm:pt modelId="{4A556495-6D26-4636-A407-B599AD891684}" type="parTrans" cxnId="{EBDFE2C5-A284-4173-8417-56FC8034DB03}">
      <dgm:prSet/>
      <dgm:spPr/>
      <dgm:t>
        <a:bodyPr/>
        <a:lstStyle/>
        <a:p>
          <a:endParaRPr lang="en-IN"/>
        </a:p>
      </dgm:t>
    </dgm:pt>
    <dgm:pt modelId="{4FBB46C3-E4CF-4A82-A297-AF6B0FA48975}" type="sibTrans" cxnId="{EBDFE2C5-A284-4173-8417-56FC8034DB03}">
      <dgm:prSet/>
      <dgm:spPr/>
      <dgm:t>
        <a:bodyPr/>
        <a:lstStyle/>
        <a:p>
          <a:endParaRPr lang="en-IN"/>
        </a:p>
      </dgm:t>
    </dgm:pt>
    <dgm:pt modelId="{7B3B9B9E-3A88-489A-AC1E-B407FC110D77}">
      <dgm:prSet phldrT="[Text]"/>
      <dgm:spPr/>
      <dgm:t>
        <a:bodyPr/>
        <a:lstStyle/>
        <a:p>
          <a:r>
            <a:rPr lang="en-IN" dirty="0"/>
            <a:t>Aptitude</a:t>
          </a:r>
        </a:p>
      </dgm:t>
    </dgm:pt>
    <dgm:pt modelId="{206F447A-CB80-4CF6-90DA-2E15642615A2}" type="parTrans" cxnId="{501E99D8-E00C-4822-AA0A-6237C677157A}">
      <dgm:prSet/>
      <dgm:spPr/>
      <dgm:t>
        <a:bodyPr/>
        <a:lstStyle/>
        <a:p>
          <a:endParaRPr lang="en-IN"/>
        </a:p>
      </dgm:t>
    </dgm:pt>
    <dgm:pt modelId="{3C9482F8-4165-45C4-BEA7-DC33BD01ED2D}" type="sibTrans" cxnId="{501E99D8-E00C-4822-AA0A-6237C677157A}">
      <dgm:prSet/>
      <dgm:spPr/>
      <dgm:t>
        <a:bodyPr/>
        <a:lstStyle/>
        <a:p>
          <a:endParaRPr lang="en-IN"/>
        </a:p>
      </dgm:t>
    </dgm:pt>
    <dgm:pt modelId="{B6C43BF9-02BD-4463-91B1-9267820A436E}" type="pres">
      <dgm:prSet presAssocID="{635EE92C-EFC0-4BF5-822A-8A91C12BDA71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02A93D1-8A16-41E2-AF7C-FE0C512E5F62}" type="pres">
      <dgm:prSet presAssocID="{635EE92C-EFC0-4BF5-822A-8A91C12BDA71}" presName="matrix" presStyleCnt="0"/>
      <dgm:spPr/>
    </dgm:pt>
    <dgm:pt modelId="{0BB39608-05EB-4D35-AD9F-A128EFE2863D}" type="pres">
      <dgm:prSet presAssocID="{635EE92C-EFC0-4BF5-822A-8A91C12BDA71}" presName="tile1" presStyleLbl="node1" presStyleIdx="0" presStyleCnt="4"/>
      <dgm:spPr/>
    </dgm:pt>
    <dgm:pt modelId="{010728A1-7E5D-4718-A7F3-6B16D3C3D37E}" type="pres">
      <dgm:prSet presAssocID="{635EE92C-EFC0-4BF5-822A-8A91C12BDA7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3395C1B-9E84-48E5-986F-EF90331C1CDC}" type="pres">
      <dgm:prSet presAssocID="{635EE92C-EFC0-4BF5-822A-8A91C12BDA71}" presName="tile2" presStyleLbl="node1" presStyleIdx="1" presStyleCnt="4"/>
      <dgm:spPr/>
    </dgm:pt>
    <dgm:pt modelId="{42829B7A-6E07-4BD2-8327-54836BE69474}" type="pres">
      <dgm:prSet presAssocID="{635EE92C-EFC0-4BF5-822A-8A91C12BDA7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B7581E3-ABC7-44BE-857A-E95D1965FD27}" type="pres">
      <dgm:prSet presAssocID="{635EE92C-EFC0-4BF5-822A-8A91C12BDA71}" presName="tile3" presStyleLbl="node1" presStyleIdx="2" presStyleCnt="4" custLinFactNeighborY="504"/>
      <dgm:spPr/>
    </dgm:pt>
    <dgm:pt modelId="{6E162B8D-8E1B-4499-8444-6FD496236772}" type="pres">
      <dgm:prSet presAssocID="{635EE92C-EFC0-4BF5-822A-8A91C12BDA7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5C6DE57-015B-465B-9A5F-8C6D37227A76}" type="pres">
      <dgm:prSet presAssocID="{635EE92C-EFC0-4BF5-822A-8A91C12BDA71}" presName="tile4" presStyleLbl="node1" presStyleIdx="3" presStyleCnt="4"/>
      <dgm:spPr/>
    </dgm:pt>
    <dgm:pt modelId="{495DCA54-BE6B-4463-B10C-F18049291554}" type="pres">
      <dgm:prSet presAssocID="{635EE92C-EFC0-4BF5-822A-8A91C12BDA7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ABA95593-88BE-4522-B832-41AC38D8F381}" type="pres">
      <dgm:prSet presAssocID="{635EE92C-EFC0-4BF5-822A-8A91C12BDA71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B12CC302-D7AF-42F4-A478-1437E69AB78C}" type="presOf" srcId="{4C336246-1898-47BE-BAB2-33B41E43AFFB}" destId="{6E162B8D-8E1B-4499-8444-6FD496236772}" srcOrd="1" destOrd="0" presId="urn:microsoft.com/office/officeart/2005/8/layout/matrix1"/>
    <dgm:cxn modelId="{99AA6710-BF2C-4863-BA79-19CCE3D2E5DA}" type="presOf" srcId="{E49000FE-B63B-489F-AE76-5204D3AEE9F1}" destId="{010728A1-7E5D-4718-A7F3-6B16D3C3D37E}" srcOrd="1" destOrd="0" presId="urn:microsoft.com/office/officeart/2005/8/layout/matrix1"/>
    <dgm:cxn modelId="{9385E332-129B-48F9-8D22-5730C265DAF2}" type="presOf" srcId="{6BE7DCBB-8E62-4A16-8438-58DE54A482E5}" destId="{83395C1B-9E84-48E5-986F-EF90331C1CDC}" srcOrd="0" destOrd="0" presId="urn:microsoft.com/office/officeart/2005/8/layout/matrix1"/>
    <dgm:cxn modelId="{7271F062-F783-4A79-8FD0-F58623D8152A}" type="presOf" srcId="{C177DC4F-72F4-479F-A633-2F8A90BC1B43}" destId="{ABA95593-88BE-4522-B832-41AC38D8F381}" srcOrd="0" destOrd="0" presId="urn:microsoft.com/office/officeart/2005/8/layout/matrix1"/>
    <dgm:cxn modelId="{BB88234A-8C31-4042-A1B5-33E64F46385A}" type="presOf" srcId="{6BE7DCBB-8E62-4A16-8438-58DE54A482E5}" destId="{42829B7A-6E07-4BD2-8327-54836BE69474}" srcOrd="1" destOrd="0" presId="urn:microsoft.com/office/officeart/2005/8/layout/matrix1"/>
    <dgm:cxn modelId="{0164D86B-63DA-43A2-A335-DB9D0922F55D}" type="presOf" srcId="{4C336246-1898-47BE-BAB2-33B41E43AFFB}" destId="{8B7581E3-ABC7-44BE-857A-E95D1965FD27}" srcOrd="0" destOrd="0" presId="urn:microsoft.com/office/officeart/2005/8/layout/matrix1"/>
    <dgm:cxn modelId="{81F50756-0871-4A79-A9A2-0D1FED1FF372}" srcId="{635EE92C-EFC0-4BF5-822A-8A91C12BDA71}" destId="{C177DC4F-72F4-479F-A633-2F8A90BC1B43}" srcOrd="0" destOrd="0" parTransId="{5E3BF161-2640-4939-87E6-D961864D59ED}" sibTransId="{D415F32E-A83A-40BD-A194-5ACE97EE28A9}"/>
    <dgm:cxn modelId="{4780047C-0FBF-4B7A-B675-8EF92C8257A7}" type="presOf" srcId="{E49000FE-B63B-489F-AE76-5204D3AEE9F1}" destId="{0BB39608-05EB-4D35-AD9F-A128EFE2863D}" srcOrd="0" destOrd="0" presId="urn:microsoft.com/office/officeart/2005/8/layout/matrix1"/>
    <dgm:cxn modelId="{FE4AF780-4FC2-4088-B215-4859F1E9A509}" srcId="{C177DC4F-72F4-479F-A633-2F8A90BC1B43}" destId="{6BE7DCBB-8E62-4A16-8438-58DE54A482E5}" srcOrd="1" destOrd="0" parTransId="{AF4A1A9A-30AA-4784-A8EB-1A46981CCE26}" sibTransId="{18B0DC1C-315B-4FCE-ADD4-2BEDAC5B3735}"/>
    <dgm:cxn modelId="{F74F478C-412A-42E4-9CA9-C3758C7C3052}" srcId="{C177DC4F-72F4-479F-A633-2F8A90BC1B43}" destId="{E49000FE-B63B-489F-AE76-5204D3AEE9F1}" srcOrd="0" destOrd="0" parTransId="{2D70D24D-5DEF-4273-873D-8529EA575310}" sibTransId="{FABBD27F-E7AF-4DCC-8E2F-3171883A937B}"/>
    <dgm:cxn modelId="{EF15E0AB-E02A-458B-BAF0-7A2B86FE22AA}" type="presOf" srcId="{7B3B9B9E-3A88-489A-AC1E-B407FC110D77}" destId="{495DCA54-BE6B-4463-B10C-F18049291554}" srcOrd="1" destOrd="0" presId="urn:microsoft.com/office/officeart/2005/8/layout/matrix1"/>
    <dgm:cxn modelId="{AC0575B4-C0D1-4D4E-AEEF-71E2670BA805}" type="presOf" srcId="{635EE92C-EFC0-4BF5-822A-8A91C12BDA71}" destId="{B6C43BF9-02BD-4463-91B1-9267820A436E}" srcOrd="0" destOrd="0" presId="urn:microsoft.com/office/officeart/2005/8/layout/matrix1"/>
    <dgm:cxn modelId="{EBDFE2C5-A284-4173-8417-56FC8034DB03}" srcId="{C177DC4F-72F4-479F-A633-2F8A90BC1B43}" destId="{4C336246-1898-47BE-BAB2-33B41E43AFFB}" srcOrd="2" destOrd="0" parTransId="{4A556495-6D26-4636-A407-B599AD891684}" sibTransId="{4FBB46C3-E4CF-4A82-A297-AF6B0FA48975}"/>
    <dgm:cxn modelId="{50AF04CA-A115-4D7F-920D-A314C271FCD3}" type="presOf" srcId="{7B3B9B9E-3A88-489A-AC1E-B407FC110D77}" destId="{D5C6DE57-015B-465B-9A5F-8C6D37227A76}" srcOrd="0" destOrd="0" presId="urn:microsoft.com/office/officeart/2005/8/layout/matrix1"/>
    <dgm:cxn modelId="{501E99D8-E00C-4822-AA0A-6237C677157A}" srcId="{C177DC4F-72F4-479F-A633-2F8A90BC1B43}" destId="{7B3B9B9E-3A88-489A-AC1E-B407FC110D77}" srcOrd="3" destOrd="0" parTransId="{206F447A-CB80-4CF6-90DA-2E15642615A2}" sibTransId="{3C9482F8-4165-45C4-BEA7-DC33BD01ED2D}"/>
    <dgm:cxn modelId="{5243C34A-FF07-42D8-A197-AFC0399982A9}" type="presParOf" srcId="{B6C43BF9-02BD-4463-91B1-9267820A436E}" destId="{802A93D1-8A16-41E2-AF7C-FE0C512E5F62}" srcOrd="0" destOrd="0" presId="urn:microsoft.com/office/officeart/2005/8/layout/matrix1"/>
    <dgm:cxn modelId="{3F7D8D12-FA6D-4519-8A87-0638AAA7CDD7}" type="presParOf" srcId="{802A93D1-8A16-41E2-AF7C-FE0C512E5F62}" destId="{0BB39608-05EB-4D35-AD9F-A128EFE2863D}" srcOrd="0" destOrd="0" presId="urn:microsoft.com/office/officeart/2005/8/layout/matrix1"/>
    <dgm:cxn modelId="{BDA12C5A-49EB-43DF-88AA-92FBEB282C13}" type="presParOf" srcId="{802A93D1-8A16-41E2-AF7C-FE0C512E5F62}" destId="{010728A1-7E5D-4718-A7F3-6B16D3C3D37E}" srcOrd="1" destOrd="0" presId="urn:microsoft.com/office/officeart/2005/8/layout/matrix1"/>
    <dgm:cxn modelId="{16F777A3-406F-415A-9E46-94F7F7C49921}" type="presParOf" srcId="{802A93D1-8A16-41E2-AF7C-FE0C512E5F62}" destId="{83395C1B-9E84-48E5-986F-EF90331C1CDC}" srcOrd="2" destOrd="0" presId="urn:microsoft.com/office/officeart/2005/8/layout/matrix1"/>
    <dgm:cxn modelId="{A3A908EF-7FD8-4A4D-B410-DC31619E27EA}" type="presParOf" srcId="{802A93D1-8A16-41E2-AF7C-FE0C512E5F62}" destId="{42829B7A-6E07-4BD2-8327-54836BE69474}" srcOrd="3" destOrd="0" presId="urn:microsoft.com/office/officeart/2005/8/layout/matrix1"/>
    <dgm:cxn modelId="{543353EA-7AB6-4D05-A132-F7EE3C9AD375}" type="presParOf" srcId="{802A93D1-8A16-41E2-AF7C-FE0C512E5F62}" destId="{8B7581E3-ABC7-44BE-857A-E95D1965FD27}" srcOrd="4" destOrd="0" presId="urn:microsoft.com/office/officeart/2005/8/layout/matrix1"/>
    <dgm:cxn modelId="{E21F0436-573C-4699-AEFF-4E76BC712274}" type="presParOf" srcId="{802A93D1-8A16-41E2-AF7C-FE0C512E5F62}" destId="{6E162B8D-8E1B-4499-8444-6FD496236772}" srcOrd="5" destOrd="0" presId="urn:microsoft.com/office/officeart/2005/8/layout/matrix1"/>
    <dgm:cxn modelId="{29A01170-823A-4079-8B90-019B21665E80}" type="presParOf" srcId="{802A93D1-8A16-41E2-AF7C-FE0C512E5F62}" destId="{D5C6DE57-015B-465B-9A5F-8C6D37227A76}" srcOrd="6" destOrd="0" presId="urn:microsoft.com/office/officeart/2005/8/layout/matrix1"/>
    <dgm:cxn modelId="{4530AB5B-9B35-47DD-9F29-702B4C5FC157}" type="presParOf" srcId="{802A93D1-8A16-41E2-AF7C-FE0C512E5F62}" destId="{495DCA54-BE6B-4463-B10C-F18049291554}" srcOrd="7" destOrd="0" presId="urn:microsoft.com/office/officeart/2005/8/layout/matrix1"/>
    <dgm:cxn modelId="{CCB15494-49F1-4C64-9A27-B075F9647F42}" type="presParOf" srcId="{B6C43BF9-02BD-4463-91B1-9267820A436E}" destId="{ABA95593-88BE-4522-B832-41AC38D8F38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6590D3-B766-4AC9-A594-4D19BE6DE209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A076471D-45BC-43DD-B986-54820C5E38A4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Resume Quality</a:t>
          </a:r>
        </a:p>
      </dgm:t>
    </dgm:pt>
    <dgm:pt modelId="{B707362A-3725-4AA4-8F6F-07340CEF90E8}" type="parTrans" cxnId="{73980070-E4A3-4394-9402-8CAE405CCFB9}">
      <dgm:prSet/>
      <dgm:spPr/>
      <dgm:t>
        <a:bodyPr/>
        <a:lstStyle/>
        <a:p>
          <a:endParaRPr lang="en-IN"/>
        </a:p>
      </dgm:t>
    </dgm:pt>
    <dgm:pt modelId="{D558A749-DC6D-45AE-9035-7EE6859EEF3E}" type="sibTrans" cxnId="{73980070-E4A3-4394-9402-8CAE405CCFB9}">
      <dgm:prSet/>
      <dgm:spPr/>
      <dgm:t>
        <a:bodyPr/>
        <a:lstStyle/>
        <a:p>
          <a:endParaRPr lang="en-IN"/>
        </a:p>
      </dgm:t>
    </dgm:pt>
    <dgm:pt modelId="{9FDEC001-3F60-464E-88E9-70DB983115A4}">
      <dgm:prSet phldrT="[Text]"/>
      <dgm:spPr/>
      <dgm:t>
        <a:bodyPr/>
        <a:lstStyle/>
        <a:p>
          <a:r>
            <a:rPr lang="en-IN" dirty="0"/>
            <a:t>Format</a:t>
          </a:r>
        </a:p>
      </dgm:t>
    </dgm:pt>
    <dgm:pt modelId="{C7527BB0-43D9-484C-A51E-7F3C11ADF614}" type="parTrans" cxnId="{A227BE20-2BA7-4496-BE08-F3E84D005988}">
      <dgm:prSet/>
      <dgm:spPr/>
      <dgm:t>
        <a:bodyPr/>
        <a:lstStyle/>
        <a:p>
          <a:endParaRPr lang="en-IN"/>
        </a:p>
      </dgm:t>
    </dgm:pt>
    <dgm:pt modelId="{312B4235-CD8B-4EC0-8724-6447413776D4}" type="sibTrans" cxnId="{A227BE20-2BA7-4496-BE08-F3E84D005988}">
      <dgm:prSet/>
      <dgm:spPr/>
      <dgm:t>
        <a:bodyPr/>
        <a:lstStyle/>
        <a:p>
          <a:endParaRPr lang="en-IN"/>
        </a:p>
      </dgm:t>
    </dgm:pt>
    <dgm:pt modelId="{07887FC3-1DFD-4E78-A9B0-9A9D79A59098}">
      <dgm:prSet phldrT="[Text]"/>
      <dgm:spPr/>
      <dgm:t>
        <a:bodyPr/>
        <a:lstStyle/>
        <a:p>
          <a:r>
            <a:rPr lang="en-IN" dirty="0"/>
            <a:t>Content</a:t>
          </a:r>
        </a:p>
      </dgm:t>
    </dgm:pt>
    <dgm:pt modelId="{85FF9F67-9D89-4C0E-8552-ACDDFB81F0B0}" type="parTrans" cxnId="{B67803A3-AA99-48CE-BA66-F1D22C67B68B}">
      <dgm:prSet/>
      <dgm:spPr/>
      <dgm:t>
        <a:bodyPr/>
        <a:lstStyle/>
        <a:p>
          <a:endParaRPr lang="en-IN"/>
        </a:p>
      </dgm:t>
    </dgm:pt>
    <dgm:pt modelId="{67501E84-546B-48A0-A6BA-A3C6E5EA9290}" type="sibTrans" cxnId="{B67803A3-AA99-48CE-BA66-F1D22C67B68B}">
      <dgm:prSet/>
      <dgm:spPr/>
      <dgm:t>
        <a:bodyPr/>
        <a:lstStyle/>
        <a:p>
          <a:endParaRPr lang="en-IN"/>
        </a:p>
      </dgm:t>
    </dgm:pt>
    <dgm:pt modelId="{3D3173CF-B911-43CD-A6D4-9BEA9748CF05}">
      <dgm:prSet phldrT="[Text]"/>
      <dgm:spPr/>
      <dgm:t>
        <a:bodyPr/>
        <a:lstStyle/>
        <a:p>
          <a:r>
            <a:rPr lang="en-IN" dirty="0"/>
            <a:t>Language</a:t>
          </a:r>
        </a:p>
      </dgm:t>
    </dgm:pt>
    <dgm:pt modelId="{D75A181D-303C-4648-87B5-48FEAC8B1EB3}" type="parTrans" cxnId="{69385AB3-283D-4CF1-A9D4-DAA8D86039B0}">
      <dgm:prSet/>
      <dgm:spPr/>
      <dgm:t>
        <a:bodyPr/>
        <a:lstStyle/>
        <a:p>
          <a:endParaRPr lang="en-IN"/>
        </a:p>
      </dgm:t>
    </dgm:pt>
    <dgm:pt modelId="{0C2A2F26-79F2-44D0-A36E-F89F604AFC5A}" type="sibTrans" cxnId="{69385AB3-283D-4CF1-A9D4-DAA8D86039B0}">
      <dgm:prSet/>
      <dgm:spPr/>
      <dgm:t>
        <a:bodyPr/>
        <a:lstStyle/>
        <a:p>
          <a:endParaRPr lang="en-IN"/>
        </a:p>
      </dgm:t>
    </dgm:pt>
    <dgm:pt modelId="{49BC3C48-D6D6-4EF0-BFC2-3447210C570D}" type="pres">
      <dgm:prSet presAssocID="{736590D3-B766-4AC9-A594-4D19BE6DE20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9C1A8BA-46D2-4B40-AC78-3DEA07731897}" type="pres">
      <dgm:prSet presAssocID="{A076471D-45BC-43DD-B986-54820C5E38A4}" presName="centerShape" presStyleLbl="node0" presStyleIdx="0" presStyleCnt="1"/>
      <dgm:spPr/>
    </dgm:pt>
    <dgm:pt modelId="{94DE6BC0-19A6-47B0-B9C9-7F7095CAA5D7}" type="pres">
      <dgm:prSet presAssocID="{C7527BB0-43D9-484C-A51E-7F3C11ADF614}" presName="parTrans" presStyleLbl="bgSibTrans2D1" presStyleIdx="0" presStyleCnt="3"/>
      <dgm:spPr/>
    </dgm:pt>
    <dgm:pt modelId="{EB04ECC0-277E-48EC-AF74-868EFC20F38A}" type="pres">
      <dgm:prSet presAssocID="{9FDEC001-3F60-464E-88E9-70DB983115A4}" presName="node" presStyleLbl="node1" presStyleIdx="0" presStyleCnt="3">
        <dgm:presLayoutVars>
          <dgm:bulletEnabled val="1"/>
        </dgm:presLayoutVars>
      </dgm:prSet>
      <dgm:spPr/>
    </dgm:pt>
    <dgm:pt modelId="{250FC2DA-C245-46D7-A739-6EBE4F7A1590}" type="pres">
      <dgm:prSet presAssocID="{85FF9F67-9D89-4C0E-8552-ACDDFB81F0B0}" presName="parTrans" presStyleLbl="bgSibTrans2D1" presStyleIdx="1" presStyleCnt="3"/>
      <dgm:spPr/>
    </dgm:pt>
    <dgm:pt modelId="{C65EC8D3-F32D-4D8E-B14F-3E7D0648005F}" type="pres">
      <dgm:prSet presAssocID="{07887FC3-1DFD-4E78-A9B0-9A9D79A59098}" presName="node" presStyleLbl="node1" presStyleIdx="1" presStyleCnt="3">
        <dgm:presLayoutVars>
          <dgm:bulletEnabled val="1"/>
        </dgm:presLayoutVars>
      </dgm:prSet>
      <dgm:spPr/>
    </dgm:pt>
    <dgm:pt modelId="{940EDDB1-84A7-40C6-B8FC-656C66B5500F}" type="pres">
      <dgm:prSet presAssocID="{D75A181D-303C-4648-87B5-48FEAC8B1EB3}" presName="parTrans" presStyleLbl="bgSibTrans2D1" presStyleIdx="2" presStyleCnt="3"/>
      <dgm:spPr/>
    </dgm:pt>
    <dgm:pt modelId="{589AEDA9-7F49-438B-9944-8C2F4DF3A1BA}" type="pres">
      <dgm:prSet presAssocID="{3D3173CF-B911-43CD-A6D4-9BEA9748CF05}" presName="node" presStyleLbl="node1" presStyleIdx="2" presStyleCnt="3">
        <dgm:presLayoutVars>
          <dgm:bulletEnabled val="1"/>
        </dgm:presLayoutVars>
      </dgm:prSet>
      <dgm:spPr/>
    </dgm:pt>
  </dgm:ptLst>
  <dgm:cxnLst>
    <dgm:cxn modelId="{8BC0B71F-225B-4495-8D81-62BC4B361AB1}" type="presOf" srcId="{736590D3-B766-4AC9-A594-4D19BE6DE209}" destId="{49BC3C48-D6D6-4EF0-BFC2-3447210C570D}" srcOrd="0" destOrd="0" presId="urn:microsoft.com/office/officeart/2005/8/layout/radial4"/>
    <dgm:cxn modelId="{A227BE20-2BA7-4496-BE08-F3E84D005988}" srcId="{A076471D-45BC-43DD-B986-54820C5E38A4}" destId="{9FDEC001-3F60-464E-88E9-70DB983115A4}" srcOrd="0" destOrd="0" parTransId="{C7527BB0-43D9-484C-A51E-7F3C11ADF614}" sibTransId="{312B4235-CD8B-4EC0-8724-6447413776D4}"/>
    <dgm:cxn modelId="{73980070-E4A3-4394-9402-8CAE405CCFB9}" srcId="{736590D3-B766-4AC9-A594-4D19BE6DE209}" destId="{A076471D-45BC-43DD-B986-54820C5E38A4}" srcOrd="0" destOrd="0" parTransId="{B707362A-3725-4AA4-8F6F-07340CEF90E8}" sibTransId="{D558A749-DC6D-45AE-9035-7EE6859EEF3E}"/>
    <dgm:cxn modelId="{FE003971-F037-412F-8A0A-CB7F40C749CA}" type="presOf" srcId="{9FDEC001-3F60-464E-88E9-70DB983115A4}" destId="{EB04ECC0-277E-48EC-AF74-868EFC20F38A}" srcOrd="0" destOrd="0" presId="urn:microsoft.com/office/officeart/2005/8/layout/radial4"/>
    <dgm:cxn modelId="{352CF097-BF0D-40CD-9AC6-4BECA6B87785}" type="presOf" srcId="{3D3173CF-B911-43CD-A6D4-9BEA9748CF05}" destId="{589AEDA9-7F49-438B-9944-8C2F4DF3A1BA}" srcOrd="0" destOrd="0" presId="urn:microsoft.com/office/officeart/2005/8/layout/radial4"/>
    <dgm:cxn modelId="{B67803A3-AA99-48CE-BA66-F1D22C67B68B}" srcId="{A076471D-45BC-43DD-B986-54820C5E38A4}" destId="{07887FC3-1DFD-4E78-A9B0-9A9D79A59098}" srcOrd="1" destOrd="0" parTransId="{85FF9F67-9D89-4C0E-8552-ACDDFB81F0B0}" sibTransId="{67501E84-546B-48A0-A6BA-A3C6E5EA9290}"/>
    <dgm:cxn modelId="{1DA0CDAD-3A2E-465E-AB4F-060EC822B964}" type="presOf" srcId="{C7527BB0-43D9-484C-A51E-7F3C11ADF614}" destId="{94DE6BC0-19A6-47B0-B9C9-7F7095CAA5D7}" srcOrd="0" destOrd="0" presId="urn:microsoft.com/office/officeart/2005/8/layout/radial4"/>
    <dgm:cxn modelId="{69385AB3-283D-4CF1-A9D4-DAA8D86039B0}" srcId="{A076471D-45BC-43DD-B986-54820C5E38A4}" destId="{3D3173CF-B911-43CD-A6D4-9BEA9748CF05}" srcOrd="2" destOrd="0" parTransId="{D75A181D-303C-4648-87B5-48FEAC8B1EB3}" sibTransId="{0C2A2F26-79F2-44D0-A36E-F89F604AFC5A}"/>
    <dgm:cxn modelId="{08EBCEC1-26B8-45B9-A52C-3BA490C23B90}" type="presOf" srcId="{85FF9F67-9D89-4C0E-8552-ACDDFB81F0B0}" destId="{250FC2DA-C245-46D7-A739-6EBE4F7A1590}" srcOrd="0" destOrd="0" presId="urn:microsoft.com/office/officeart/2005/8/layout/radial4"/>
    <dgm:cxn modelId="{7AFDF6DC-3CE3-4942-90D8-6A791BB467EB}" type="presOf" srcId="{D75A181D-303C-4648-87B5-48FEAC8B1EB3}" destId="{940EDDB1-84A7-40C6-B8FC-656C66B5500F}" srcOrd="0" destOrd="0" presId="urn:microsoft.com/office/officeart/2005/8/layout/radial4"/>
    <dgm:cxn modelId="{919400EF-A781-435B-9A71-1D57614A84EB}" type="presOf" srcId="{A076471D-45BC-43DD-B986-54820C5E38A4}" destId="{C9C1A8BA-46D2-4B40-AC78-3DEA07731897}" srcOrd="0" destOrd="0" presId="urn:microsoft.com/office/officeart/2005/8/layout/radial4"/>
    <dgm:cxn modelId="{11840DEF-BF1C-4691-B416-33A1AD86A0F4}" type="presOf" srcId="{07887FC3-1DFD-4E78-A9B0-9A9D79A59098}" destId="{C65EC8D3-F32D-4D8E-B14F-3E7D0648005F}" srcOrd="0" destOrd="0" presId="urn:microsoft.com/office/officeart/2005/8/layout/radial4"/>
    <dgm:cxn modelId="{1797AA9F-A092-4993-8B3C-5B32B9F32CCC}" type="presParOf" srcId="{49BC3C48-D6D6-4EF0-BFC2-3447210C570D}" destId="{C9C1A8BA-46D2-4B40-AC78-3DEA07731897}" srcOrd="0" destOrd="0" presId="urn:microsoft.com/office/officeart/2005/8/layout/radial4"/>
    <dgm:cxn modelId="{0C6B5E87-D5E1-4C6B-9B60-0B6D61A0A227}" type="presParOf" srcId="{49BC3C48-D6D6-4EF0-BFC2-3447210C570D}" destId="{94DE6BC0-19A6-47B0-B9C9-7F7095CAA5D7}" srcOrd="1" destOrd="0" presId="urn:microsoft.com/office/officeart/2005/8/layout/radial4"/>
    <dgm:cxn modelId="{63E9806D-D0B9-4A4F-B522-5D1E006F8813}" type="presParOf" srcId="{49BC3C48-D6D6-4EF0-BFC2-3447210C570D}" destId="{EB04ECC0-277E-48EC-AF74-868EFC20F38A}" srcOrd="2" destOrd="0" presId="urn:microsoft.com/office/officeart/2005/8/layout/radial4"/>
    <dgm:cxn modelId="{F5BC95F5-4D0F-4B26-8FD0-0E7813D838AC}" type="presParOf" srcId="{49BC3C48-D6D6-4EF0-BFC2-3447210C570D}" destId="{250FC2DA-C245-46D7-A739-6EBE4F7A1590}" srcOrd="3" destOrd="0" presId="urn:microsoft.com/office/officeart/2005/8/layout/radial4"/>
    <dgm:cxn modelId="{97718040-9A6D-4D25-95EA-5FAC6569DA4F}" type="presParOf" srcId="{49BC3C48-D6D6-4EF0-BFC2-3447210C570D}" destId="{C65EC8D3-F32D-4D8E-B14F-3E7D0648005F}" srcOrd="4" destOrd="0" presId="urn:microsoft.com/office/officeart/2005/8/layout/radial4"/>
    <dgm:cxn modelId="{F7FC1BBC-5183-490C-9379-2273768F8A57}" type="presParOf" srcId="{49BC3C48-D6D6-4EF0-BFC2-3447210C570D}" destId="{940EDDB1-84A7-40C6-B8FC-656C66B5500F}" srcOrd="5" destOrd="0" presId="urn:microsoft.com/office/officeart/2005/8/layout/radial4"/>
    <dgm:cxn modelId="{013C12F3-B17A-4E45-99DF-E56B398D366F}" type="presParOf" srcId="{49BC3C48-D6D6-4EF0-BFC2-3447210C570D}" destId="{589AEDA9-7F49-438B-9944-8C2F4DF3A1BA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39608-05EB-4D35-AD9F-A128EFE2863D}">
      <dsp:nvSpPr>
        <dsp:cNvPr id="0" name=""/>
        <dsp:cNvSpPr/>
      </dsp:nvSpPr>
      <dsp:spPr>
        <a:xfrm rot="16200000">
          <a:off x="677333" y="-677333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Ambition</a:t>
          </a:r>
        </a:p>
      </dsp:txBody>
      <dsp:txXfrm rot="5400000">
        <a:off x="-1" y="1"/>
        <a:ext cx="4064000" cy="2032000"/>
      </dsp:txXfrm>
    </dsp:sp>
    <dsp:sp modelId="{83395C1B-9E84-48E5-986F-EF90331C1CDC}">
      <dsp:nvSpPr>
        <dsp:cNvPr id="0" name=""/>
        <dsp:cNvSpPr/>
      </dsp:nvSpPr>
      <dsp:spPr>
        <a:xfrm>
          <a:off x="4064000" y="0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Attitude</a:t>
          </a:r>
        </a:p>
      </dsp:txBody>
      <dsp:txXfrm>
        <a:off x="4064000" y="0"/>
        <a:ext cx="4064000" cy="2032000"/>
      </dsp:txXfrm>
    </dsp:sp>
    <dsp:sp modelId="{8B7581E3-ABC7-44BE-857A-E95D1965FD27}">
      <dsp:nvSpPr>
        <dsp:cNvPr id="0" name=""/>
        <dsp:cNvSpPr/>
      </dsp:nvSpPr>
      <dsp:spPr>
        <a:xfrm rot="10800000">
          <a:off x="0" y="2709333"/>
          <a:ext cx="4064000" cy="2709333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Achievements</a:t>
          </a:r>
        </a:p>
      </dsp:txBody>
      <dsp:txXfrm rot="10800000">
        <a:off x="0" y="3386666"/>
        <a:ext cx="4064000" cy="2032000"/>
      </dsp:txXfrm>
    </dsp:sp>
    <dsp:sp modelId="{D5C6DE57-015B-465B-9A5F-8C6D37227A76}">
      <dsp:nvSpPr>
        <dsp:cNvPr id="0" name=""/>
        <dsp:cNvSpPr/>
      </dsp:nvSpPr>
      <dsp:spPr>
        <a:xfrm rot="5400000">
          <a:off x="4741333" y="2032000"/>
          <a:ext cx="2709333" cy="40640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Aptitude</a:t>
          </a:r>
        </a:p>
      </dsp:txBody>
      <dsp:txXfrm rot="-5400000">
        <a:off x="4063999" y="3386666"/>
        <a:ext cx="4064000" cy="2032000"/>
      </dsp:txXfrm>
    </dsp:sp>
    <dsp:sp modelId="{ABA95593-88BE-4522-B832-41AC38D8F381}">
      <dsp:nvSpPr>
        <dsp:cNvPr id="0" name=""/>
        <dsp:cNvSpPr/>
      </dsp:nvSpPr>
      <dsp:spPr>
        <a:xfrm>
          <a:off x="2844799" y="2032000"/>
          <a:ext cx="2438400" cy="1354666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Professional</a:t>
          </a:r>
        </a:p>
      </dsp:txBody>
      <dsp:txXfrm>
        <a:off x="2910928" y="2098129"/>
        <a:ext cx="2306142" cy="1222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1A8BA-46D2-4B40-AC78-3DEA07731897}">
      <dsp:nvSpPr>
        <dsp:cNvPr id="0" name=""/>
        <dsp:cNvSpPr/>
      </dsp:nvSpPr>
      <dsp:spPr>
        <a:xfrm>
          <a:off x="2874010" y="3036805"/>
          <a:ext cx="2379980" cy="23799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>
              <a:solidFill>
                <a:schemeClr val="tx1"/>
              </a:solidFill>
            </a:rPr>
            <a:t>Resume Quality</a:t>
          </a:r>
        </a:p>
      </dsp:txBody>
      <dsp:txXfrm>
        <a:off x="3222550" y="3385345"/>
        <a:ext cx="1682900" cy="1682900"/>
      </dsp:txXfrm>
    </dsp:sp>
    <dsp:sp modelId="{94DE6BC0-19A6-47B0-B9C9-7F7095CAA5D7}">
      <dsp:nvSpPr>
        <dsp:cNvPr id="0" name=""/>
        <dsp:cNvSpPr/>
      </dsp:nvSpPr>
      <dsp:spPr>
        <a:xfrm rot="12900000">
          <a:off x="1161933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4ECC0-277E-48EC-AF74-868EFC20F38A}">
      <dsp:nvSpPr>
        <dsp:cNvPr id="0" name=""/>
        <dsp:cNvSpPr/>
      </dsp:nvSpPr>
      <dsp:spPr>
        <a:xfrm>
          <a:off x="213498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Format</a:t>
          </a:r>
        </a:p>
      </dsp:txBody>
      <dsp:txXfrm>
        <a:off x="266475" y="1470807"/>
        <a:ext cx="2155027" cy="1702830"/>
      </dsp:txXfrm>
    </dsp:sp>
    <dsp:sp modelId="{250FC2DA-C245-46D7-A739-6EBE4F7A1590}">
      <dsp:nvSpPr>
        <dsp:cNvPr id="0" name=""/>
        <dsp:cNvSpPr/>
      </dsp:nvSpPr>
      <dsp:spPr>
        <a:xfrm rot="16200000">
          <a:off x="3057324" y="1573802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EC8D3-F32D-4D8E-B14F-3E7D0648005F}">
      <dsp:nvSpPr>
        <dsp:cNvPr id="0" name=""/>
        <dsp:cNvSpPr/>
      </dsp:nvSpPr>
      <dsp:spPr>
        <a:xfrm>
          <a:off x="2933509" y="1881"/>
          <a:ext cx="2260981" cy="1808784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Content</a:t>
          </a:r>
        </a:p>
      </dsp:txBody>
      <dsp:txXfrm>
        <a:off x="2986486" y="54858"/>
        <a:ext cx="2155027" cy="1702830"/>
      </dsp:txXfrm>
    </dsp:sp>
    <dsp:sp modelId="{940EDDB1-84A7-40C6-B8FC-656C66B5500F}">
      <dsp:nvSpPr>
        <dsp:cNvPr id="0" name=""/>
        <dsp:cNvSpPr/>
      </dsp:nvSpPr>
      <dsp:spPr>
        <a:xfrm rot="19500000">
          <a:off x="4952715" y="2560481"/>
          <a:ext cx="2013351" cy="67829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AEDA9-7F49-438B-9944-8C2F4DF3A1BA}">
      <dsp:nvSpPr>
        <dsp:cNvPr id="0" name=""/>
        <dsp:cNvSpPr/>
      </dsp:nvSpPr>
      <dsp:spPr>
        <a:xfrm>
          <a:off x="5653520" y="1417830"/>
          <a:ext cx="2260981" cy="1808784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Language</a:t>
          </a:r>
        </a:p>
      </dsp:txBody>
      <dsp:txXfrm>
        <a:off x="5706497" y="1470807"/>
        <a:ext cx="2155027" cy="1702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53A5-5F42-4A9E-B504-F2810D2D2B64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B54FC-D805-4E5C-B694-DB71300C9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4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B54FC-D805-4E5C-B694-DB71300C9D7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37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057-6D4B-49DC-A607-C3C253539B66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D342-5DC0-4C13-B1C4-08DA67E00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74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057-6D4B-49DC-A607-C3C253539B66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D342-5DC0-4C13-B1C4-08DA67E00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54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057-6D4B-49DC-A607-C3C253539B66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D342-5DC0-4C13-B1C4-08DA67E00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2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057-6D4B-49DC-A607-C3C253539B66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D342-5DC0-4C13-B1C4-08DA67E00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12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057-6D4B-49DC-A607-C3C253539B66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D342-5DC0-4C13-B1C4-08DA67E00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5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057-6D4B-49DC-A607-C3C253539B66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D342-5DC0-4C13-B1C4-08DA67E00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0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057-6D4B-49DC-A607-C3C253539B66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D342-5DC0-4C13-B1C4-08DA67E00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057-6D4B-49DC-A607-C3C253539B66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D342-5DC0-4C13-B1C4-08DA67E00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3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057-6D4B-49DC-A607-C3C253539B66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D342-5DC0-4C13-B1C4-08DA67E00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4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057-6D4B-49DC-A607-C3C253539B66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D342-5DC0-4C13-B1C4-08DA67E00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18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057-6D4B-49DC-A607-C3C253539B66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BD342-5DC0-4C13-B1C4-08DA67E00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40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64057-6D4B-49DC-A607-C3C253539B66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BD342-5DC0-4C13-B1C4-08DA67E00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0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9716" y="2773452"/>
            <a:ext cx="5295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WELCOME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41567" y="5952931"/>
            <a:ext cx="3253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accent2"/>
                </a:solidFill>
                <a:latin typeface="Lato" panose="020F0802020204030203" pitchFamily="34" charset="0"/>
              </a:rPr>
              <a:t>- Ram Mohan Varanasi</a:t>
            </a:r>
          </a:p>
        </p:txBody>
      </p:sp>
    </p:spTree>
    <p:extLst>
      <p:ext uri="{BB962C8B-B14F-4D97-AF65-F5344CB8AC3E}">
        <p14:creationId xmlns:p14="http://schemas.microsoft.com/office/powerpoint/2010/main" val="35455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168" y="-609995"/>
            <a:ext cx="12287534" cy="81851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3468" y="1355197"/>
            <a:ext cx="755231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0" dirty="0">
                <a:solidFill>
                  <a:schemeClr val="accent2"/>
                </a:solidFill>
                <a:latin typeface="Jost" pitchFamily="2" charset="0"/>
                <a:ea typeface="Jost" pitchFamily="2" charset="0"/>
                <a:cs typeface="Times New Roman" panose="02020603050405020304" pitchFamily="18" charset="0"/>
              </a:rPr>
              <a:t>Attitude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b="1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Times New Roman" panose="02020603050405020304" pitchFamily="18" charset="0"/>
              </a:rPr>
              <a:t>Do I spend quality time on something productive- (Hardworking)</a:t>
            </a:r>
            <a:endParaRPr lang="en-IN" sz="3000" b="1" dirty="0">
              <a:solidFill>
                <a:schemeClr val="bg1"/>
              </a:solidFill>
              <a:latin typeface="Jost" pitchFamily="2" charset="0"/>
              <a:ea typeface="Jost" pitchFamily="2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000" b="1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Times New Roman" panose="02020603050405020304" pitchFamily="18" charset="0"/>
              </a:rPr>
              <a:t>Can I mingle with people and socialize easily(Extrovert)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000" b="1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Times New Roman" panose="02020603050405020304" pitchFamily="18" charset="0"/>
              </a:rPr>
              <a:t>Am I ready to Change? (Adaptability)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b="1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Times New Roman" panose="02020603050405020304" pitchFamily="18" charset="0"/>
              </a:rPr>
              <a:t>How long do I take for learning</a:t>
            </a:r>
            <a:endParaRPr lang="en-IN" sz="3000" b="1" dirty="0">
              <a:solidFill>
                <a:schemeClr val="bg1"/>
              </a:solidFill>
              <a:latin typeface="Jost" pitchFamily="2" charset="0"/>
              <a:ea typeface="Jost" pitchFamily="2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000" b="1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Times New Roman" panose="02020603050405020304" pitchFamily="18" charset="0"/>
              </a:rPr>
              <a:t>Do I Initiate a conversation, a social activity, etc.  Volunteer/participative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8727" y="6363478"/>
            <a:ext cx="3253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accent2"/>
                </a:solidFill>
                <a:latin typeface="Lato" panose="020F0802020204030203" pitchFamily="34" charset="0"/>
              </a:rPr>
              <a:t>- Ram Mohan Varanasi</a:t>
            </a:r>
          </a:p>
        </p:txBody>
      </p:sp>
    </p:spTree>
    <p:extLst>
      <p:ext uri="{BB962C8B-B14F-4D97-AF65-F5344CB8AC3E}">
        <p14:creationId xmlns:p14="http://schemas.microsoft.com/office/powerpoint/2010/main" val="195334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9849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4934" y="1719775"/>
            <a:ext cx="64821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0000"/>
                </a:solidFill>
                <a:latin typeface="Jost" pitchFamily="2" charset="0"/>
                <a:ea typeface="Jost" pitchFamily="2" charset="0"/>
              </a:rPr>
              <a:t>Aptitude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Where do I stand out?</a:t>
            </a:r>
            <a:endParaRPr lang="en-IN" sz="4000" dirty="0">
              <a:solidFill>
                <a:schemeClr val="bg1"/>
              </a:solidFill>
            </a:endParaRPr>
          </a:p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IN" sz="4000" dirty="0">
                <a:solidFill>
                  <a:schemeClr val="bg1"/>
                </a:solidFill>
              </a:rPr>
              <a:t>Core Technical skills</a:t>
            </a:r>
          </a:p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IN" sz="4000" dirty="0">
                <a:solidFill>
                  <a:schemeClr val="bg1"/>
                </a:solidFill>
              </a:rPr>
              <a:t>Verbal, IT, </a:t>
            </a:r>
          </a:p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IN" sz="4000" dirty="0">
                <a:solidFill>
                  <a:schemeClr val="bg1"/>
                </a:solidFill>
              </a:rPr>
              <a:t>General Computer skills</a:t>
            </a:r>
          </a:p>
          <a:p>
            <a:pPr marL="457200" indent="-457200" algn="ctr">
              <a:buFont typeface="Wingdings" panose="05000000000000000000" pitchFamily="2" charset="2"/>
              <a:buChar char="ü"/>
            </a:pPr>
            <a:r>
              <a:rPr lang="en-IN" sz="4000" dirty="0">
                <a:solidFill>
                  <a:schemeClr val="bg1"/>
                </a:solidFill>
              </a:rPr>
              <a:t>Problem solving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8727" y="6363478"/>
            <a:ext cx="3253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accent2"/>
                </a:solidFill>
                <a:latin typeface="Lato" panose="020F0802020204030203" pitchFamily="34" charset="0"/>
              </a:rPr>
              <a:t>- Ram Mohan Varanasi</a:t>
            </a:r>
          </a:p>
        </p:txBody>
      </p:sp>
    </p:spTree>
    <p:extLst>
      <p:ext uri="{BB962C8B-B14F-4D97-AF65-F5344CB8AC3E}">
        <p14:creationId xmlns:p14="http://schemas.microsoft.com/office/powerpoint/2010/main" val="408863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986123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38727" y="6363478"/>
            <a:ext cx="3253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accent2"/>
                </a:solidFill>
                <a:latin typeface="Lato" panose="020F0802020204030203" pitchFamily="34" charset="0"/>
              </a:rPr>
              <a:t>- Ram Mohan Varanasi</a:t>
            </a:r>
          </a:p>
        </p:txBody>
      </p:sp>
    </p:spTree>
    <p:extLst>
      <p:ext uri="{BB962C8B-B14F-4D97-AF65-F5344CB8AC3E}">
        <p14:creationId xmlns:p14="http://schemas.microsoft.com/office/powerpoint/2010/main" val="24040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652" y="-13648"/>
            <a:ext cx="4790364" cy="78128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Jost" pitchFamily="2" charset="0"/>
                <a:ea typeface="Jost" pitchFamily="2" charset="0"/>
              </a:rPr>
              <a:t>Content</a:t>
            </a:r>
            <a:endParaRPr lang="en-IN" b="1" dirty="0">
              <a:solidFill>
                <a:schemeClr val="accent2"/>
              </a:solidFill>
              <a:latin typeface="Jost" pitchFamily="2" charset="0"/>
              <a:ea typeface="Jost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0824"/>
              </p:ext>
            </p:extLst>
          </p:nvPr>
        </p:nvGraphicFramePr>
        <p:xfrm>
          <a:off x="374176" y="852890"/>
          <a:ext cx="10339317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7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1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Heading</a:t>
                      </a:r>
                      <a:endParaRPr lang="en-IN" sz="32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Name,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tag line, Email ID and Contact Number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Career</a:t>
                      </a:r>
                      <a:r>
                        <a:rPr lang="en-US" sz="3200" b="1" baseline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Objective</a:t>
                      </a:r>
                      <a:endParaRPr lang="en-IN" sz="32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your aspiration for the specific position,</a:t>
                      </a:r>
                      <a:r>
                        <a:rPr lang="en-IN" sz="28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Learning zeal, contribution to company’s growth and your own development</a:t>
                      </a:r>
                      <a:endParaRPr lang="en-IN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Credentials</a:t>
                      </a:r>
                      <a:endParaRPr lang="en-IN" sz="32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chronological order from the highest /latest degree to your schooling(SSC/X class)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 title, university or board and year of passing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Internship</a:t>
                      </a:r>
                      <a:endParaRPr lang="en-IN" sz="32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name, project title, duration, role, technology used</a:t>
                      </a:r>
                      <a:endParaRPr lang="en-IN" sz="2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endParaRPr lang="en-IN" sz="32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Title, duration,</a:t>
                      </a:r>
                      <a:r>
                        <a:rPr lang="en-US" sz="28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team size, technology, tools and project description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38727" y="6363478"/>
            <a:ext cx="3253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accent2"/>
                </a:solidFill>
                <a:latin typeface="Lato" panose="020F0802020204030203" pitchFamily="34" charset="0"/>
              </a:rPr>
              <a:t>- Ram Mohan Varanasi</a:t>
            </a:r>
          </a:p>
        </p:txBody>
      </p:sp>
    </p:spTree>
    <p:extLst>
      <p:ext uri="{BB962C8B-B14F-4D97-AF65-F5344CB8AC3E}">
        <p14:creationId xmlns:p14="http://schemas.microsoft.com/office/powerpoint/2010/main" val="225599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3458" y="873456"/>
            <a:ext cx="3643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15336"/>
              </p:ext>
            </p:extLst>
          </p:nvPr>
        </p:nvGraphicFramePr>
        <p:xfrm>
          <a:off x="354842" y="573206"/>
          <a:ext cx="11546006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0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5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</a:t>
                      </a:r>
                      <a:r>
                        <a:rPr lang="en-US" sz="32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Technical  Skills </a:t>
                      </a:r>
                      <a:endParaRPr lang="en-IN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Categorize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skills you acquired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Technical Skills/knowledge</a:t>
                      </a:r>
                      <a:endParaRPr lang="en-IN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Basic Computer skills, basic programming languages</a:t>
                      </a:r>
                    </a:p>
                    <a:p>
                      <a:r>
                        <a:rPr lang="en-US" sz="2400" baseline="0" dirty="0"/>
                        <a:t>Knowledge of basic Engineering skills( if any)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Strengths</a:t>
                      </a:r>
                      <a:endParaRPr lang="en-IN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your attitude – hard working, adaptability, organizing skills, quick learning, </a:t>
                      </a:r>
                      <a:r>
                        <a:rPr lang="en-US" sz="2400" baseline="0" dirty="0" err="1"/>
                        <a:t>etc</a:t>
                      </a:r>
                      <a:endParaRPr lang="en-US" sz="2400" baseline="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Hobbies</a:t>
                      </a:r>
                      <a:endParaRPr lang="en-IN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Your actual hobbies – Do not mention too many hobbies. Mention only  tow or three ( match with your strength)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 profile</a:t>
                      </a:r>
                      <a:endParaRPr lang="en-IN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Father, mother, DOB, gender, passport details</a:t>
                      </a:r>
                    </a:p>
                    <a:p>
                      <a:r>
                        <a:rPr lang="en-US" sz="2400" baseline="0" dirty="0"/>
                        <a:t>Address – alternate contact number.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IN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Optional- not necessary ( add if asked)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Declaration</a:t>
                      </a:r>
                      <a:endParaRPr lang="en-IN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No need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Signature</a:t>
                      </a:r>
                      <a:endParaRPr lang="en-IN" sz="3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( Name in Brackets) </a:t>
                      </a:r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</a:t>
                      </a:r>
                      <a:r>
                        <a:rPr lang="en-US" sz="2400" baseline="0" dirty="0"/>
                        <a:t> only if hard copy is submitted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38727" y="6363478"/>
            <a:ext cx="3253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accent2"/>
                </a:solidFill>
                <a:latin typeface="Lato" panose="020F0802020204030203" pitchFamily="34" charset="0"/>
              </a:rPr>
              <a:t>- Ram Mohan Varanasi</a:t>
            </a:r>
          </a:p>
        </p:txBody>
      </p:sp>
    </p:spTree>
    <p:extLst>
      <p:ext uri="{BB962C8B-B14F-4D97-AF65-F5344CB8AC3E}">
        <p14:creationId xmlns:p14="http://schemas.microsoft.com/office/powerpoint/2010/main" val="306107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068" y="245659"/>
            <a:ext cx="2018731" cy="89911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Jost" pitchFamily="2" charset="0"/>
                <a:ea typeface="Jost" pitchFamily="2" charset="0"/>
              </a:rPr>
              <a:t>Format</a:t>
            </a:r>
            <a:endParaRPr lang="en-IN" dirty="0">
              <a:solidFill>
                <a:schemeClr val="accent2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of pages </a:t>
            </a:r>
          </a:p>
          <a:p>
            <a:r>
              <a:rPr lang="en-US" dirty="0"/>
              <a:t>Page lay out – A4 size- portrait</a:t>
            </a:r>
          </a:p>
          <a:p>
            <a:r>
              <a:rPr lang="en-US" dirty="0"/>
              <a:t>Justify page alignment</a:t>
            </a:r>
          </a:p>
          <a:p>
            <a:r>
              <a:rPr lang="en-US" dirty="0"/>
              <a:t>Font – 12 – Times </a:t>
            </a:r>
            <a:r>
              <a:rPr lang="en-US"/>
              <a:t>New Roman</a:t>
            </a:r>
            <a:endParaRPr lang="en-US" dirty="0"/>
          </a:p>
          <a:p>
            <a:r>
              <a:rPr lang="en-US" dirty="0"/>
              <a:t>Sub headings- same font but bold. Do not underline.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938727" y="6363478"/>
            <a:ext cx="3253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accent2"/>
                </a:solidFill>
                <a:latin typeface="Lato" panose="020F0802020204030203" pitchFamily="34" charset="0"/>
              </a:rPr>
              <a:t>- Ram Mohan Varanasi</a:t>
            </a:r>
          </a:p>
        </p:txBody>
      </p:sp>
    </p:spTree>
    <p:extLst>
      <p:ext uri="{BB962C8B-B14F-4D97-AF65-F5344CB8AC3E}">
        <p14:creationId xmlns:p14="http://schemas.microsoft.com/office/powerpoint/2010/main" val="315527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8616" y="447012"/>
            <a:ext cx="2714767" cy="93141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Jost" pitchFamily="2" charset="0"/>
                <a:ea typeface="Jost" pitchFamily="2" charset="0"/>
              </a:rPr>
              <a:t>Language</a:t>
            </a:r>
            <a:endParaRPr lang="en-IN" dirty="0">
              <a:solidFill>
                <a:schemeClr val="accent2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English- Do not use complex difficult words</a:t>
            </a:r>
          </a:p>
          <a:p>
            <a:r>
              <a:rPr lang="en-US" dirty="0"/>
              <a:t>Should be error free- spell check.</a:t>
            </a:r>
          </a:p>
          <a:p>
            <a:r>
              <a:rPr lang="en-US" dirty="0"/>
              <a:t>Check for grammar accuracy</a:t>
            </a:r>
          </a:p>
          <a:p>
            <a:r>
              <a:rPr lang="en-US" dirty="0"/>
              <a:t>Use appropriate words- technical words wherever necessary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938727" y="6363478"/>
            <a:ext cx="3253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accent2"/>
                </a:solidFill>
                <a:latin typeface="Lato" panose="020F0802020204030203" pitchFamily="34" charset="0"/>
              </a:rPr>
              <a:t>- Ram Mohan Varanasi</a:t>
            </a:r>
          </a:p>
        </p:txBody>
      </p:sp>
    </p:spTree>
    <p:extLst>
      <p:ext uri="{BB962C8B-B14F-4D97-AF65-F5344CB8AC3E}">
        <p14:creationId xmlns:p14="http://schemas.microsoft.com/office/powerpoint/2010/main" val="30072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8167" y="2511186"/>
            <a:ext cx="5609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0" dirty="0">
                <a:solidFill>
                  <a:schemeClr val="accent1">
                    <a:lumMod val="50000"/>
                  </a:schemeClr>
                </a:solidFill>
                <a:latin typeface="Lato" panose="020F0802020204030203" pitchFamily="34" charset="0"/>
              </a:rPr>
              <a:t>Thank  You</a:t>
            </a:r>
          </a:p>
          <a:p>
            <a:pPr algn="ctr"/>
            <a:r>
              <a:rPr lang="en-IN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ato" panose="020F0802020204030203" pitchFamily="34" charset="0"/>
              </a:rPr>
              <a:t>Like, Share and Subscribe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38727" y="6363478"/>
            <a:ext cx="3253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accent2"/>
                </a:solidFill>
                <a:latin typeface="Lato" panose="020F0802020204030203" pitchFamily="34" charset="0"/>
              </a:rPr>
              <a:t>- Ram Mohan Varanasi</a:t>
            </a:r>
          </a:p>
        </p:txBody>
      </p:sp>
    </p:spTree>
    <p:extLst>
      <p:ext uri="{BB962C8B-B14F-4D97-AF65-F5344CB8AC3E}">
        <p14:creationId xmlns:p14="http://schemas.microsoft.com/office/powerpoint/2010/main" val="203923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38727" y="6363478"/>
            <a:ext cx="3253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accent2"/>
                </a:solidFill>
                <a:latin typeface="Lato" panose="020F0802020204030203" pitchFamily="34" charset="0"/>
              </a:rPr>
              <a:t>- Ram Mohan Varanasi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16323" y="2088859"/>
            <a:ext cx="55031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VENDOR</a:t>
            </a:r>
            <a:endParaRPr lang="en-IN" sz="8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7484" y="3766657"/>
            <a:ext cx="5470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Are you a Salesman?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59657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38727" y="6363478"/>
            <a:ext cx="3253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accent2"/>
                </a:solidFill>
                <a:latin typeface="Lato" panose="020F0802020204030203" pitchFamily="34" charset="0"/>
              </a:rPr>
              <a:t>- Ram Mohan Varanasi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7955" y="946610"/>
            <a:ext cx="106959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V</a:t>
            </a:r>
            <a:r>
              <a:rPr lang="en-US" sz="6000" dirty="0"/>
              <a:t>ent </a:t>
            </a:r>
          </a:p>
          <a:p>
            <a:r>
              <a:rPr lang="en-US" sz="6000" dirty="0">
                <a:solidFill>
                  <a:srgbClr val="FF0000"/>
                </a:solidFill>
              </a:rPr>
              <a:t>E</a:t>
            </a:r>
            <a:r>
              <a:rPr lang="en-US" sz="6000" dirty="0"/>
              <a:t>ducation &amp; Expertise for </a:t>
            </a:r>
            <a:r>
              <a:rPr lang="en-US" sz="6000" dirty="0">
                <a:solidFill>
                  <a:srgbClr val="FF0000"/>
                </a:solidFill>
              </a:rPr>
              <a:t>N</a:t>
            </a:r>
            <a:r>
              <a:rPr lang="en-US" sz="6000" dirty="0"/>
              <a:t>avigating</a:t>
            </a:r>
          </a:p>
          <a:p>
            <a:r>
              <a:rPr lang="en-US" sz="6000" dirty="0">
                <a:solidFill>
                  <a:srgbClr val="FF0000"/>
                </a:solidFill>
              </a:rPr>
              <a:t>D</a:t>
            </a:r>
            <a:r>
              <a:rPr lang="en-US" sz="6000" dirty="0"/>
              <a:t>elivery of </a:t>
            </a:r>
          </a:p>
          <a:p>
            <a:r>
              <a:rPr lang="en-US" sz="6000" dirty="0">
                <a:solidFill>
                  <a:srgbClr val="FF0000"/>
                </a:solidFill>
              </a:rPr>
              <a:t>O</a:t>
            </a:r>
            <a:r>
              <a:rPr lang="en-US" sz="6000" dirty="0"/>
              <a:t>utputs to the </a:t>
            </a:r>
          </a:p>
          <a:p>
            <a:r>
              <a:rPr lang="en-US" sz="6000" dirty="0">
                <a:solidFill>
                  <a:srgbClr val="FF0000"/>
                </a:solidFill>
              </a:rPr>
              <a:t>R</a:t>
            </a:r>
            <a:r>
              <a:rPr lang="en-US" sz="6000" dirty="0"/>
              <a:t>eceiver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22555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5653" y="2390549"/>
            <a:ext cx="919859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latin typeface="Lato" panose="020F0802020204030203" pitchFamily="34" charset="0"/>
                <a:cs typeface="Times New Roman" panose="02020603050405020304" pitchFamily="18" charset="0"/>
              </a:rPr>
              <a:t>Build your CV</a:t>
            </a:r>
            <a:endParaRPr lang="en-IN" sz="6500" dirty="0">
              <a:latin typeface="Lato" panose="020F08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3993" y="3269734"/>
            <a:ext cx="4722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Learn to ask yourself</a:t>
            </a:r>
            <a:endParaRPr lang="en-IN" sz="40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8938727" y="6363478"/>
            <a:ext cx="3253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accent2"/>
                </a:solidFill>
                <a:latin typeface="Lato" panose="020F0802020204030203" pitchFamily="34" charset="0"/>
              </a:rPr>
              <a:t>- Ram Mohan Varanasi</a:t>
            </a:r>
          </a:p>
        </p:txBody>
      </p:sp>
    </p:spTree>
    <p:extLst>
      <p:ext uri="{BB962C8B-B14F-4D97-AF65-F5344CB8AC3E}">
        <p14:creationId xmlns:p14="http://schemas.microsoft.com/office/powerpoint/2010/main" val="44313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015" y="4873358"/>
            <a:ext cx="9144000" cy="1655762"/>
          </a:xfrm>
        </p:spPr>
        <p:txBody>
          <a:bodyPr/>
          <a:lstStyle/>
          <a:p>
            <a:r>
              <a:rPr lang="en-IN" dirty="0"/>
              <a:t>“Your preparation for the real world is not in the answers you’ve learned, but in the questions you’ve learned how to ask yourself.”</a:t>
            </a:r>
          </a:p>
          <a:p>
            <a:r>
              <a:rPr lang="en-IN" dirty="0">
                <a:latin typeface="Lato" panose="020F0802020204030203" pitchFamily="34" charset="0"/>
              </a:rPr>
              <a:t>― </a:t>
            </a:r>
            <a:r>
              <a:rPr lang="en-IN" b="1" dirty="0">
                <a:latin typeface="Lato" panose="020F0802020204030203" pitchFamily="34" charset="0"/>
              </a:rPr>
              <a:t>Bill Watterson</a:t>
            </a:r>
            <a:endParaRPr lang="en-IN" dirty="0">
              <a:latin typeface="Lato" panose="020F080202020403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4525" y="1760561"/>
            <a:ext cx="5109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 the answers you have learned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619520" y="723331"/>
            <a:ext cx="4110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Your preparation is……..</a:t>
            </a:r>
            <a:endParaRPr lang="en-IN" sz="3200" dirty="0"/>
          </a:p>
        </p:txBody>
      </p:sp>
      <p:sp>
        <p:nvSpPr>
          <p:cNvPr id="6" name="Rectangle 5"/>
          <p:cNvSpPr/>
          <p:nvPr/>
        </p:nvSpPr>
        <p:spPr>
          <a:xfrm>
            <a:off x="3619519" y="2829122"/>
            <a:ext cx="80356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But the questions you have learned to ask yourself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938727" y="6363478"/>
            <a:ext cx="3253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accent2"/>
                </a:solidFill>
                <a:latin typeface="Lato" panose="020F0802020204030203" pitchFamily="34" charset="0"/>
              </a:rPr>
              <a:t>- Ram Mohan Varanasi</a:t>
            </a:r>
          </a:p>
        </p:txBody>
      </p:sp>
    </p:spTree>
    <p:extLst>
      <p:ext uri="{BB962C8B-B14F-4D97-AF65-F5344CB8AC3E}">
        <p14:creationId xmlns:p14="http://schemas.microsoft.com/office/powerpoint/2010/main" val="365475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01302" y="5500049"/>
            <a:ext cx="5404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" panose="020F0802020204030203" pitchFamily="34" charset="0"/>
                <a:cs typeface="Times New Roman" panose="02020603050405020304" pitchFamily="18" charset="0"/>
              </a:rPr>
              <a:t>Question yourself </a:t>
            </a:r>
            <a:endParaRPr lang="en-IN" sz="4800" dirty="0">
              <a:solidFill>
                <a:schemeClr val="bg1"/>
              </a:solidFill>
              <a:latin typeface="Lato" panose="020F08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6830" y="2767280"/>
            <a:ext cx="8898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accent2"/>
                </a:solidFill>
                <a:latin typeface="Jost" pitchFamily="2" charset="0"/>
                <a:ea typeface="Jost" pitchFamily="2" charset="0"/>
              </a:rPr>
              <a:t>Question  Yourself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38727" y="6363478"/>
            <a:ext cx="3253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accent2"/>
                </a:solidFill>
                <a:latin typeface="Lato" panose="020F0802020204030203" pitchFamily="34" charset="0"/>
              </a:rPr>
              <a:t>- Ram Mohan Varanasi</a:t>
            </a:r>
          </a:p>
        </p:txBody>
      </p:sp>
    </p:spTree>
    <p:extLst>
      <p:ext uri="{BB962C8B-B14F-4D97-AF65-F5344CB8AC3E}">
        <p14:creationId xmlns:p14="http://schemas.microsoft.com/office/powerpoint/2010/main" val="324012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216451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38727" y="6363478"/>
            <a:ext cx="3253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accent2"/>
                </a:solidFill>
                <a:latin typeface="Lato" panose="020F0802020204030203" pitchFamily="34" charset="0"/>
              </a:rPr>
              <a:t>- Ram Mohan Varanasi</a:t>
            </a:r>
          </a:p>
        </p:txBody>
      </p:sp>
    </p:spTree>
    <p:extLst>
      <p:ext uri="{BB962C8B-B14F-4D97-AF65-F5344CB8AC3E}">
        <p14:creationId xmlns:p14="http://schemas.microsoft.com/office/powerpoint/2010/main" val="418579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829" y="-136477"/>
            <a:ext cx="12314829" cy="75991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0101" y="3063247"/>
            <a:ext cx="73015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Jost" pitchFamily="2" charset="0"/>
                <a:ea typeface="Jost" pitchFamily="2" charset="0"/>
                <a:cs typeface="Times New Roman" panose="02020603050405020304" pitchFamily="18" charset="0"/>
              </a:rPr>
              <a:t>Ambition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0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Times New Roman" panose="02020603050405020304" pitchFamily="18" charset="0"/>
              </a:rPr>
              <a:t>What are my goals – long / short</a:t>
            </a:r>
            <a:endParaRPr lang="en-IN" sz="3000" dirty="0">
              <a:solidFill>
                <a:schemeClr val="bg1"/>
              </a:solidFill>
              <a:latin typeface="Jost" pitchFamily="2" charset="0"/>
              <a:ea typeface="Jost" pitchFamily="2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30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Times New Roman" panose="02020603050405020304" pitchFamily="18" charset="0"/>
              </a:rPr>
              <a:t>What am I passionate about? Solving puzzles, Playing Chess/other indoor games and outdoor sports.</a:t>
            </a:r>
          </a:p>
        </p:txBody>
      </p:sp>
    </p:spTree>
    <p:extLst>
      <p:ext uri="{BB962C8B-B14F-4D97-AF65-F5344CB8AC3E}">
        <p14:creationId xmlns:p14="http://schemas.microsoft.com/office/powerpoint/2010/main" val="259622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278"/>
            <a:ext cx="12192000" cy="81215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1352" y="2123250"/>
            <a:ext cx="69988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2"/>
                </a:solidFill>
                <a:latin typeface="Jost" pitchFamily="2" charset="0"/>
                <a:ea typeface="Jost" pitchFamily="2" charset="0"/>
                <a:cs typeface="Times New Roman" panose="02020603050405020304" pitchFamily="18" charset="0"/>
              </a:rPr>
              <a:t>Achievements</a:t>
            </a:r>
            <a:endParaRPr lang="en-IN" sz="6000" dirty="0">
              <a:solidFill>
                <a:schemeClr val="accent2"/>
              </a:solidFill>
              <a:latin typeface="Lato" panose="020F0802020204030203" pitchFamily="34" charset="0"/>
              <a:ea typeface="Jost" pitchFamily="2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000" dirty="0">
                <a:solidFill>
                  <a:srgbClr val="FF0000"/>
                </a:solidFill>
                <a:latin typeface="Lato" panose="020F0802020204030203" pitchFamily="34" charset="0"/>
                <a:ea typeface="Jost" pitchFamily="2" charset="0"/>
                <a:cs typeface="Times New Roman" panose="02020603050405020304" pitchFamily="18" charset="0"/>
              </a:rPr>
              <a:t>Recollect your milestones of success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000" dirty="0">
                <a:solidFill>
                  <a:srgbClr val="FF0000"/>
                </a:solidFill>
                <a:latin typeface="Lato" panose="020F0802020204030203" pitchFamily="34" charset="0"/>
                <a:ea typeface="Jost" pitchFamily="2" charset="0"/>
                <a:cs typeface="Times New Roman" panose="02020603050405020304" pitchFamily="18" charset="0"/>
              </a:rPr>
              <a:t>Awards and Titles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000" dirty="0">
                <a:solidFill>
                  <a:srgbClr val="FF0000"/>
                </a:solidFill>
                <a:latin typeface="Lato" panose="020F0802020204030203" pitchFamily="34" charset="0"/>
                <a:ea typeface="Jost" pitchFamily="2" charset="0"/>
                <a:cs typeface="Times New Roman" panose="02020603050405020304" pitchFamily="18" charset="0"/>
              </a:rPr>
              <a:t>Academic merit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000" dirty="0">
                <a:solidFill>
                  <a:srgbClr val="FF0000"/>
                </a:solidFill>
                <a:latin typeface="Lato" panose="020F0802020204030203" pitchFamily="34" charset="0"/>
                <a:ea typeface="Jost" pitchFamily="2" charset="0"/>
                <a:cs typeface="Times New Roman" panose="02020603050405020304" pitchFamily="18" charset="0"/>
              </a:rPr>
              <a:t>Certifications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3000" dirty="0">
                <a:solidFill>
                  <a:srgbClr val="FF0000"/>
                </a:solidFill>
                <a:latin typeface="Lato" panose="020F0802020204030203" pitchFamily="34" charset="0"/>
                <a:ea typeface="Jost" pitchFamily="2" charset="0"/>
                <a:cs typeface="Times New Roman" panose="02020603050405020304" pitchFamily="18" charset="0"/>
              </a:rPr>
              <a:t>Participations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38727" y="6363478"/>
            <a:ext cx="32532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accent2"/>
                </a:solidFill>
                <a:latin typeface="Lato" panose="020F0802020204030203" pitchFamily="34" charset="0"/>
              </a:rPr>
              <a:t>- Ram Mohan Varanasi</a:t>
            </a:r>
          </a:p>
        </p:txBody>
      </p:sp>
    </p:spTree>
    <p:extLst>
      <p:ext uri="{BB962C8B-B14F-4D97-AF65-F5344CB8AC3E}">
        <p14:creationId xmlns:p14="http://schemas.microsoft.com/office/powerpoint/2010/main" val="58451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</TotalTime>
  <Words>536</Words>
  <Application>Microsoft Office PowerPoint</Application>
  <PresentationFormat>Widescreen</PresentationFormat>
  <Paragraphs>108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Jost</vt:lpstr>
      <vt:lpstr>Lato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</vt:lpstr>
      <vt:lpstr>PowerPoint Presentation</vt:lpstr>
      <vt:lpstr>Format</vt:lpstr>
      <vt:lpstr>Language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yourself</dc:title>
  <dc:creator>Dheeraj V</dc:creator>
  <cp:lastModifiedBy>Raja P</cp:lastModifiedBy>
  <cp:revision>67</cp:revision>
  <dcterms:created xsi:type="dcterms:W3CDTF">2020-05-14T03:12:55Z</dcterms:created>
  <dcterms:modified xsi:type="dcterms:W3CDTF">2024-10-19T07:21:39Z</dcterms:modified>
</cp:coreProperties>
</file>