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73" r:id="rId5"/>
    <p:sldId id="258" r:id="rId6"/>
    <p:sldId id="259" r:id="rId7"/>
    <p:sldId id="260" r:id="rId8"/>
    <p:sldId id="270" r:id="rId9"/>
    <p:sldId id="261" r:id="rId10"/>
    <p:sldId id="262" r:id="rId11"/>
    <p:sldId id="264" r:id="rId12"/>
    <p:sldId id="265" r:id="rId13"/>
    <p:sldId id="267" r:id="rId14"/>
    <p:sldId id="268" r:id="rId15"/>
    <p:sldId id="269" r:id="rId16"/>
    <p:sldId id="266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936810" y="2623069"/>
            <a:ext cx="3338513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4500"/>
              <a:t>WELCOME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2405792" y="3819793"/>
            <a:ext cx="44005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IN" altLang="en-US" sz="1350" b="1" dirty="0"/>
              <a:t>Department of Communication and Soft Skills</a:t>
            </a:r>
          </a:p>
          <a:p>
            <a:pPr algn="ctr"/>
            <a:r>
              <a:rPr lang="en-IN" altLang="en-US" sz="1350" b="1" dirty="0" err="1"/>
              <a:t>Malla</a:t>
            </a:r>
            <a:r>
              <a:rPr lang="en-IN" altLang="en-US" sz="1350" b="1" dirty="0"/>
              <a:t> Reddy University 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172200" y="5697141"/>
            <a:ext cx="24860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>
                <a:solidFill>
                  <a:schemeClr val="bg1"/>
                </a:solidFill>
              </a:rPr>
              <a:t>Ram Mohan  Varanasi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257175" y="5697141"/>
            <a:ext cx="24860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>
                <a:solidFill>
                  <a:schemeClr val="bg1"/>
                </a:solidFill>
              </a:rPr>
              <a:t>Dr. Sivakumar</a:t>
            </a:r>
          </a:p>
        </p:txBody>
      </p:sp>
      <p:pic>
        <p:nvPicPr>
          <p:cNvPr id="6" name="Picture 5" descr="https://www.highereducationdigest.com/wp-content/uploads/2022/05/480_-800-MRU-Log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058466"/>
            <a:ext cx="1771650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3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Font and format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Use classic font type –mostly TNR-12</a:t>
            </a:r>
          </a:p>
          <a:p>
            <a:r>
              <a:rPr lang="en-US" dirty="0" smtClean="0"/>
              <a:t>Bold only the key words you want to highlight</a:t>
            </a:r>
          </a:p>
          <a:p>
            <a:r>
              <a:rPr lang="en-US" dirty="0" smtClean="0"/>
              <a:t>Never bold your name/reader name/greetings.</a:t>
            </a:r>
          </a:p>
          <a:p>
            <a:r>
              <a:rPr lang="en-US" dirty="0" smtClean="0"/>
              <a:t>Length of the line should not be too much. Half of the screen or just more than half would be better</a:t>
            </a:r>
          </a:p>
          <a:p>
            <a:r>
              <a:rPr lang="en-US" dirty="0" smtClean="0"/>
              <a:t>Use only single line spacing for same point</a:t>
            </a:r>
          </a:p>
          <a:p>
            <a:r>
              <a:rPr lang="en-US" dirty="0" smtClean="0"/>
              <a:t>Double line spacing between two points</a:t>
            </a:r>
          </a:p>
          <a:p>
            <a:r>
              <a:rPr lang="en-US" dirty="0" smtClean="0"/>
              <a:t>Two lines in each point is mostly advisable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000" y="1066800"/>
            <a:ext cx="685800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2133600"/>
            <a:ext cx="685800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U</a:t>
            </a:r>
            <a:endParaRPr lang="en-US" sz="6000" b="1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3124200"/>
            <a:ext cx="685800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</a:rPr>
              <a:t>R</a:t>
            </a:r>
            <a:endParaRPr lang="en-US" sz="60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4114800"/>
            <a:ext cx="685800" cy="101566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</a:t>
            </a:r>
            <a:endParaRPr lang="en-US" sz="6000" b="1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24000" y="1219200"/>
            <a:ext cx="1752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dirty="0" smtClean="0"/>
              <a:t>imple</a:t>
            </a:r>
            <a:endParaRPr lang="en-US" sz="4000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524000" y="2286000"/>
            <a:ext cx="335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000" dirty="0" smtClean="0"/>
              <a:t>nderstandable</a:t>
            </a:r>
            <a:endParaRPr lang="en-US" sz="4000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600200" y="3352800"/>
            <a:ext cx="2209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sz="4000" dirty="0" smtClean="0"/>
              <a:t>eadable</a:t>
            </a:r>
            <a:endParaRPr lang="en-US" sz="400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524000" y="4350327"/>
            <a:ext cx="1752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4000" dirty="0" smtClean="0"/>
              <a:t>ffective</a:t>
            </a:r>
            <a:endParaRPr lang="en-US" sz="4000" dirty="0"/>
          </a:p>
        </p:txBody>
      </p:sp>
      <p:sp>
        <p:nvSpPr>
          <p:cNvPr id="5132" name="TextBox 21"/>
          <p:cNvSpPr txBox="1">
            <a:spLocks noChangeArrowheads="1"/>
          </p:cNvSpPr>
          <p:nvPr/>
        </p:nvSpPr>
        <p:spPr bwMode="auto">
          <a:xfrm>
            <a:off x="1905000" y="838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57400" y="2286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Main body (content)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   Use simple, active &amp; professional vocabulary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Don’t use Jargon or difficult phrases.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Be straightforward and transparent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Try to be diplomatic when necessary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Avoid using conditionals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Let the tone be more positive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    </a:t>
            </a:r>
            <a:r>
              <a:rPr lang="en-IN" dirty="0" err="1" smtClean="0"/>
              <a:t>Aviod</a:t>
            </a:r>
            <a:r>
              <a:rPr lang="en-IN" dirty="0" smtClean="0"/>
              <a:t> flaming messages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 Don't write anything that would be ruinous or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hurtful to others.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9" name="Tit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Main body (content)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Closing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phrases which are apt to the subject</a:t>
            </a:r>
          </a:p>
          <a:p>
            <a:r>
              <a:rPr lang="en-US" dirty="0" smtClean="0"/>
              <a:t>Looking forward to…</a:t>
            </a:r>
          </a:p>
          <a:p>
            <a:r>
              <a:rPr lang="en-US" dirty="0" smtClean="0"/>
              <a:t>Awaiting…</a:t>
            </a:r>
          </a:p>
          <a:p>
            <a:r>
              <a:rPr lang="en-US" dirty="0" smtClean="0"/>
              <a:t>We would appreciate…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prompt response is appreciated</a:t>
            </a:r>
          </a:p>
          <a:p>
            <a:r>
              <a:rPr lang="en-US" dirty="0" smtClean="0"/>
              <a:t>Please let me know if you need any further information</a:t>
            </a:r>
          </a:p>
          <a:p>
            <a:r>
              <a:rPr lang="en-US" dirty="0" smtClean="0"/>
              <a:t>I would be grateful for your assistance</a:t>
            </a:r>
          </a:p>
          <a:p>
            <a:r>
              <a:rPr lang="en-US" dirty="0" smtClean="0"/>
              <a:t>Thank you for your attention to this matter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83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expertise on this matter would be invaluable</a:t>
            </a:r>
          </a:p>
          <a:p>
            <a:r>
              <a:rPr lang="en-US" dirty="0" smtClean="0"/>
              <a:t>Appreciate your consideration</a:t>
            </a:r>
          </a:p>
          <a:p>
            <a:r>
              <a:rPr lang="en-US" dirty="0" smtClean="0"/>
              <a:t>Please advise on the next steps</a:t>
            </a:r>
          </a:p>
          <a:p>
            <a:r>
              <a:rPr lang="en-US" dirty="0" smtClean="0"/>
              <a:t>Thank you for your continued support</a:t>
            </a:r>
          </a:p>
          <a:p>
            <a:r>
              <a:rPr lang="en-US" dirty="0" smtClean="0"/>
              <a:t>I would be happy to discuss this further</a:t>
            </a:r>
          </a:p>
          <a:p>
            <a:r>
              <a:rPr lang="en-US" dirty="0" smtClean="0"/>
              <a:t>Your input would be greatly valid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67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Email address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only company mail Id for all formal correspondences.</a:t>
            </a:r>
          </a:p>
          <a:p>
            <a:r>
              <a:rPr lang="en-US" dirty="0" smtClean="0"/>
              <a:t>Check the address twice even when you are sending a reply</a:t>
            </a:r>
          </a:p>
          <a:p>
            <a:r>
              <a:rPr lang="en-US" dirty="0" smtClean="0"/>
              <a:t>Type the address only after composing the mail and checking it thoroughly.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Before hitting “send”…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Check the address</a:t>
            </a:r>
          </a:p>
          <a:p>
            <a:r>
              <a:rPr lang="en-US" dirty="0" smtClean="0"/>
              <a:t> Ensure that the subject is appropriate</a:t>
            </a:r>
          </a:p>
          <a:p>
            <a:r>
              <a:rPr lang="en-US" dirty="0" smtClean="0"/>
              <a:t>Ensure that you have attached the necessary file.</a:t>
            </a:r>
          </a:p>
          <a:p>
            <a:r>
              <a:rPr lang="en-US" dirty="0" smtClean="0"/>
              <a:t>If you copy-paste the content, make sure you have edited whatever is necessary</a:t>
            </a:r>
          </a:p>
          <a:p>
            <a:r>
              <a:rPr lang="en-IN" dirty="0" smtClean="0"/>
              <a:t>CC</a:t>
            </a:r>
          </a:p>
          <a:p>
            <a:r>
              <a:rPr lang="en-IN" dirty="0" smtClean="0"/>
              <a:t>BCC</a:t>
            </a:r>
          </a:p>
          <a:p>
            <a:r>
              <a:rPr lang="en-IN" dirty="0" smtClean="0"/>
              <a:t>Reply/Reply all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1313283" y="3022608"/>
            <a:ext cx="7399177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IN" altLang="en-US" sz="405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Development Skills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172200" y="5697141"/>
            <a:ext cx="24860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>
                <a:solidFill>
                  <a:schemeClr val="bg1"/>
                </a:solidFill>
              </a:rPr>
              <a:t>Ram Mohan  Varanasi</a:t>
            </a: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257175" y="5697141"/>
            <a:ext cx="24860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350">
                <a:solidFill>
                  <a:schemeClr val="bg1"/>
                </a:solidFill>
              </a:rPr>
              <a:t>Dr. Sivakumar</a:t>
            </a:r>
          </a:p>
        </p:txBody>
      </p:sp>
      <p:pic>
        <p:nvPicPr>
          <p:cNvPr id="6" name="Picture 5" descr="https://www.highereducationdigest.com/wp-content/uploads/2022/05/480_-800-MRU-Log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058466"/>
            <a:ext cx="1771650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48768" y="3715105"/>
            <a:ext cx="5110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 smtClean="0"/>
              <a:t>UNIT-5:</a:t>
            </a:r>
            <a:r>
              <a:rPr lang="en-IN" sz="3000" dirty="0" smtClean="0">
                <a:solidFill>
                  <a:srgbClr val="002060"/>
                </a:solidFill>
              </a:rPr>
              <a:t>Campus to Corporate</a:t>
            </a:r>
            <a:endParaRPr lang="en-IN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543800" cy="1142999"/>
          </a:xfrm>
        </p:spPr>
        <p:txBody>
          <a:bodyPr/>
          <a:lstStyle/>
          <a:p>
            <a:r>
              <a:rPr lang="en-US" b="1" dirty="0" smtClean="0"/>
              <a:t>Professional Email  Etiquette</a:t>
            </a:r>
            <a:endParaRPr lang="en-US" b="1" dirty="0"/>
          </a:p>
        </p:txBody>
      </p:sp>
      <p:pic>
        <p:nvPicPr>
          <p:cNvPr id="3" name="Picture 2" descr="https://www.highereducationdigest.com/wp-content/uploads/2022/05/480_-800-MRU-Log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058466"/>
            <a:ext cx="1771650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03" y="2819400"/>
            <a:ext cx="2590800" cy="1142999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s://www.highereducationdigest.com/wp-content/uploads/2022/05/480_-800-MRU-Logo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33400"/>
            <a:ext cx="1771650" cy="11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8400" y="381000"/>
            <a:ext cx="4648200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Salutation</a:t>
            </a: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Greetings</a:t>
            </a: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Starters</a:t>
            </a: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 and Format</a:t>
            </a: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Body</a:t>
            </a:r>
          </a:p>
          <a:p>
            <a:endParaRPr lang="en-US" sz="3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/>
              <a:t>Closing</a:t>
            </a:r>
          </a:p>
          <a:p>
            <a:endParaRPr lang="en-US" sz="3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/>
              <a:t>Email Address</a:t>
            </a:r>
          </a:p>
          <a:p>
            <a:endParaRPr lang="en-US" sz="36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/>
              <a:t>Before hitting “send</a:t>
            </a:r>
            <a:r>
              <a:rPr lang="en-US" sz="3600" b="1" dirty="0" smtClean="0"/>
              <a:t>”…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0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Subject 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</a:p>
          <a:p>
            <a:r>
              <a:rPr lang="en-US" dirty="0" smtClean="0"/>
              <a:t>Very brief</a:t>
            </a:r>
          </a:p>
          <a:p>
            <a:r>
              <a:rPr lang="en-US" dirty="0" smtClean="0"/>
              <a:t>No sentences</a:t>
            </a:r>
          </a:p>
          <a:p>
            <a:r>
              <a:rPr lang="en-US" dirty="0" smtClean="0"/>
              <a:t>Only Key phrases/words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Salutation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and Professional</a:t>
            </a:r>
          </a:p>
          <a:p>
            <a:r>
              <a:rPr lang="en-US" dirty="0" smtClean="0"/>
              <a:t>Don’t use casual and informal tones</a:t>
            </a:r>
          </a:p>
          <a:p>
            <a:r>
              <a:rPr lang="en-US" dirty="0" smtClean="0"/>
              <a:t>“Hello” </a:t>
            </a:r>
            <a:r>
              <a:rPr lang="en-US" dirty="0"/>
              <a:t>or “</a:t>
            </a:r>
            <a:r>
              <a:rPr lang="en-US" dirty="0" smtClean="0"/>
              <a:t>Hi” followed by first name</a:t>
            </a:r>
          </a:p>
          <a:p>
            <a:r>
              <a:rPr lang="en-US" dirty="0" smtClean="0"/>
              <a:t>“Mr./Ms.” followed by full name</a:t>
            </a:r>
          </a:p>
          <a:p>
            <a:r>
              <a:rPr lang="en-US" dirty="0" smtClean="0"/>
              <a:t>Sir /Dear Sir/Dear team/Dear all..?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Greetings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Greetings from……..</a:t>
            </a:r>
          </a:p>
          <a:p>
            <a:r>
              <a:rPr lang="en-US" dirty="0" smtClean="0"/>
              <a:t>Greetings of the day</a:t>
            </a:r>
          </a:p>
          <a:p>
            <a:r>
              <a:rPr lang="en-US" dirty="0" smtClean="0"/>
              <a:t>Hope you are doing well </a:t>
            </a:r>
          </a:p>
          <a:p>
            <a:r>
              <a:rPr lang="en-US" dirty="0" smtClean="0"/>
              <a:t>Don’t use “ how are you</a:t>
            </a:r>
            <a:r>
              <a:rPr lang="en-US" dirty="0"/>
              <a:t>?” </a:t>
            </a:r>
            <a:endParaRPr lang="en-US" dirty="0" smtClean="0"/>
          </a:p>
          <a:p>
            <a:r>
              <a:rPr lang="en-US" dirty="0" smtClean="0"/>
              <a:t>Hope </a:t>
            </a:r>
            <a:r>
              <a:rPr lang="en-US" dirty="0"/>
              <a:t>this mail finds you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Hope </a:t>
            </a:r>
            <a:r>
              <a:rPr lang="en-US" dirty="0"/>
              <a:t>this mail </a:t>
            </a:r>
            <a:r>
              <a:rPr lang="en-US" dirty="0" smtClean="0"/>
              <a:t>finds you in good spirits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73162"/>
          </a:xfrm>
        </p:spPr>
        <p:txBody>
          <a:bodyPr/>
          <a:lstStyle/>
          <a:p>
            <a:r>
              <a:rPr lang="en-US" b="1" dirty="0" smtClean="0"/>
              <a:t>Starters without reference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03" y="1333500"/>
            <a:ext cx="5029200" cy="182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 </a:t>
            </a:r>
            <a:r>
              <a:rPr lang="en-US" dirty="0"/>
              <a:t>am reaching out to discuss</a:t>
            </a:r>
          </a:p>
          <a:p>
            <a:r>
              <a:rPr lang="en-US" dirty="0"/>
              <a:t>I am writing to follow up </a:t>
            </a:r>
            <a:r>
              <a:rPr lang="en-US" dirty="0" smtClean="0"/>
              <a:t>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" y="3048000"/>
            <a:ext cx="74676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Starters with reference</a:t>
            </a:r>
            <a:endParaRPr lang="en-IN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21162"/>
            <a:ext cx="7239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response to your notification..</a:t>
            </a:r>
          </a:p>
          <a:p>
            <a:r>
              <a:rPr lang="en-US" dirty="0" smtClean="0"/>
              <a:t>With reference to your advertisement..</a:t>
            </a:r>
          </a:p>
          <a:p>
            <a:r>
              <a:rPr lang="en-US" dirty="0" smtClean="0"/>
              <a:t>This is with reference to the job posting in..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31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Starters for mail after a conversation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great talking to you…</a:t>
            </a:r>
          </a:p>
          <a:p>
            <a:r>
              <a:rPr lang="en-US" dirty="0" smtClean="0"/>
              <a:t>It was pleasure talking to you…</a:t>
            </a:r>
          </a:p>
          <a:p>
            <a:r>
              <a:rPr lang="en-US" dirty="0" smtClean="0"/>
              <a:t>In continuation of our conversation…</a:t>
            </a:r>
          </a:p>
          <a:p>
            <a:r>
              <a:rPr lang="en-US" dirty="0" smtClean="0"/>
              <a:t>As discussed in the conference call..</a:t>
            </a:r>
          </a:p>
          <a:p>
            <a:r>
              <a:rPr lang="en-US" dirty="0" smtClean="0"/>
              <a:t>Further to the points discussed in the last meeting….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526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Professional Email  Etiquette</vt:lpstr>
      <vt:lpstr>Agenda</vt:lpstr>
      <vt:lpstr>Subject line</vt:lpstr>
      <vt:lpstr>Salutation</vt:lpstr>
      <vt:lpstr>Greetings </vt:lpstr>
      <vt:lpstr>Starters without reference</vt:lpstr>
      <vt:lpstr>Starters for mail after a conversation</vt:lpstr>
      <vt:lpstr>Font and format</vt:lpstr>
      <vt:lpstr>PowerPoint Presentation</vt:lpstr>
      <vt:lpstr>Main body (content)</vt:lpstr>
      <vt:lpstr>Closing</vt:lpstr>
      <vt:lpstr>PowerPoint Presentation</vt:lpstr>
      <vt:lpstr>PowerPoint Presentation</vt:lpstr>
      <vt:lpstr>Email address</vt:lpstr>
      <vt:lpstr>Before hitting “send”…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Email  Etiquette</dc:title>
  <dc:creator/>
  <cp:lastModifiedBy>Admin</cp:lastModifiedBy>
  <cp:revision>28</cp:revision>
  <dcterms:created xsi:type="dcterms:W3CDTF">2006-08-16T00:00:00Z</dcterms:created>
  <dcterms:modified xsi:type="dcterms:W3CDTF">2024-10-03T05:58:28Z</dcterms:modified>
</cp:coreProperties>
</file>