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27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30" Type="http://schemas.openxmlformats.org/officeDocument/2006/relationships/tableStyles" Target="tableStyles.xml"/>  <Relationship Id="rId29" Type="http://schemas.openxmlformats.org/officeDocument/2006/relationships/theme" Target="theme/theme1.xml"/>  <Relationship Id="rId28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1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eg"/></Relationships>
</file>

<file path=ppt/slides/_rels/slide1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/Relationships>
</file>

<file path=ppt/slides/_rels/slide1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eg"/></Relationships>
</file>

<file path=ppt/slides/_rels/slide1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eg"/></Relationships>
</file>

<file path=ppt/slides/_rels/slide1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eg"/></Relationships>
</file>

<file path=ppt/slides/_rels/slide1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eg"/></Relationships>
</file>

<file path=ppt/slides/_rels/slide1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2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eg"/></Relationships>
</file>

<file path=ppt/slides/_rels/slide2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eg"/></Relationships>
</file>

<file path=ppt/slides/_rels/slide2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eg"/></Relationships>
</file>

<file path=ppt/slides/_rels/slide2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eg"/></Relationships>
</file>

<file path=ppt/slides/_rels/slide2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eg"/></Relationships>
</file>

<file path=ppt/slides/_rels/slide2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53797" y="0"/>
            <a:ext cx="887805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5561" y="0"/>
            <a:ext cx="881452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93431" y="0"/>
            <a:ext cx="879878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69736" y="0"/>
            <a:ext cx="884617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9087" y="0"/>
            <a:ext cx="876747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5561" y="0"/>
            <a:ext cx="881452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77662" y="0"/>
            <a:ext cx="883032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3442" y="0"/>
            <a:ext cx="895876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29672" y="0"/>
            <a:ext cx="892630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3442" y="0"/>
            <a:ext cx="895876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53797" y="0"/>
            <a:ext cx="887805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1273" y="0"/>
            <a:ext cx="878310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77662" y="0"/>
            <a:ext cx="883032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9087" y="0"/>
            <a:ext cx="876747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69736" y="0"/>
            <a:ext cx="884617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63017" y="0"/>
            <a:ext cx="865961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32364" y="0"/>
            <a:ext cx="8720922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93431" y="0"/>
            <a:ext cx="879878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9087" y="0"/>
            <a:ext cx="876747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5561" y="0"/>
            <a:ext cx="881452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5561" y="0"/>
            <a:ext cx="881452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69736" y="0"/>
            <a:ext cx="884617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24632" y="0"/>
            <a:ext cx="873638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24632" y="0"/>
            <a:ext cx="873638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40068" y="0"/>
            <a:ext cx="8705514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