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76" r:id="rId3"/>
    <p:sldId id="266" r:id="rId4"/>
    <p:sldId id="267" r:id="rId5"/>
    <p:sldId id="268" r:id="rId6"/>
    <p:sldId id="269" r:id="rId7"/>
    <p:sldId id="270" r:id="rId8"/>
    <p:sldId id="279" r:id="rId9"/>
    <p:sldId id="281" r:id="rId10"/>
    <p:sldId id="285" r:id="rId11"/>
    <p:sldId id="286" r:id="rId12"/>
    <p:sldId id="287" r:id="rId13"/>
    <p:sldId id="288" r:id="rId14"/>
    <p:sldId id="289" r:id="rId15"/>
    <p:sldId id="290" r:id="rId16"/>
    <p:sldId id="291" r:id="rId17"/>
    <p:sldId id="292" r:id="rId18"/>
    <p:sldId id="293" r:id="rId19"/>
    <p:sldId id="294" r:id="rId20"/>
    <p:sldId id="295" r:id="rId21"/>
    <p:sldId id="272" r:id="rId22"/>
    <p:sldId id="282" r:id="rId23"/>
    <p:sldId id="283" r:id="rId24"/>
    <p:sldId id="275" r:id="rId25"/>
    <p:sldId id="273" r:id="rId26"/>
    <p:sldId id="274" r:id="rId27"/>
    <p:sldId id="284"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03A28F-D027-47D1-8EAA-17A3CB431061}" v="11" dt="2024-04-27T07:27:08.0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4" d="100"/>
          <a:sy n="74" d="100"/>
        </p:scale>
        <p:origin x="99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preet Patro" userId="b83d847e864ed404" providerId="LiveId" clId="{0503A28F-D027-47D1-8EAA-17A3CB431061}"/>
    <pc:docChg chg="undo custSel addSld delSld modSld">
      <pc:chgData name="Subhapreet Patro" userId="b83d847e864ed404" providerId="LiveId" clId="{0503A28F-D027-47D1-8EAA-17A3CB431061}" dt="2024-05-05T16:45:12.443" v="659" actId="20577"/>
      <pc:docMkLst>
        <pc:docMk/>
      </pc:docMkLst>
      <pc:sldChg chg="modSp mod">
        <pc:chgData name="Subhapreet Patro" userId="b83d847e864ed404" providerId="LiveId" clId="{0503A28F-D027-47D1-8EAA-17A3CB431061}" dt="2024-05-05T16:32:45.871" v="428" actId="20577"/>
        <pc:sldMkLst>
          <pc:docMk/>
          <pc:sldMk cId="1186276629" sldId="270"/>
        </pc:sldMkLst>
        <pc:spChg chg="mod">
          <ac:chgData name="Subhapreet Patro" userId="b83d847e864ed404" providerId="LiveId" clId="{0503A28F-D027-47D1-8EAA-17A3CB431061}" dt="2024-05-05T16:32:45.871" v="428" actId="20577"/>
          <ac:spMkLst>
            <pc:docMk/>
            <pc:sldMk cId="1186276629" sldId="270"/>
            <ac:spMk id="3" creationId="{72A352F6-DA86-31B1-2FBB-7761EB699939}"/>
          </ac:spMkLst>
        </pc:spChg>
      </pc:sldChg>
      <pc:sldChg chg="modSp mod">
        <pc:chgData name="Subhapreet Patro" userId="b83d847e864ed404" providerId="LiveId" clId="{0503A28F-D027-47D1-8EAA-17A3CB431061}" dt="2024-05-05T16:36:16.211" v="564" actId="20577"/>
        <pc:sldMkLst>
          <pc:docMk/>
          <pc:sldMk cId="3632711187" sldId="274"/>
        </pc:sldMkLst>
        <pc:spChg chg="mod">
          <ac:chgData name="Subhapreet Patro" userId="b83d847e864ed404" providerId="LiveId" clId="{0503A28F-D027-47D1-8EAA-17A3CB431061}" dt="2024-05-05T16:36:16.211" v="564" actId="20577"/>
          <ac:spMkLst>
            <pc:docMk/>
            <pc:sldMk cId="3632711187" sldId="274"/>
            <ac:spMk id="2" creationId="{E97190B9-D76E-199E-BDBD-493D2DB81839}"/>
          </ac:spMkLst>
        </pc:spChg>
        <pc:spChg chg="mod">
          <ac:chgData name="Subhapreet Patro" userId="b83d847e864ed404" providerId="LiveId" clId="{0503A28F-D027-47D1-8EAA-17A3CB431061}" dt="2024-05-05T16:35:56.588" v="560" actId="20577"/>
          <ac:spMkLst>
            <pc:docMk/>
            <pc:sldMk cId="3632711187" sldId="274"/>
            <ac:spMk id="3" creationId="{45EDE089-0E2A-D27C-DD71-1739122E8AFC}"/>
          </ac:spMkLst>
        </pc:spChg>
      </pc:sldChg>
      <pc:sldChg chg="delSp modSp del mod">
        <pc:chgData name="Subhapreet Patro" userId="b83d847e864ed404" providerId="LiveId" clId="{0503A28F-D027-47D1-8EAA-17A3CB431061}" dt="2024-05-05T16:36:22.620" v="565" actId="2696"/>
        <pc:sldMkLst>
          <pc:docMk/>
          <pc:sldMk cId="2291244990" sldId="278"/>
        </pc:sldMkLst>
        <pc:spChg chg="del mod">
          <ac:chgData name="Subhapreet Patro" userId="b83d847e864ed404" providerId="LiveId" clId="{0503A28F-D027-47D1-8EAA-17A3CB431061}" dt="2024-05-05T16:36:06.590" v="562" actId="478"/>
          <ac:spMkLst>
            <pc:docMk/>
            <pc:sldMk cId="2291244990" sldId="278"/>
            <ac:spMk id="3" creationId="{3975F1F5-63EC-FC7D-62D2-64412E622930}"/>
          </ac:spMkLst>
        </pc:spChg>
      </pc:sldChg>
      <pc:sldChg chg="modSp mod">
        <pc:chgData name="Subhapreet Patro" userId="b83d847e864ed404" providerId="LiveId" clId="{0503A28F-D027-47D1-8EAA-17A3CB431061}" dt="2024-05-05T16:44:58.789" v="658" actId="20577"/>
        <pc:sldMkLst>
          <pc:docMk/>
          <pc:sldMk cId="2699847981" sldId="279"/>
        </pc:sldMkLst>
        <pc:spChg chg="mod">
          <ac:chgData name="Subhapreet Patro" userId="b83d847e864ed404" providerId="LiveId" clId="{0503A28F-D027-47D1-8EAA-17A3CB431061}" dt="2024-05-05T16:44:58.789" v="658" actId="20577"/>
          <ac:spMkLst>
            <pc:docMk/>
            <pc:sldMk cId="2699847981" sldId="279"/>
            <ac:spMk id="3" creationId="{3B47C5D6-2D4C-0247-D26F-EDCB874D6A08}"/>
          </ac:spMkLst>
        </pc:spChg>
      </pc:sldChg>
      <pc:sldChg chg="modSp mod">
        <pc:chgData name="Subhapreet Patro" userId="b83d847e864ed404" providerId="LiveId" clId="{0503A28F-D027-47D1-8EAA-17A3CB431061}" dt="2024-05-05T16:45:12.443" v="659" actId="20577"/>
        <pc:sldMkLst>
          <pc:docMk/>
          <pc:sldMk cId="818516888" sldId="282"/>
        </pc:sldMkLst>
        <pc:spChg chg="mod">
          <ac:chgData name="Subhapreet Patro" userId="b83d847e864ed404" providerId="LiveId" clId="{0503A28F-D027-47D1-8EAA-17A3CB431061}" dt="2024-05-05T16:45:12.443" v="659" actId="20577"/>
          <ac:spMkLst>
            <pc:docMk/>
            <pc:sldMk cId="818516888" sldId="282"/>
            <ac:spMk id="3" creationId="{167428AD-339D-0E36-841F-D8481486777C}"/>
          </ac:spMkLst>
        </pc:spChg>
      </pc:sldChg>
      <pc:sldChg chg="modSp mod">
        <pc:chgData name="Subhapreet Patro" userId="b83d847e864ed404" providerId="LiveId" clId="{0503A28F-D027-47D1-8EAA-17A3CB431061}" dt="2024-04-27T04:33:27.767" v="0"/>
        <pc:sldMkLst>
          <pc:docMk/>
          <pc:sldMk cId="10367788" sldId="284"/>
        </pc:sldMkLst>
        <pc:spChg chg="mod">
          <ac:chgData name="Subhapreet Patro" userId="b83d847e864ed404" providerId="LiveId" clId="{0503A28F-D027-47D1-8EAA-17A3CB431061}" dt="2024-04-27T04:33:27.767" v="0"/>
          <ac:spMkLst>
            <pc:docMk/>
            <pc:sldMk cId="10367788" sldId="284"/>
            <ac:spMk id="3" creationId="{26EB1300-A558-78BA-0E35-61D59924B523}"/>
          </ac:spMkLst>
        </pc:spChg>
      </pc:sldChg>
      <pc:sldChg chg="addSp modSp new mod">
        <pc:chgData name="Subhapreet Patro" userId="b83d847e864ed404" providerId="LiveId" clId="{0503A28F-D027-47D1-8EAA-17A3CB431061}" dt="2024-04-27T07:18:01.784" v="50" actId="20577"/>
        <pc:sldMkLst>
          <pc:docMk/>
          <pc:sldMk cId="365561596" sldId="285"/>
        </pc:sldMkLst>
        <pc:spChg chg="mod">
          <ac:chgData name="Subhapreet Patro" userId="b83d847e864ed404" providerId="LiveId" clId="{0503A28F-D027-47D1-8EAA-17A3CB431061}" dt="2024-04-27T07:16:40.392" v="25" actId="1076"/>
          <ac:spMkLst>
            <pc:docMk/>
            <pc:sldMk cId="365561596" sldId="285"/>
            <ac:spMk id="2" creationId="{BCA50446-FBB0-C6FD-9CA7-D2486CE1261F}"/>
          </ac:spMkLst>
        </pc:spChg>
        <pc:spChg chg="add mod">
          <ac:chgData name="Subhapreet Patro" userId="b83d847e864ed404" providerId="LiveId" clId="{0503A28F-D027-47D1-8EAA-17A3CB431061}" dt="2024-04-27T07:18:01.784" v="50" actId="20577"/>
          <ac:spMkLst>
            <pc:docMk/>
            <pc:sldMk cId="365561596" sldId="285"/>
            <ac:spMk id="5" creationId="{EFDC2DED-AD19-F891-9314-1010DC2E607D}"/>
          </ac:spMkLst>
        </pc:spChg>
        <pc:picChg chg="add mod">
          <ac:chgData name="Subhapreet Patro" userId="b83d847e864ed404" providerId="LiveId" clId="{0503A28F-D027-47D1-8EAA-17A3CB431061}" dt="2024-04-27T07:17:40.293" v="28" actId="1076"/>
          <ac:picMkLst>
            <pc:docMk/>
            <pc:sldMk cId="365561596" sldId="285"/>
            <ac:picMk id="4" creationId="{F356EAC9-6031-9DA1-B880-2BD26B2067F0}"/>
          </ac:picMkLst>
        </pc:picChg>
      </pc:sldChg>
      <pc:sldChg chg="new del">
        <pc:chgData name="Subhapreet Patro" userId="b83d847e864ed404" providerId="LiveId" clId="{0503A28F-D027-47D1-8EAA-17A3CB431061}" dt="2024-04-27T07:18:11.240" v="52" actId="680"/>
        <pc:sldMkLst>
          <pc:docMk/>
          <pc:sldMk cId="1307711105" sldId="286"/>
        </pc:sldMkLst>
      </pc:sldChg>
      <pc:sldChg chg="addSp delSp modSp new mod">
        <pc:chgData name="Subhapreet Patro" userId="b83d847e864ed404" providerId="LiveId" clId="{0503A28F-D027-47D1-8EAA-17A3CB431061}" dt="2024-04-27T08:26:22.064" v="281" actId="1036"/>
        <pc:sldMkLst>
          <pc:docMk/>
          <pc:sldMk cId="3457983583" sldId="286"/>
        </pc:sldMkLst>
        <pc:spChg chg="del">
          <ac:chgData name="Subhapreet Patro" userId="b83d847e864ed404" providerId="LiveId" clId="{0503A28F-D027-47D1-8EAA-17A3CB431061}" dt="2024-04-27T07:18:27.733" v="54" actId="478"/>
          <ac:spMkLst>
            <pc:docMk/>
            <pc:sldMk cId="3457983583" sldId="286"/>
            <ac:spMk id="2" creationId="{F84D317A-BEC3-ED60-B175-A2C80495E64E}"/>
          </ac:spMkLst>
        </pc:spChg>
        <pc:spChg chg="del mod">
          <ac:chgData name="Subhapreet Patro" userId="b83d847e864ed404" providerId="LiveId" clId="{0503A28F-D027-47D1-8EAA-17A3CB431061}" dt="2024-04-27T07:18:56.377" v="57" actId="22"/>
          <ac:spMkLst>
            <pc:docMk/>
            <pc:sldMk cId="3457983583" sldId="286"/>
            <ac:spMk id="3" creationId="{B40F69D6-282E-AB3C-7779-B70E0EBC997E}"/>
          </ac:spMkLst>
        </pc:spChg>
        <pc:spChg chg="add mod">
          <ac:chgData name="Subhapreet Patro" userId="b83d847e864ed404" providerId="LiveId" clId="{0503A28F-D027-47D1-8EAA-17A3CB431061}" dt="2024-04-27T07:19:26.746" v="80" actId="20577"/>
          <ac:spMkLst>
            <pc:docMk/>
            <pc:sldMk cId="3457983583" sldId="286"/>
            <ac:spMk id="6" creationId="{8E828D76-2EA0-43B3-B9E2-EB43E8062C76}"/>
          </ac:spMkLst>
        </pc:spChg>
        <pc:picChg chg="add mod ord">
          <ac:chgData name="Subhapreet Patro" userId="b83d847e864ed404" providerId="LiveId" clId="{0503A28F-D027-47D1-8EAA-17A3CB431061}" dt="2024-04-27T08:26:22.064" v="281" actId="1036"/>
          <ac:picMkLst>
            <pc:docMk/>
            <pc:sldMk cId="3457983583" sldId="286"/>
            <ac:picMk id="5" creationId="{18EDFAED-C28B-424A-20A0-EA43273FFF47}"/>
          </ac:picMkLst>
        </pc:picChg>
      </pc:sldChg>
      <pc:sldChg chg="addSp delSp modSp new mod">
        <pc:chgData name="Subhapreet Patro" userId="b83d847e864ed404" providerId="LiveId" clId="{0503A28F-D027-47D1-8EAA-17A3CB431061}" dt="2024-04-27T07:20:34.458" v="106" actId="20577"/>
        <pc:sldMkLst>
          <pc:docMk/>
          <pc:sldMk cId="4003874583" sldId="287"/>
        </pc:sldMkLst>
        <pc:spChg chg="del">
          <ac:chgData name="Subhapreet Patro" userId="b83d847e864ed404" providerId="LiveId" clId="{0503A28F-D027-47D1-8EAA-17A3CB431061}" dt="2024-04-27T07:19:35.800" v="82" actId="478"/>
          <ac:spMkLst>
            <pc:docMk/>
            <pc:sldMk cId="4003874583" sldId="287"/>
            <ac:spMk id="2" creationId="{CF2D42AB-89B5-43DA-44B0-C480216CFC25}"/>
          </ac:spMkLst>
        </pc:spChg>
        <pc:spChg chg="del">
          <ac:chgData name="Subhapreet Patro" userId="b83d847e864ed404" providerId="LiveId" clId="{0503A28F-D027-47D1-8EAA-17A3CB431061}" dt="2024-04-27T07:20:06.363" v="83" actId="22"/>
          <ac:spMkLst>
            <pc:docMk/>
            <pc:sldMk cId="4003874583" sldId="287"/>
            <ac:spMk id="3" creationId="{AACCE8D2-7995-3A65-B407-AA3521528C28}"/>
          </ac:spMkLst>
        </pc:spChg>
        <pc:spChg chg="add mod">
          <ac:chgData name="Subhapreet Patro" userId="b83d847e864ed404" providerId="LiveId" clId="{0503A28F-D027-47D1-8EAA-17A3CB431061}" dt="2024-04-27T07:20:34.458" v="106" actId="20577"/>
          <ac:spMkLst>
            <pc:docMk/>
            <pc:sldMk cId="4003874583" sldId="287"/>
            <ac:spMk id="6" creationId="{16AAE013-F653-D535-914F-89894578F56D}"/>
          </ac:spMkLst>
        </pc:spChg>
        <pc:picChg chg="add mod ord">
          <ac:chgData name="Subhapreet Patro" userId="b83d847e864ed404" providerId="LiveId" clId="{0503A28F-D027-47D1-8EAA-17A3CB431061}" dt="2024-04-27T07:20:15.305" v="85" actId="1076"/>
          <ac:picMkLst>
            <pc:docMk/>
            <pc:sldMk cId="4003874583" sldId="287"/>
            <ac:picMk id="5" creationId="{22790490-F807-F20F-040E-B1F642694476}"/>
          </ac:picMkLst>
        </pc:picChg>
      </pc:sldChg>
      <pc:sldChg chg="addSp delSp modSp new mod">
        <pc:chgData name="Subhapreet Patro" userId="b83d847e864ed404" providerId="LiveId" clId="{0503A28F-D027-47D1-8EAA-17A3CB431061}" dt="2024-04-27T07:21:17.791" v="133" actId="20577"/>
        <pc:sldMkLst>
          <pc:docMk/>
          <pc:sldMk cId="2723054730" sldId="288"/>
        </pc:sldMkLst>
        <pc:spChg chg="del">
          <ac:chgData name="Subhapreet Patro" userId="b83d847e864ed404" providerId="LiveId" clId="{0503A28F-D027-47D1-8EAA-17A3CB431061}" dt="2024-04-27T07:20:41.443" v="108" actId="478"/>
          <ac:spMkLst>
            <pc:docMk/>
            <pc:sldMk cId="2723054730" sldId="288"/>
            <ac:spMk id="2" creationId="{6BD42258-59A6-085F-2AD4-6A1C4989084A}"/>
          </ac:spMkLst>
        </pc:spChg>
        <pc:spChg chg="del">
          <ac:chgData name="Subhapreet Patro" userId="b83d847e864ed404" providerId="LiveId" clId="{0503A28F-D027-47D1-8EAA-17A3CB431061}" dt="2024-04-27T07:21:01.900" v="109" actId="22"/>
          <ac:spMkLst>
            <pc:docMk/>
            <pc:sldMk cId="2723054730" sldId="288"/>
            <ac:spMk id="3" creationId="{82B77549-4ED8-86E1-3258-C20B3906CC90}"/>
          </ac:spMkLst>
        </pc:spChg>
        <pc:spChg chg="add mod">
          <ac:chgData name="Subhapreet Patro" userId="b83d847e864ed404" providerId="LiveId" clId="{0503A28F-D027-47D1-8EAA-17A3CB431061}" dt="2024-04-27T07:21:17.791" v="133" actId="20577"/>
          <ac:spMkLst>
            <pc:docMk/>
            <pc:sldMk cId="2723054730" sldId="288"/>
            <ac:spMk id="6" creationId="{E894BD13-2AA8-9FBA-8413-B86D685C645E}"/>
          </ac:spMkLst>
        </pc:spChg>
        <pc:picChg chg="add mod ord">
          <ac:chgData name="Subhapreet Patro" userId="b83d847e864ed404" providerId="LiveId" clId="{0503A28F-D027-47D1-8EAA-17A3CB431061}" dt="2024-04-27T07:21:04.100" v="110" actId="1076"/>
          <ac:picMkLst>
            <pc:docMk/>
            <pc:sldMk cId="2723054730" sldId="288"/>
            <ac:picMk id="5" creationId="{97A9A50F-84E6-C721-BA4A-81A54F7DB013}"/>
          </ac:picMkLst>
        </pc:picChg>
      </pc:sldChg>
      <pc:sldChg chg="addSp delSp modSp new mod">
        <pc:chgData name="Subhapreet Patro" userId="b83d847e864ed404" providerId="LiveId" clId="{0503A28F-D027-47D1-8EAA-17A3CB431061}" dt="2024-04-27T07:22:23.177" v="158" actId="20577"/>
        <pc:sldMkLst>
          <pc:docMk/>
          <pc:sldMk cId="256834209" sldId="289"/>
        </pc:sldMkLst>
        <pc:spChg chg="del">
          <ac:chgData name="Subhapreet Patro" userId="b83d847e864ed404" providerId="LiveId" clId="{0503A28F-D027-47D1-8EAA-17A3CB431061}" dt="2024-04-27T07:21:27.371" v="135" actId="478"/>
          <ac:spMkLst>
            <pc:docMk/>
            <pc:sldMk cId="256834209" sldId="289"/>
            <ac:spMk id="2" creationId="{D70FD77A-6772-B2A7-49C7-81A3C312B0EA}"/>
          </ac:spMkLst>
        </pc:spChg>
        <pc:spChg chg="del">
          <ac:chgData name="Subhapreet Patro" userId="b83d847e864ed404" providerId="LiveId" clId="{0503A28F-D027-47D1-8EAA-17A3CB431061}" dt="2024-04-27T07:21:53.941" v="136" actId="22"/>
          <ac:spMkLst>
            <pc:docMk/>
            <pc:sldMk cId="256834209" sldId="289"/>
            <ac:spMk id="3" creationId="{84D3AF7C-B164-687B-339E-CF5C7D7C690B}"/>
          </ac:spMkLst>
        </pc:spChg>
        <pc:spChg chg="add mod">
          <ac:chgData name="Subhapreet Patro" userId="b83d847e864ed404" providerId="LiveId" clId="{0503A28F-D027-47D1-8EAA-17A3CB431061}" dt="2024-04-27T07:22:23.177" v="158" actId="20577"/>
          <ac:spMkLst>
            <pc:docMk/>
            <pc:sldMk cId="256834209" sldId="289"/>
            <ac:spMk id="6" creationId="{57334765-9F29-0B31-DF39-B3E20B515FA4}"/>
          </ac:spMkLst>
        </pc:spChg>
        <pc:picChg chg="add mod ord">
          <ac:chgData name="Subhapreet Patro" userId="b83d847e864ed404" providerId="LiveId" clId="{0503A28F-D027-47D1-8EAA-17A3CB431061}" dt="2024-04-27T07:21:57.675" v="137" actId="1076"/>
          <ac:picMkLst>
            <pc:docMk/>
            <pc:sldMk cId="256834209" sldId="289"/>
            <ac:picMk id="5" creationId="{9C55A09E-FCEE-7502-59C0-9ECE4B0C471D}"/>
          </ac:picMkLst>
        </pc:picChg>
      </pc:sldChg>
      <pc:sldChg chg="addSp delSp modSp new mod">
        <pc:chgData name="Subhapreet Patro" userId="b83d847e864ed404" providerId="LiveId" clId="{0503A28F-D027-47D1-8EAA-17A3CB431061}" dt="2024-04-27T07:23:11.904" v="186" actId="20577"/>
        <pc:sldMkLst>
          <pc:docMk/>
          <pc:sldMk cId="3386276674" sldId="290"/>
        </pc:sldMkLst>
        <pc:spChg chg="del">
          <ac:chgData name="Subhapreet Patro" userId="b83d847e864ed404" providerId="LiveId" clId="{0503A28F-D027-47D1-8EAA-17A3CB431061}" dt="2024-04-27T07:22:29.769" v="160" actId="478"/>
          <ac:spMkLst>
            <pc:docMk/>
            <pc:sldMk cId="3386276674" sldId="290"/>
            <ac:spMk id="2" creationId="{108BAA0D-3426-549F-E1F5-13B046EE343C}"/>
          </ac:spMkLst>
        </pc:spChg>
        <pc:spChg chg="del">
          <ac:chgData name="Subhapreet Patro" userId="b83d847e864ed404" providerId="LiveId" clId="{0503A28F-D027-47D1-8EAA-17A3CB431061}" dt="2024-04-27T07:22:52.662" v="161" actId="22"/>
          <ac:spMkLst>
            <pc:docMk/>
            <pc:sldMk cId="3386276674" sldId="290"/>
            <ac:spMk id="3" creationId="{31BEF5C6-200B-B2EA-EF33-A3F752E1A60D}"/>
          </ac:spMkLst>
        </pc:spChg>
        <pc:spChg chg="add mod">
          <ac:chgData name="Subhapreet Patro" userId="b83d847e864ed404" providerId="LiveId" clId="{0503A28F-D027-47D1-8EAA-17A3CB431061}" dt="2024-04-27T07:23:11.904" v="186" actId="20577"/>
          <ac:spMkLst>
            <pc:docMk/>
            <pc:sldMk cId="3386276674" sldId="290"/>
            <ac:spMk id="6" creationId="{D1240CA1-41E8-05CA-E6BA-BBE33B43F95E}"/>
          </ac:spMkLst>
        </pc:spChg>
        <pc:picChg chg="add mod ord">
          <ac:chgData name="Subhapreet Patro" userId="b83d847e864ed404" providerId="LiveId" clId="{0503A28F-D027-47D1-8EAA-17A3CB431061}" dt="2024-04-27T07:22:54.707" v="162" actId="1076"/>
          <ac:picMkLst>
            <pc:docMk/>
            <pc:sldMk cId="3386276674" sldId="290"/>
            <ac:picMk id="5" creationId="{480DBFD7-40F1-00D9-5054-1191D195C01C}"/>
          </ac:picMkLst>
        </pc:picChg>
      </pc:sldChg>
      <pc:sldChg chg="addSp delSp modSp new mod">
        <pc:chgData name="Subhapreet Patro" userId="b83d847e864ed404" providerId="LiveId" clId="{0503A28F-D027-47D1-8EAA-17A3CB431061}" dt="2024-04-27T07:24:35.616" v="212" actId="22"/>
        <pc:sldMkLst>
          <pc:docMk/>
          <pc:sldMk cId="3394434316" sldId="291"/>
        </pc:sldMkLst>
        <pc:spChg chg="del">
          <ac:chgData name="Subhapreet Patro" userId="b83d847e864ed404" providerId="LiveId" clId="{0503A28F-D027-47D1-8EAA-17A3CB431061}" dt="2024-04-27T07:23:18.024" v="188" actId="478"/>
          <ac:spMkLst>
            <pc:docMk/>
            <pc:sldMk cId="3394434316" sldId="291"/>
            <ac:spMk id="2" creationId="{B4843535-2342-39AB-0E65-EF1815E0FDF6}"/>
          </ac:spMkLst>
        </pc:spChg>
        <pc:spChg chg="del">
          <ac:chgData name="Subhapreet Patro" userId="b83d847e864ed404" providerId="LiveId" clId="{0503A28F-D027-47D1-8EAA-17A3CB431061}" dt="2024-04-27T07:23:45.603" v="189" actId="22"/>
          <ac:spMkLst>
            <pc:docMk/>
            <pc:sldMk cId="3394434316" sldId="291"/>
            <ac:spMk id="3" creationId="{A288E679-E53B-C6B3-CEA4-7C4B9890377C}"/>
          </ac:spMkLst>
        </pc:spChg>
        <pc:spChg chg="add mod">
          <ac:chgData name="Subhapreet Patro" userId="b83d847e864ed404" providerId="LiveId" clId="{0503A28F-D027-47D1-8EAA-17A3CB431061}" dt="2024-04-27T07:24:01.579" v="206" actId="20577"/>
          <ac:spMkLst>
            <pc:docMk/>
            <pc:sldMk cId="3394434316" sldId="291"/>
            <ac:spMk id="6" creationId="{2594D6DE-D7F9-FF78-A310-7001738F54FF}"/>
          </ac:spMkLst>
        </pc:spChg>
        <pc:picChg chg="add mod ord">
          <ac:chgData name="Subhapreet Patro" userId="b83d847e864ed404" providerId="LiveId" clId="{0503A28F-D027-47D1-8EAA-17A3CB431061}" dt="2024-04-27T07:23:47.383" v="190" actId="1076"/>
          <ac:picMkLst>
            <pc:docMk/>
            <pc:sldMk cId="3394434316" sldId="291"/>
            <ac:picMk id="5" creationId="{61F95980-4685-7CC7-1F67-2FD30BD3678B}"/>
          </ac:picMkLst>
        </pc:picChg>
        <pc:picChg chg="add del">
          <ac:chgData name="Subhapreet Patro" userId="b83d847e864ed404" providerId="LiveId" clId="{0503A28F-D027-47D1-8EAA-17A3CB431061}" dt="2024-04-27T07:24:35.616" v="212" actId="22"/>
          <ac:picMkLst>
            <pc:docMk/>
            <pc:sldMk cId="3394434316" sldId="291"/>
            <ac:picMk id="8" creationId="{7650CF20-3D4B-B620-13A9-45D1CCC61CF6}"/>
          </ac:picMkLst>
        </pc:picChg>
      </pc:sldChg>
      <pc:sldChg chg="addSp delSp modSp new mod">
        <pc:chgData name="Subhapreet Patro" userId="b83d847e864ed404" providerId="LiveId" clId="{0503A28F-D027-47D1-8EAA-17A3CB431061}" dt="2024-04-27T07:24:47.028" v="224" actId="20577"/>
        <pc:sldMkLst>
          <pc:docMk/>
          <pc:sldMk cId="1477963361" sldId="292"/>
        </pc:sldMkLst>
        <pc:spChg chg="del">
          <ac:chgData name="Subhapreet Patro" userId="b83d847e864ed404" providerId="LiveId" clId="{0503A28F-D027-47D1-8EAA-17A3CB431061}" dt="2024-04-27T07:24:07.635" v="208" actId="478"/>
          <ac:spMkLst>
            <pc:docMk/>
            <pc:sldMk cId="1477963361" sldId="292"/>
            <ac:spMk id="2" creationId="{A52AA6A8-097B-696A-F1F4-2D1CE7EE6D7E}"/>
          </ac:spMkLst>
        </pc:spChg>
        <pc:spChg chg="del">
          <ac:chgData name="Subhapreet Patro" userId="b83d847e864ed404" providerId="LiveId" clId="{0503A28F-D027-47D1-8EAA-17A3CB431061}" dt="2024-04-27T07:24:29.362" v="209" actId="22"/>
          <ac:spMkLst>
            <pc:docMk/>
            <pc:sldMk cId="1477963361" sldId="292"/>
            <ac:spMk id="3" creationId="{8E775665-E904-B867-73CF-9E96D70E4D93}"/>
          </ac:spMkLst>
        </pc:spChg>
        <pc:spChg chg="add mod">
          <ac:chgData name="Subhapreet Patro" userId="b83d847e864ed404" providerId="LiveId" clId="{0503A28F-D027-47D1-8EAA-17A3CB431061}" dt="2024-04-27T07:24:47.028" v="224" actId="20577"/>
          <ac:spMkLst>
            <pc:docMk/>
            <pc:sldMk cId="1477963361" sldId="292"/>
            <ac:spMk id="6" creationId="{605607B4-BB91-26AE-FD80-1A538BEF04B3}"/>
          </ac:spMkLst>
        </pc:spChg>
        <pc:picChg chg="add mod ord">
          <ac:chgData name="Subhapreet Patro" userId="b83d847e864ed404" providerId="LiveId" clId="{0503A28F-D027-47D1-8EAA-17A3CB431061}" dt="2024-04-27T07:24:31.442" v="210" actId="1076"/>
          <ac:picMkLst>
            <pc:docMk/>
            <pc:sldMk cId="1477963361" sldId="292"/>
            <ac:picMk id="5" creationId="{42159355-585F-02DB-A989-47D019AE9E93}"/>
          </ac:picMkLst>
        </pc:picChg>
      </pc:sldChg>
      <pc:sldChg chg="addSp delSp modSp new mod">
        <pc:chgData name="Subhapreet Patro" userId="b83d847e864ed404" providerId="LiveId" clId="{0503A28F-D027-47D1-8EAA-17A3CB431061}" dt="2024-04-27T07:25:41.771" v="243" actId="20577"/>
        <pc:sldMkLst>
          <pc:docMk/>
          <pc:sldMk cId="854891824" sldId="293"/>
        </pc:sldMkLst>
        <pc:spChg chg="del">
          <ac:chgData name="Subhapreet Patro" userId="b83d847e864ed404" providerId="LiveId" clId="{0503A28F-D027-47D1-8EAA-17A3CB431061}" dt="2024-04-27T07:24:52.330" v="226" actId="478"/>
          <ac:spMkLst>
            <pc:docMk/>
            <pc:sldMk cId="854891824" sldId="293"/>
            <ac:spMk id="2" creationId="{CAE477D0-92D9-1C5E-3FB0-44622707E20B}"/>
          </ac:spMkLst>
        </pc:spChg>
        <pc:spChg chg="del">
          <ac:chgData name="Subhapreet Patro" userId="b83d847e864ed404" providerId="LiveId" clId="{0503A28F-D027-47D1-8EAA-17A3CB431061}" dt="2024-04-27T07:25:16.371" v="227" actId="22"/>
          <ac:spMkLst>
            <pc:docMk/>
            <pc:sldMk cId="854891824" sldId="293"/>
            <ac:spMk id="3" creationId="{C5EBCD96-BE78-194C-F3CA-07B344EE5576}"/>
          </ac:spMkLst>
        </pc:spChg>
        <pc:spChg chg="add mod">
          <ac:chgData name="Subhapreet Patro" userId="b83d847e864ed404" providerId="LiveId" clId="{0503A28F-D027-47D1-8EAA-17A3CB431061}" dt="2024-04-27T07:25:41.771" v="243" actId="20577"/>
          <ac:spMkLst>
            <pc:docMk/>
            <pc:sldMk cId="854891824" sldId="293"/>
            <ac:spMk id="6" creationId="{E2C66DCF-4236-2A52-A712-78EDEF68637B}"/>
          </ac:spMkLst>
        </pc:spChg>
        <pc:picChg chg="add mod ord">
          <ac:chgData name="Subhapreet Patro" userId="b83d847e864ed404" providerId="LiveId" clId="{0503A28F-D027-47D1-8EAA-17A3CB431061}" dt="2024-04-27T07:25:18.377" v="228" actId="1076"/>
          <ac:picMkLst>
            <pc:docMk/>
            <pc:sldMk cId="854891824" sldId="293"/>
            <ac:picMk id="5" creationId="{7E86929C-77F3-378E-FE30-A7EA589887A1}"/>
          </ac:picMkLst>
        </pc:picChg>
      </pc:sldChg>
      <pc:sldChg chg="addSp delSp modSp new mod">
        <pc:chgData name="Subhapreet Patro" userId="b83d847e864ed404" providerId="LiveId" clId="{0503A28F-D027-47D1-8EAA-17A3CB431061}" dt="2024-04-27T07:26:26.011" v="259" actId="20577"/>
        <pc:sldMkLst>
          <pc:docMk/>
          <pc:sldMk cId="4118434863" sldId="294"/>
        </pc:sldMkLst>
        <pc:spChg chg="del">
          <ac:chgData name="Subhapreet Patro" userId="b83d847e864ed404" providerId="LiveId" clId="{0503A28F-D027-47D1-8EAA-17A3CB431061}" dt="2024-04-27T07:25:46.710" v="245" actId="478"/>
          <ac:spMkLst>
            <pc:docMk/>
            <pc:sldMk cId="4118434863" sldId="294"/>
            <ac:spMk id="2" creationId="{17F0065C-B2B8-1BAB-BB46-14C2ECF8FE14}"/>
          </ac:spMkLst>
        </pc:spChg>
        <pc:spChg chg="del">
          <ac:chgData name="Subhapreet Patro" userId="b83d847e864ed404" providerId="LiveId" clId="{0503A28F-D027-47D1-8EAA-17A3CB431061}" dt="2024-04-27T07:26:10.041" v="246" actId="22"/>
          <ac:spMkLst>
            <pc:docMk/>
            <pc:sldMk cId="4118434863" sldId="294"/>
            <ac:spMk id="3" creationId="{A9F3A0BE-19BE-9214-843B-C155A7C91B6D}"/>
          </ac:spMkLst>
        </pc:spChg>
        <pc:spChg chg="add mod">
          <ac:chgData name="Subhapreet Patro" userId="b83d847e864ed404" providerId="LiveId" clId="{0503A28F-D027-47D1-8EAA-17A3CB431061}" dt="2024-04-27T07:26:26.011" v="259" actId="20577"/>
          <ac:spMkLst>
            <pc:docMk/>
            <pc:sldMk cId="4118434863" sldId="294"/>
            <ac:spMk id="6" creationId="{C9625EEA-85CE-D564-E8D2-CBB59EE39B24}"/>
          </ac:spMkLst>
        </pc:spChg>
        <pc:picChg chg="add mod ord">
          <ac:chgData name="Subhapreet Patro" userId="b83d847e864ed404" providerId="LiveId" clId="{0503A28F-D027-47D1-8EAA-17A3CB431061}" dt="2024-04-27T07:26:12.038" v="247" actId="1076"/>
          <ac:picMkLst>
            <pc:docMk/>
            <pc:sldMk cId="4118434863" sldId="294"/>
            <ac:picMk id="5" creationId="{8C04D4A2-4D90-24D8-81EE-5CD99BCDB3F9}"/>
          </ac:picMkLst>
        </pc:picChg>
      </pc:sldChg>
      <pc:sldChg chg="addSp delSp modSp new mod">
        <pc:chgData name="Subhapreet Patro" userId="b83d847e864ed404" providerId="LiveId" clId="{0503A28F-D027-47D1-8EAA-17A3CB431061}" dt="2024-04-27T07:27:16.562" v="279" actId="20577"/>
        <pc:sldMkLst>
          <pc:docMk/>
          <pc:sldMk cId="1120922154" sldId="295"/>
        </pc:sldMkLst>
        <pc:spChg chg="del">
          <ac:chgData name="Subhapreet Patro" userId="b83d847e864ed404" providerId="LiveId" clId="{0503A28F-D027-47D1-8EAA-17A3CB431061}" dt="2024-04-27T07:26:32.443" v="261" actId="478"/>
          <ac:spMkLst>
            <pc:docMk/>
            <pc:sldMk cId="1120922154" sldId="295"/>
            <ac:spMk id="2" creationId="{561EBDFC-AE4A-262B-10CB-060E6905730A}"/>
          </ac:spMkLst>
        </pc:spChg>
        <pc:spChg chg="del">
          <ac:chgData name="Subhapreet Patro" userId="b83d847e864ed404" providerId="LiveId" clId="{0503A28F-D027-47D1-8EAA-17A3CB431061}" dt="2024-04-27T07:26:59.695" v="262" actId="22"/>
          <ac:spMkLst>
            <pc:docMk/>
            <pc:sldMk cId="1120922154" sldId="295"/>
            <ac:spMk id="3" creationId="{21927769-26BF-9DEA-9D9F-84270E81E614}"/>
          </ac:spMkLst>
        </pc:spChg>
        <pc:spChg chg="add mod">
          <ac:chgData name="Subhapreet Patro" userId="b83d847e864ed404" providerId="LiveId" clId="{0503A28F-D027-47D1-8EAA-17A3CB431061}" dt="2024-04-27T07:27:16.562" v="279" actId="20577"/>
          <ac:spMkLst>
            <pc:docMk/>
            <pc:sldMk cId="1120922154" sldId="295"/>
            <ac:spMk id="6" creationId="{380B252C-91F5-EA0C-6E93-53FF01FA5A50}"/>
          </ac:spMkLst>
        </pc:spChg>
        <pc:picChg chg="add mod ord">
          <ac:chgData name="Subhapreet Patro" userId="b83d847e864ed404" providerId="LiveId" clId="{0503A28F-D027-47D1-8EAA-17A3CB431061}" dt="2024-04-27T07:27:02.766" v="263" actId="1076"/>
          <ac:picMkLst>
            <pc:docMk/>
            <pc:sldMk cId="1120922154" sldId="295"/>
            <ac:picMk id="5" creationId="{E3675400-DA0F-527C-00CE-0540EF6257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BF51F9-105E-4E56-8241-06343107598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973385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51F9-105E-4E56-8241-06343107598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2680113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51F9-105E-4E56-8241-06343107598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376612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F51F9-105E-4E56-8241-06343107598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2705472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BF51F9-105E-4E56-8241-06343107598E}" type="datetimeFigureOut">
              <a:rPr lang="en-IN" smtClean="0"/>
              <a:t>05-05-2024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326922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BF51F9-105E-4E56-8241-06343107598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3499563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BF51F9-105E-4E56-8241-06343107598E}" type="datetimeFigureOut">
              <a:rPr lang="en-IN" smtClean="0"/>
              <a:t>05-05-2024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262234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BF51F9-105E-4E56-8241-06343107598E}" type="datetimeFigureOut">
              <a:rPr lang="en-IN" smtClean="0"/>
              <a:t>05-05-2024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341854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F51F9-105E-4E56-8241-06343107598E}" type="datetimeFigureOut">
              <a:rPr lang="en-IN" smtClean="0"/>
              <a:t>05-05-2024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2639007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51F9-105E-4E56-8241-06343107598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11844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BF51F9-105E-4E56-8241-06343107598E}" type="datetimeFigureOut">
              <a:rPr lang="en-IN" smtClean="0"/>
              <a:t>05-05-2024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DDC22-2E1E-4754-BCF1-E1E09FF5A7B7}" type="slidenum">
              <a:rPr lang="en-IN" smtClean="0"/>
              <a:t>‹#›</a:t>
            </a:fld>
            <a:endParaRPr lang="en-IN"/>
          </a:p>
        </p:txBody>
      </p:sp>
    </p:spTree>
    <p:extLst>
      <p:ext uri="{BB962C8B-B14F-4D97-AF65-F5344CB8AC3E}">
        <p14:creationId xmlns:p14="http://schemas.microsoft.com/office/powerpoint/2010/main" val="2697842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BF51F9-105E-4E56-8241-06343107598E}" type="datetimeFigureOut">
              <a:rPr lang="en-IN" smtClean="0"/>
              <a:t>05-05-2024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DDC22-2E1E-4754-BCF1-E1E09FF5A7B7}" type="slidenum">
              <a:rPr lang="en-IN" smtClean="0"/>
              <a:t>‹#›</a:t>
            </a:fld>
            <a:endParaRPr lang="en-IN"/>
          </a:p>
        </p:txBody>
      </p:sp>
    </p:spTree>
    <p:extLst>
      <p:ext uri="{BB962C8B-B14F-4D97-AF65-F5344CB8AC3E}">
        <p14:creationId xmlns:p14="http://schemas.microsoft.com/office/powerpoint/2010/main" val="24860918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allareddyuniversity.ac.i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nivo.rocks/" TargetMode="External"/><Relationship Id="rId2" Type="http://schemas.openxmlformats.org/officeDocument/2006/relationships/hyperlink" Target="https://material-ui.com/" TargetMode="External"/><Relationship Id="rId1" Type="http://schemas.openxmlformats.org/officeDocument/2006/relationships/slideLayout" Target="../slideLayouts/slideLayout2.xml"/><Relationship Id="rId6" Type="http://schemas.openxmlformats.org/officeDocument/2006/relationships/hyperlink" Target="https://docs.mongodb.com/" TargetMode="External"/><Relationship Id="rId5" Type="http://schemas.openxmlformats.org/officeDocument/2006/relationships/hyperlink" Target="https://expressjs.com/" TargetMode="External"/><Relationship Id="rId4" Type="http://schemas.openxmlformats.org/officeDocument/2006/relationships/hyperlink" Target="https://nodejs.org/en/doc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1.png">
            <a:extLst>
              <a:ext uri="{FF2B5EF4-FFF2-40B4-BE49-F238E27FC236}">
                <a16:creationId xmlns:a16="http://schemas.microsoft.com/office/drawing/2014/main" id="{E67D10AB-EC34-C56F-17C6-D28EF4272197}"/>
              </a:ext>
            </a:extLst>
          </p:cNvPr>
          <p:cNvPicPr/>
          <p:nvPr/>
        </p:nvPicPr>
        <p:blipFill>
          <a:blip r:embed="rId2" cstate="print"/>
          <a:stretch>
            <a:fillRect/>
          </a:stretch>
        </p:blipFill>
        <p:spPr>
          <a:xfrm>
            <a:off x="2707005" y="326122"/>
            <a:ext cx="6777990" cy="1145540"/>
          </a:xfrm>
          <a:prstGeom prst="rect">
            <a:avLst/>
          </a:prstGeom>
        </p:spPr>
      </p:pic>
      <p:sp>
        <p:nvSpPr>
          <p:cNvPr id="6" name="Text Box 6">
            <a:extLst>
              <a:ext uri="{FF2B5EF4-FFF2-40B4-BE49-F238E27FC236}">
                <a16:creationId xmlns:a16="http://schemas.microsoft.com/office/drawing/2014/main" id="{BAE26730-45F8-1D59-EB31-6B00D94A0052}"/>
              </a:ext>
            </a:extLst>
          </p:cNvPr>
          <p:cNvSpPr txBox="1">
            <a:spLocks noChangeArrowheads="1"/>
          </p:cNvSpPr>
          <p:nvPr/>
        </p:nvSpPr>
        <p:spPr bwMode="auto">
          <a:xfrm>
            <a:off x="3992880" y="1225731"/>
            <a:ext cx="3325137" cy="35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6350" marR="6350" algn="ctr">
              <a:lnSpc>
                <a:spcPct val="115000"/>
              </a:lnSpc>
              <a:spcAft>
                <a:spcPts val="0"/>
              </a:spcAft>
            </a:pPr>
            <a:r>
              <a:rPr lang="en-IN" sz="950" spc="-5" dirty="0">
                <a:effectLst/>
                <a:latin typeface="Times New Roman" panose="02020603050405020304" pitchFamily="18" charset="0"/>
                <a:ea typeface="Calibri"/>
                <a:cs typeface="Times New Roman" panose="02020603050405020304" pitchFamily="18" charset="0"/>
              </a:rPr>
              <a:t>(</a:t>
            </a:r>
            <a:r>
              <a:rPr lang="en-IN" sz="900" b="1" spc="-5" dirty="0">
                <a:effectLst/>
                <a:latin typeface="Times New Roman" panose="02020603050405020304" pitchFamily="18" charset="0"/>
                <a:ea typeface="Calibri"/>
                <a:cs typeface="Times New Roman" panose="02020603050405020304" pitchFamily="18" charset="0"/>
              </a:rPr>
              <a:t>Telangana</a:t>
            </a:r>
            <a:r>
              <a:rPr lang="en-IN" sz="900" b="1" spc="-1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State</a:t>
            </a:r>
            <a:r>
              <a:rPr lang="en-IN" sz="900" b="1" spc="-3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Private</a:t>
            </a:r>
            <a:r>
              <a:rPr lang="en-IN" sz="900" b="1" spc="-5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Universities</a:t>
            </a:r>
            <a:r>
              <a:rPr lang="en-IN" sz="900" b="1" spc="-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Act</a:t>
            </a:r>
            <a:r>
              <a:rPr lang="en-IN" sz="900" b="1" spc="-4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No.</a:t>
            </a:r>
            <a:r>
              <a:rPr lang="en-IN" sz="900" b="1" spc="-1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13</a:t>
            </a:r>
            <a:r>
              <a:rPr lang="en-IN" sz="900" b="1" spc="-3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of</a:t>
            </a:r>
            <a:r>
              <a:rPr lang="en-IN" sz="900" b="1" spc="-4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2020</a:t>
            </a:r>
            <a:r>
              <a:rPr lang="en-IN" sz="900" b="1" spc="-2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&amp;</a:t>
            </a:r>
            <a:endParaRPr lang="en-IN" sz="1100" dirty="0">
              <a:effectLst/>
              <a:latin typeface="Times New Roman" panose="02020603050405020304" pitchFamily="18" charset="0"/>
              <a:ea typeface="Calibri"/>
              <a:cs typeface="Times New Roman" panose="02020603050405020304" pitchFamily="18" charset="0"/>
            </a:endParaRPr>
          </a:p>
          <a:p>
            <a:pPr marL="5715" marR="6350" algn="ctr">
              <a:lnSpc>
                <a:spcPct val="115000"/>
              </a:lnSpc>
              <a:spcBef>
                <a:spcPts val="5"/>
              </a:spcBef>
              <a:spcAft>
                <a:spcPts val="0"/>
              </a:spcAft>
            </a:pPr>
            <a:r>
              <a:rPr lang="en-IN" sz="900" b="1" dirty="0">
                <a:effectLst/>
                <a:latin typeface="Times New Roman" panose="02020603050405020304" pitchFamily="18" charset="0"/>
                <a:ea typeface="Calibri"/>
                <a:cs typeface="Times New Roman" panose="02020603050405020304" pitchFamily="18" charset="0"/>
              </a:rPr>
              <a:t>G.O.Ms.</a:t>
            </a:r>
            <a:r>
              <a:rPr lang="en-IN" sz="900" b="1" spc="-4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No.</a:t>
            </a:r>
            <a:r>
              <a:rPr lang="en-IN" sz="900" b="1" spc="-2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14,</a:t>
            </a:r>
            <a:r>
              <a:rPr lang="en-IN" sz="900" b="1" spc="-5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Higher</a:t>
            </a:r>
            <a:r>
              <a:rPr lang="en-IN" sz="900" b="1" spc="-4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Education</a:t>
            </a:r>
            <a:r>
              <a:rPr lang="en-IN" sz="900" b="1" spc="-10"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(UE)</a:t>
            </a:r>
            <a:r>
              <a:rPr lang="en-IN" sz="900" b="1" spc="-45" dirty="0">
                <a:effectLst/>
                <a:latin typeface="Times New Roman" panose="02020603050405020304" pitchFamily="18" charset="0"/>
                <a:ea typeface="Calibri"/>
                <a:cs typeface="Times New Roman" panose="02020603050405020304" pitchFamily="18" charset="0"/>
              </a:rPr>
              <a:t> </a:t>
            </a:r>
            <a:r>
              <a:rPr lang="en-IN" sz="900" b="1" dirty="0">
                <a:effectLst/>
                <a:latin typeface="Times New Roman" panose="02020603050405020304" pitchFamily="18" charset="0"/>
                <a:ea typeface="Calibri"/>
                <a:cs typeface="Times New Roman" panose="02020603050405020304" pitchFamily="18" charset="0"/>
              </a:rPr>
              <a:t>Department</a:t>
            </a:r>
            <a:r>
              <a:rPr lang="en-IN" sz="950" dirty="0">
                <a:effectLst/>
                <a:latin typeface="Times New Roman" panose="02020603050405020304" pitchFamily="18" charset="0"/>
                <a:ea typeface="Calibri"/>
                <a:cs typeface="Times New Roman" panose="02020603050405020304" pitchFamily="18" charset="0"/>
              </a:rPr>
              <a:t>)</a:t>
            </a:r>
            <a:endParaRPr lang="en-IN" sz="1100" dirty="0">
              <a:effectLst/>
              <a:latin typeface="Times New Roman" panose="02020603050405020304" pitchFamily="18" charset="0"/>
              <a:ea typeface="Calibri"/>
              <a:cs typeface="Times New Roman" panose="02020603050405020304" pitchFamily="18" charset="0"/>
            </a:endParaRPr>
          </a:p>
        </p:txBody>
      </p:sp>
      <p:sp>
        <p:nvSpPr>
          <p:cNvPr id="7" name="Text Box 3">
            <a:extLst>
              <a:ext uri="{FF2B5EF4-FFF2-40B4-BE49-F238E27FC236}">
                <a16:creationId xmlns:a16="http://schemas.microsoft.com/office/drawing/2014/main" id="{110093A7-F239-8E44-0D6C-736BB3327279}"/>
              </a:ext>
            </a:extLst>
          </p:cNvPr>
          <p:cNvSpPr txBox="1">
            <a:spLocks noChangeArrowheads="1"/>
          </p:cNvSpPr>
          <p:nvPr/>
        </p:nvSpPr>
        <p:spPr bwMode="auto">
          <a:xfrm>
            <a:off x="7685158" y="703183"/>
            <a:ext cx="1969382" cy="753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12700" marR="5080"/>
            <a:r>
              <a:rPr lang="en-IN" sz="950" b="1" dirty="0" err="1">
                <a:effectLst/>
                <a:latin typeface="Times New Roman" panose="02020603050405020304" pitchFamily="18" charset="0"/>
                <a:ea typeface="Calibri"/>
                <a:cs typeface="Times New Roman" panose="02020603050405020304" pitchFamily="18" charset="0"/>
              </a:rPr>
              <a:t>Maisammaguda</a:t>
            </a:r>
            <a:r>
              <a:rPr lang="en-IN" sz="950" b="1" dirty="0">
                <a:effectLst/>
                <a:latin typeface="Times New Roman" panose="02020603050405020304" pitchFamily="18" charset="0"/>
                <a:ea typeface="Calibri"/>
                <a:cs typeface="Times New Roman" panose="02020603050405020304" pitchFamily="18" charset="0"/>
              </a:rPr>
              <a:t>, </a:t>
            </a:r>
            <a:r>
              <a:rPr lang="en-IN" sz="950" b="1" dirty="0" err="1">
                <a:effectLst/>
                <a:latin typeface="Times New Roman" panose="02020603050405020304" pitchFamily="18" charset="0"/>
                <a:ea typeface="Calibri"/>
                <a:cs typeface="Times New Roman" panose="02020603050405020304" pitchFamily="18" charset="0"/>
              </a:rPr>
              <a:t>Kompally</a:t>
            </a:r>
            <a:r>
              <a:rPr lang="en-IN" sz="950" b="1" dirty="0">
                <a:effectLst/>
                <a:latin typeface="Times New Roman" panose="02020603050405020304" pitchFamily="18" charset="0"/>
                <a:ea typeface="Calibri"/>
                <a:cs typeface="Times New Roman" panose="02020603050405020304" pitchFamily="18" charset="0"/>
              </a:rPr>
              <a:t>,</a:t>
            </a:r>
            <a:r>
              <a:rPr lang="en-IN" sz="950" b="1" spc="5" dirty="0">
                <a:effectLst/>
                <a:latin typeface="Times New Roman" panose="02020603050405020304" pitchFamily="18" charset="0"/>
                <a:ea typeface="Calibri"/>
                <a:cs typeface="Times New Roman" panose="02020603050405020304" pitchFamily="18" charset="0"/>
              </a:rPr>
              <a:t> </a:t>
            </a:r>
          </a:p>
          <a:p>
            <a:pPr marL="12700" marR="5080"/>
            <a:r>
              <a:rPr lang="en-IN" sz="950" b="1" dirty="0" err="1">
                <a:effectLst/>
                <a:latin typeface="Times New Roman" panose="02020603050405020304" pitchFamily="18" charset="0"/>
                <a:ea typeface="Calibri"/>
                <a:cs typeface="Times New Roman" panose="02020603050405020304" pitchFamily="18" charset="0"/>
              </a:rPr>
              <a:t>Medchal</a:t>
            </a:r>
            <a:r>
              <a:rPr lang="en-IN" sz="950" b="1" spc="-20"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a:t>
            </a:r>
            <a:r>
              <a:rPr lang="en-IN" sz="950" b="1" spc="-5" dirty="0">
                <a:effectLst/>
                <a:latin typeface="Times New Roman" panose="02020603050405020304" pitchFamily="18" charset="0"/>
                <a:ea typeface="Calibri"/>
                <a:cs typeface="Times New Roman" panose="02020603050405020304" pitchFamily="18" charset="0"/>
              </a:rPr>
              <a:t> </a:t>
            </a:r>
            <a:r>
              <a:rPr lang="en-IN" sz="950" b="1" dirty="0" err="1">
                <a:effectLst/>
                <a:latin typeface="Times New Roman" panose="02020603050405020304" pitchFamily="18" charset="0"/>
                <a:ea typeface="Calibri"/>
                <a:cs typeface="Times New Roman" panose="02020603050405020304" pitchFamily="18" charset="0"/>
              </a:rPr>
              <a:t>Malkajgiri</a:t>
            </a:r>
            <a:r>
              <a:rPr lang="en-IN" sz="950" b="1" spc="-35"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District</a:t>
            </a:r>
            <a:r>
              <a:rPr lang="en-IN" sz="950" b="1" spc="-200"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Hyderabad - 500100,</a:t>
            </a:r>
            <a:r>
              <a:rPr lang="en-IN" sz="950" b="1" spc="5"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Telangana</a:t>
            </a:r>
            <a:r>
              <a:rPr lang="en-IN" sz="950" b="1" spc="5" dirty="0">
                <a:effectLst/>
                <a:latin typeface="Times New Roman" panose="02020603050405020304" pitchFamily="18" charset="0"/>
                <a:ea typeface="Calibri"/>
                <a:cs typeface="Times New Roman" panose="02020603050405020304" pitchFamily="18" charset="0"/>
              </a:rPr>
              <a:t> </a:t>
            </a:r>
            <a:r>
              <a:rPr lang="en-IN" sz="950" b="1" dirty="0">
                <a:effectLst/>
                <a:latin typeface="Times New Roman" panose="02020603050405020304" pitchFamily="18" charset="0"/>
                <a:ea typeface="Calibri"/>
                <a:cs typeface="Times New Roman" panose="02020603050405020304" pitchFamily="18" charset="0"/>
              </a:rPr>
              <a:t>State</a:t>
            </a:r>
          </a:p>
          <a:p>
            <a:pPr marL="12700" marR="5080"/>
            <a:r>
              <a:rPr lang="en-IN" sz="950" b="1" spc="5" dirty="0">
                <a:effectLst/>
                <a:latin typeface="Times New Roman" panose="02020603050405020304" pitchFamily="18" charset="0"/>
                <a:ea typeface="Calibri"/>
                <a:cs typeface="Times New Roman" panose="02020603050405020304" pitchFamily="18" charset="0"/>
              </a:rPr>
              <a:t> </a:t>
            </a:r>
            <a:r>
              <a:rPr lang="en-IN" sz="950" b="1" u="none" strike="noStrike" dirty="0">
                <a:effectLst/>
                <a:latin typeface="Times New Roman" panose="02020603050405020304" pitchFamily="18" charset="0"/>
                <a:ea typeface="Calibri"/>
                <a:cs typeface="Times New Roman" panose="02020603050405020304" pitchFamily="18" charset="0"/>
                <a:hlinkClick r:id="rId3"/>
              </a:rPr>
              <a:t>www.mallareddyuniversity.</a:t>
            </a:r>
            <a:endParaRPr lang="en-IN" sz="1100" dirty="0">
              <a:effectLst/>
              <a:latin typeface="Times New Roman" panose="02020603050405020304" pitchFamily="18" charset="0"/>
              <a:ea typeface="Calibri"/>
              <a:cs typeface="Times New Roman" panose="02020603050405020304" pitchFamily="18" charset="0"/>
            </a:endParaRPr>
          </a:p>
        </p:txBody>
      </p:sp>
      <p:sp>
        <p:nvSpPr>
          <p:cNvPr id="9" name="TextBox 8">
            <a:extLst>
              <a:ext uri="{FF2B5EF4-FFF2-40B4-BE49-F238E27FC236}">
                <a16:creationId xmlns:a16="http://schemas.microsoft.com/office/drawing/2014/main" id="{A05292A5-5F6D-2B60-833A-25437EFA8ED2}"/>
              </a:ext>
            </a:extLst>
          </p:cNvPr>
          <p:cNvSpPr txBox="1"/>
          <p:nvPr/>
        </p:nvSpPr>
        <p:spPr>
          <a:xfrm>
            <a:off x="3659680" y="1860047"/>
            <a:ext cx="6096000" cy="369332"/>
          </a:xfrm>
          <a:prstGeom prst="rect">
            <a:avLst/>
          </a:prstGeom>
          <a:noFill/>
        </p:spPr>
        <p:txBody>
          <a:bodyPr wrap="square">
            <a:spAutoFit/>
          </a:bodyPr>
          <a:lstStyle/>
          <a:p>
            <a:r>
              <a:rPr lang="en-US" sz="1800" b="1" cap="none" dirty="0">
                <a:solidFill>
                  <a:schemeClr val="tx1"/>
                </a:solidFill>
                <a:effectLst/>
                <a:latin typeface="Times New Roman" panose="02020603050405020304" pitchFamily="18" charset="0"/>
                <a:ea typeface="Times New Roman" panose="02020603050405020304" pitchFamily="18" charset="0"/>
              </a:rPr>
              <a:t>Department of Computer Science </a:t>
            </a:r>
            <a:r>
              <a:rPr lang="en-US" sz="1800" b="1" dirty="0">
                <a:solidFill>
                  <a:schemeClr val="tx1"/>
                </a:solidFill>
                <a:latin typeface="Times New Roman" panose="02020603050405020304" pitchFamily="18" charset="0"/>
                <a:ea typeface="Times New Roman" panose="02020603050405020304" pitchFamily="18" charset="0"/>
              </a:rPr>
              <a:t>&amp;</a:t>
            </a:r>
            <a:r>
              <a:rPr lang="en-US" sz="1800" b="1" cap="none" dirty="0">
                <a:solidFill>
                  <a:schemeClr val="tx1"/>
                </a:solidFill>
                <a:effectLst/>
                <a:latin typeface="Times New Roman" panose="02020603050405020304" pitchFamily="18" charset="0"/>
                <a:ea typeface="Times New Roman" panose="02020603050405020304" pitchFamily="18" charset="0"/>
              </a:rPr>
              <a:t> Engineering</a:t>
            </a:r>
            <a:endParaRPr lang="en-IN" dirty="0"/>
          </a:p>
        </p:txBody>
      </p:sp>
      <p:sp>
        <p:nvSpPr>
          <p:cNvPr id="11" name="TextBox 10">
            <a:extLst>
              <a:ext uri="{FF2B5EF4-FFF2-40B4-BE49-F238E27FC236}">
                <a16:creationId xmlns:a16="http://schemas.microsoft.com/office/drawing/2014/main" id="{AD31FD86-6F94-10C9-F2A8-82E275D827E9}"/>
              </a:ext>
            </a:extLst>
          </p:cNvPr>
          <p:cNvSpPr txBox="1"/>
          <p:nvPr/>
        </p:nvSpPr>
        <p:spPr>
          <a:xfrm>
            <a:off x="3048000" y="2452354"/>
            <a:ext cx="6096000" cy="461665"/>
          </a:xfrm>
          <a:prstGeom prst="rect">
            <a:avLst/>
          </a:prstGeom>
          <a:noFill/>
        </p:spPr>
        <p:txBody>
          <a:bodyPr wrap="square">
            <a:spAutoFit/>
          </a:bodyPr>
          <a:lstStyle/>
          <a:p>
            <a:pPr algn="ctr"/>
            <a:r>
              <a:rPr lang="en-US" sz="2400" b="1" dirty="0">
                <a:latin typeface="Times New Roman" panose="02020603050405020304" pitchFamily="18" charset="0"/>
              </a:rPr>
              <a:t>“ Clever Dash ”</a:t>
            </a:r>
          </a:p>
        </p:txBody>
      </p:sp>
      <p:sp>
        <p:nvSpPr>
          <p:cNvPr id="13" name="TextBox 12">
            <a:extLst>
              <a:ext uri="{FF2B5EF4-FFF2-40B4-BE49-F238E27FC236}">
                <a16:creationId xmlns:a16="http://schemas.microsoft.com/office/drawing/2014/main" id="{EABDA3EF-3563-DDA9-4621-0088CDE266C1}"/>
              </a:ext>
            </a:extLst>
          </p:cNvPr>
          <p:cNvSpPr txBox="1"/>
          <p:nvPr/>
        </p:nvSpPr>
        <p:spPr>
          <a:xfrm>
            <a:off x="7545602" y="3943982"/>
            <a:ext cx="4798143" cy="1477328"/>
          </a:xfrm>
          <a:prstGeom prst="rect">
            <a:avLst/>
          </a:prstGeom>
          <a:noFill/>
        </p:spPr>
        <p:txBody>
          <a:bodyPr wrap="square">
            <a:spAutoFit/>
          </a:bodyPr>
          <a:lstStyle/>
          <a:p>
            <a:r>
              <a:rPr lang="en-IN" b="1" dirty="0">
                <a:solidFill>
                  <a:schemeClr val="tx1"/>
                </a:solidFill>
                <a:latin typeface="Times New Roman" panose="02020603050405020304" pitchFamily="18" charset="0"/>
                <a:ea typeface="Times New Roman" panose="02020603050405020304" pitchFamily="18" charset="0"/>
              </a:rPr>
              <a:t>Batch No :</a:t>
            </a:r>
            <a:r>
              <a:rPr lang="en-IN" b="1" dirty="0">
                <a:latin typeface="Times New Roman" panose="02020603050405020304" pitchFamily="18" charset="0"/>
                <a:ea typeface="Times New Roman" panose="02020603050405020304" pitchFamily="18" charset="0"/>
              </a:rPr>
              <a:t> AD – 141</a:t>
            </a:r>
            <a:br>
              <a:rPr lang="en-IN" b="1" dirty="0">
                <a:latin typeface="Times New Roman" panose="02020603050405020304" pitchFamily="18" charset="0"/>
                <a:ea typeface="Times New Roman" panose="02020603050405020304" pitchFamily="18" charset="0"/>
              </a:rPr>
            </a:br>
            <a:r>
              <a:rPr lang="en-IN" b="1" dirty="0">
                <a:latin typeface="Times New Roman" panose="02020603050405020304" pitchFamily="18" charset="0"/>
                <a:ea typeface="Times New Roman" panose="02020603050405020304" pitchFamily="18" charset="0"/>
              </a:rPr>
              <a:t>1.  2211CS010547(SUBHAPREET PATRO)</a:t>
            </a:r>
          </a:p>
          <a:p>
            <a:r>
              <a:rPr lang="en-IN" b="1" dirty="0">
                <a:latin typeface="Times New Roman" panose="02020603050405020304" pitchFamily="18" charset="0"/>
              </a:rPr>
              <a:t>2.  2211CS010557(T. SANTHOSHI)</a:t>
            </a:r>
          </a:p>
          <a:p>
            <a:r>
              <a:rPr lang="en-IN" b="1" dirty="0">
                <a:latin typeface="Times New Roman" panose="02020603050405020304" pitchFamily="18" charset="0"/>
              </a:rPr>
              <a:t>3.  2211CS010390(MUNIMANDA SNEHA)</a:t>
            </a:r>
          </a:p>
          <a:p>
            <a:r>
              <a:rPr lang="en-IN" b="1" dirty="0">
                <a:latin typeface="Times New Roman" panose="02020603050405020304" pitchFamily="18" charset="0"/>
              </a:rPr>
              <a:t>4.  2211CS010620(DUBBAKA PRASANNA)</a:t>
            </a:r>
            <a:endParaRPr lang="en-IN" dirty="0"/>
          </a:p>
        </p:txBody>
      </p:sp>
      <p:sp>
        <p:nvSpPr>
          <p:cNvPr id="15" name="TextBox 14">
            <a:extLst>
              <a:ext uri="{FF2B5EF4-FFF2-40B4-BE49-F238E27FC236}">
                <a16:creationId xmlns:a16="http://schemas.microsoft.com/office/drawing/2014/main" id="{DD36FCC9-1131-0DA6-F89B-8F2B207693ED}"/>
              </a:ext>
            </a:extLst>
          </p:cNvPr>
          <p:cNvSpPr txBox="1"/>
          <p:nvPr/>
        </p:nvSpPr>
        <p:spPr>
          <a:xfrm>
            <a:off x="573580" y="5421310"/>
            <a:ext cx="6172200" cy="646331"/>
          </a:xfrm>
          <a:prstGeom prst="rect">
            <a:avLst/>
          </a:prstGeom>
          <a:noFill/>
        </p:spPr>
        <p:txBody>
          <a:bodyPr wrap="square">
            <a:spAutoFit/>
          </a:bodyPr>
          <a:lstStyle/>
          <a:p>
            <a:r>
              <a:rPr lang="en-IN" sz="1800" b="1" cap="none" dirty="0">
                <a:solidFill>
                  <a:schemeClr val="tx1"/>
                </a:solidFill>
                <a:effectLst/>
                <a:latin typeface="Times New Roman" panose="02020603050405020304" pitchFamily="18" charset="0"/>
                <a:ea typeface="Times New Roman" panose="02020603050405020304" pitchFamily="18" charset="0"/>
              </a:rPr>
              <a:t>Guide Name:</a:t>
            </a:r>
            <a:br>
              <a:rPr lang="en-IN" sz="1800" b="1" cap="none" dirty="0">
                <a:solidFill>
                  <a:schemeClr val="tx1"/>
                </a:solidFill>
                <a:effectLst/>
                <a:latin typeface="Times New Roman" panose="02020603050405020304" pitchFamily="18" charset="0"/>
                <a:ea typeface="Times New Roman" panose="02020603050405020304" pitchFamily="18" charset="0"/>
              </a:rPr>
            </a:br>
            <a:r>
              <a:rPr lang="en-IN" b="1" dirty="0">
                <a:latin typeface="Times New Roman" panose="02020603050405020304" pitchFamily="18" charset="0"/>
                <a:ea typeface="Times New Roman" panose="02020603050405020304" pitchFamily="18" charset="0"/>
              </a:rPr>
              <a:t>Mrs. P. </a:t>
            </a:r>
            <a:r>
              <a:rPr lang="en-IN" b="1" dirty="0" err="1">
                <a:latin typeface="Times New Roman" panose="02020603050405020304" pitchFamily="18" charset="0"/>
                <a:ea typeface="Times New Roman" panose="02020603050405020304" pitchFamily="18" charset="0"/>
              </a:rPr>
              <a:t>Sabitha</a:t>
            </a:r>
            <a:endParaRPr lang="en-IN" dirty="0"/>
          </a:p>
        </p:txBody>
      </p:sp>
    </p:spTree>
    <p:extLst>
      <p:ext uri="{BB962C8B-B14F-4D97-AF65-F5344CB8AC3E}">
        <p14:creationId xmlns:p14="http://schemas.microsoft.com/office/powerpoint/2010/main" val="3007633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50446-FBB0-C6FD-9CA7-D2486CE1261F}"/>
              </a:ext>
            </a:extLst>
          </p:cNvPr>
          <p:cNvSpPr>
            <a:spLocks noGrp="1"/>
          </p:cNvSpPr>
          <p:nvPr>
            <p:ph type="title"/>
          </p:nvPr>
        </p:nvSpPr>
        <p:spPr>
          <a:xfrm>
            <a:off x="838200" y="-169268"/>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Screenshots</a:t>
            </a:r>
          </a:p>
        </p:txBody>
      </p:sp>
      <p:pic>
        <p:nvPicPr>
          <p:cNvPr id="4" name="Picture 3">
            <a:extLst>
              <a:ext uri="{FF2B5EF4-FFF2-40B4-BE49-F238E27FC236}">
                <a16:creationId xmlns:a16="http://schemas.microsoft.com/office/drawing/2014/main" id="{F356EAC9-6031-9DA1-B880-2BD26B2067F0}"/>
              </a:ext>
            </a:extLst>
          </p:cNvPr>
          <p:cNvPicPr>
            <a:picLocks noChangeAspect="1"/>
          </p:cNvPicPr>
          <p:nvPr/>
        </p:nvPicPr>
        <p:blipFill>
          <a:blip r:embed="rId2"/>
          <a:stretch>
            <a:fillRect/>
          </a:stretch>
        </p:blipFill>
        <p:spPr>
          <a:xfrm>
            <a:off x="1280679" y="887364"/>
            <a:ext cx="9630641" cy="5083272"/>
          </a:xfrm>
          <a:prstGeom prst="rect">
            <a:avLst/>
          </a:prstGeom>
        </p:spPr>
      </p:pic>
      <p:sp>
        <p:nvSpPr>
          <p:cNvPr id="5" name="TextBox 4">
            <a:extLst>
              <a:ext uri="{FF2B5EF4-FFF2-40B4-BE49-F238E27FC236}">
                <a16:creationId xmlns:a16="http://schemas.microsoft.com/office/drawing/2014/main" id="{EFDC2DED-AD19-F891-9314-1010DC2E607D}"/>
              </a:ext>
            </a:extLst>
          </p:cNvPr>
          <p:cNvSpPr txBox="1"/>
          <p:nvPr/>
        </p:nvSpPr>
        <p:spPr>
          <a:xfrm>
            <a:off x="5049982" y="6234545"/>
            <a:ext cx="1710789" cy="369332"/>
          </a:xfrm>
          <a:prstGeom prst="rect">
            <a:avLst/>
          </a:prstGeom>
          <a:noFill/>
        </p:spPr>
        <p:txBody>
          <a:bodyPr wrap="none" rtlCol="0">
            <a:spAutoFit/>
          </a:bodyPr>
          <a:lstStyle/>
          <a:p>
            <a:r>
              <a:rPr lang="en-IN" dirty="0"/>
              <a:t>Fig-1 Dashboard</a:t>
            </a:r>
          </a:p>
        </p:txBody>
      </p:sp>
    </p:spTree>
    <p:extLst>
      <p:ext uri="{BB962C8B-B14F-4D97-AF65-F5344CB8AC3E}">
        <p14:creationId xmlns:p14="http://schemas.microsoft.com/office/powerpoint/2010/main" val="36556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EDFAED-C28B-424A-20A0-EA43273FFF47}"/>
              </a:ext>
            </a:extLst>
          </p:cNvPr>
          <p:cNvPicPr>
            <a:picLocks noGrp="1" noChangeAspect="1"/>
          </p:cNvPicPr>
          <p:nvPr>
            <p:ph idx="1"/>
          </p:nvPr>
        </p:nvPicPr>
        <p:blipFill>
          <a:blip r:embed="rId2"/>
          <a:stretch>
            <a:fillRect/>
          </a:stretch>
        </p:blipFill>
        <p:spPr>
          <a:xfrm>
            <a:off x="1927376" y="1263491"/>
            <a:ext cx="8378350" cy="4351337"/>
          </a:xfrm>
        </p:spPr>
      </p:pic>
      <p:sp>
        <p:nvSpPr>
          <p:cNvPr id="6" name="TextBox 5">
            <a:extLst>
              <a:ext uri="{FF2B5EF4-FFF2-40B4-BE49-F238E27FC236}">
                <a16:creationId xmlns:a16="http://schemas.microsoft.com/office/drawing/2014/main" id="{8E828D76-2EA0-43B3-B9E2-EB43E8062C76}"/>
              </a:ext>
            </a:extLst>
          </p:cNvPr>
          <p:cNvSpPr txBox="1"/>
          <p:nvPr/>
        </p:nvSpPr>
        <p:spPr>
          <a:xfrm>
            <a:off x="5240605" y="5933209"/>
            <a:ext cx="2017540" cy="369332"/>
          </a:xfrm>
          <a:prstGeom prst="rect">
            <a:avLst/>
          </a:prstGeom>
          <a:noFill/>
        </p:spPr>
        <p:txBody>
          <a:bodyPr wrap="none" rtlCol="0">
            <a:spAutoFit/>
          </a:bodyPr>
          <a:lstStyle/>
          <a:p>
            <a:r>
              <a:rPr lang="en-IN" dirty="0"/>
              <a:t>Fig-2 Products Page</a:t>
            </a:r>
          </a:p>
        </p:txBody>
      </p:sp>
    </p:spTree>
    <p:extLst>
      <p:ext uri="{BB962C8B-B14F-4D97-AF65-F5344CB8AC3E}">
        <p14:creationId xmlns:p14="http://schemas.microsoft.com/office/powerpoint/2010/main" val="345798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790490-F807-F20F-040E-B1F642694476}"/>
              </a:ext>
            </a:extLst>
          </p:cNvPr>
          <p:cNvPicPr>
            <a:picLocks noGrp="1" noChangeAspect="1"/>
          </p:cNvPicPr>
          <p:nvPr>
            <p:ph idx="1"/>
          </p:nvPr>
        </p:nvPicPr>
        <p:blipFill>
          <a:blip r:embed="rId2"/>
          <a:stretch>
            <a:fillRect/>
          </a:stretch>
        </p:blipFill>
        <p:spPr>
          <a:xfrm>
            <a:off x="1842933" y="1253331"/>
            <a:ext cx="8506134" cy="4351338"/>
          </a:xfrm>
        </p:spPr>
      </p:pic>
      <p:sp>
        <p:nvSpPr>
          <p:cNvPr id="6" name="TextBox 5">
            <a:extLst>
              <a:ext uri="{FF2B5EF4-FFF2-40B4-BE49-F238E27FC236}">
                <a16:creationId xmlns:a16="http://schemas.microsoft.com/office/drawing/2014/main" id="{16AAE013-F653-D535-914F-89894578F56D}"/>
              </a:ext>
            </a:extLst>
          </p:cNvPr>
          <p:cNvSpPr txBox="1"/>
          <p:nvPr/>
        </p:nvSpPr>
        <p:spPr>
          <a:xfrm>
            <a:off x="5087230" y="5850082"/>
            <a:ext cx="2187202" cy="369332"/>
          </a:xfrm>
          <a:prstGeom prst="rect">
            <a:avLst/>
          </a:prstGeom>
          <a:noFill/>
        </p:spPr>
        <p:txBody>
          <a:bodyPr wrap="none" rtlCol="0">
            <a:spAutoFit/>
          </a:bodyPr>
          <a:lstStyle/>
          <a:p>
            <a:r>
              <a:rPr lang="en-IN" dirty="0"/>
              <a:t>Fig-3 Customers Page</a:t>
            </a:r>
          </a:p>
        </p:txBody>
      </p:sp>
    </p:spTree>
    <p:extLst>
      <p:ext uri="{BB962C8B-B14F-4D97-AF65-F5344CB8AC3E}">
        <p14:creationId xmlns:p14="http://schemas.microsoft.com/office/powerpoint/2010/main" val="4003874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A9A50F-84E6-C721-BA4A-81A54F7DB013}"/>
              </a:ext>
            </a:extLst>
          </p:cNvPr>
          <p:cNvPicPr>
            <a:picLocks noGrp="1" noChangeAspect="1"/>
          </p:cNvPicPr>
          <p:nvPr>
            <p:ph idx="1"/>
          </p:nvPr>
        </p:nvPicPr>
        <p:blipFill>
          <a:blip r:embed="rId2"/>
          <a:stretch>
            <a:fillRect/>
          </a:stretch>
        </p:blipFill>
        <p:spPr>
          <a:xfrm>
            <a:off x="1876292" y="1253331"/>
            <a:ext cx="8605671" cy="4351338"/>
          </a:xfrm>
        </p:spPr>
      </p:pic>
      <p:sp>
        <p:nvSpPr>
          <p:cNvPr id="6" name="TextBox 5">
            <a:extLst>
              <a:ext uri="{FF2B5EF4-FFF2-40B4-BE49-F238E27FC236}">
                <a16:creationId xmlns:a16="http://schemas.microsoft.com/office/drawing/2014/main" id="{E894BD13-2AA8-9FBA-8413-B86D685C645E}"/>
              </a:ext>
            </a:extLst>
          </p:cNvPr>
          <p:cNvSpPr txBox="1"/>
          <p:nvPr/>
        </p:nvSpPr>
        <p:spPr>
          <a:xfrm>
            <a:off x="5087230" y="5850082"/>
            <a:ext cx="2359685" cy="369332"/>
          </a:xfrm>
          <a:prstGeom prst="rect">
            <a:avLst/>
          </a:prstGeom>
          <a:noFill/>
        </p:spPr>
        <p:txBody>
          <a:bodyPr wrap="none" rtlCol="0">
            <a:spAutoFit/>
          </a:bodyPr>
          <a:lstStyle/>
          <a:p>
            <a:r>
              <a:rPr lang="en-IN" dirty="0"/>
              <a:t>Fig-4 Transactions Page</a:t>
            </a:r>
          </a:p>
        </p:txBody>
      </p:sp>
    </p:spTree>
    <p:extLst>
      <p:ext uri="{BB962C8B-B14F-4D97-AF65-F5344CB8AC3E}">
        <p14:creationId xmlns:p14="http://schemas.microsoft.com/office/powerpoint/2010/main" val="2723054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55A09E-FCEE-7502-59C0-9ECE4B0C471D}"/>
              </a:ext>
            </a:extLst>
          </p:cNvPr>
          <p:cNvPicPr>
            <a:picLocks noGrp="1" noChangeAspect="1"/>
          </p:cNvPicPr>
          <p:nvPr>
            <p:ph idx="1"/>
          </p:nvPr>
        </p:nvPicPr>
        <p:blipFill>
          <a:blip r:embed="rId2"/>
          <a:stretch>
            <a:fillRect/>
          </a:stretch>
        </p:blipFill>
        <p:spPr>
          <a:xfrm>
            <a:off x="1824734" y="1253331"/>
            <a:ext cx="8542532" cy="4351338"/>
          </a:xfrm>
        </p:spPr>
      </p:pic>
      <p:sp>
        <p:nvSpPr>
          <p:cNvPr id="6" name="TextBox 5">
            <a:extLst>
              <a:ext uri="{FF2B5EF4-FFF2-40B4-BE49-F238E27FC236}">
                <a16:creationId xmlns:a16="http://schemas.microsoft.com/office/drawing/2014/main" id="{57334765-9F29-0B31-DF39-B3E20B515FA4}"/>
              </a:ext>
            </a:extLst>
          </p:cNvPr>
          <p:cNvSpPr txBox="1"/>
          <p:nvPr/>
        </p:nvSpPr>
        <p:spPr>
          <a:xfrm>
            <a:off x="4916157" y="5850082"/>
            <a:ext cx="2214196" cy="369332"/>
          </a:xfrm>
          <a:prstGeom prst="rect">
            <a:avLst/>
          </a:prstGeom>
          <a:noFill/>
        </p:spPr>
        <p:txBody>
          <a:bodyPr wrap="none" rtlCol="0">
            <a:spAutoFit/>
          </a:bodyPr>
          <a:lstStyle/>
          <a:p>
            <a:r>
              <a:rPr lang="en-IN" dirty="0"/>
              <a:t>Fig-5 Geography Page</a:t>
            </a:r>
          </a:p>
        </p:txBody>
      </p:sp>
    </p:spTree>
    <p:extLst>
      <p:ext uri="{BB962C8B-B14F-4D97-AF65-F5344CB8AC3E}">
        <p14:creationId xmlns:p14="http://schemas.microsoft.com/office/powerpoint/2010/main" val="25683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0DBFD7-40F1-00D9-5054-1191D195C01C}"/>
              </a:ext>
            </a:extLst>
          </p:cNvPr>
          <p:cNvPicPr>
            <a:picLocks noGrp="1" noChangeAspect="1"/>
          </p:cNvPicPr>
          <p:nvPr>
            <p:ph idx="1"/>
          </p:nvPr>
        </p:nvPicPr>
        <p:blipFill>
          <a:blip r:embed="rId2"/>
          <a:stretch>
            <a:fillRect/>
          </a:stretch>
        </p:blipFill>
        <p:spPr>
          <a:xfrm>
            <a:off x="1866916" y="1253331"/>
            <a:ext cx="8458167" cy="4351338"/>
          </a:xfrm>
        </p:spPr>
      </p:pic>
      <p:sp>
        <p:nvSpPr>
          <p:cNvPr id="6" name="TextBox 5">
            <a:extLst>
              <a:ext uri="{FF2B5EF4-FFF2-40B4-BE49-F238E27FC236}">
                <a16:creationId xmlns:a16="http://schemas.microsoft.com/office/drawing/2014/main" id="{D1240CA1-41E8-05CA-E6BA-BBE33B43F95E}"/>
              </a:ext>
            </a:extLst>
          </p:cNvPr>
          <p:cNvSpPr txBox="1"/>
          <p:nvPr/>
        </p:nvSpPr>
        <p:spPr>
          <a:xfrm>
            <a:off x="4988901" y="5881254"/>
            <a:ext cx="2080891" cy="369332"/>
          </a:xfrm>
          <a:prstGeom prst="rect">
            <a:avLst/>
          </a:prstGeom>
          <a:noFill/>
        </p:spPr>
        <p:txBody>
          <a:bodyPr wrap="none" rtlCol="0">
            <a:spAutoFit/>
          </a:bodyPr>
          <a:lstStyle/>
          <a:p>
            <a:r>
              <a:rPr lang="en-IN" dirty="0"/>
              <a:t>Fig-6 Overview Page</a:t>
            </a:r>
          </a:p>
        </p:txBody>
      </p:sp>
    </p:spTree>
    <p:extLst>
      <p:ext uri="{BB962C8B-B14F-4D97-AF65-F5344CB8AC3E}">
        <p14:creationId xmlns:p14="http://schemas.microsoft.com/office/powerpoint/2010/main" val="3386276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1F95980-4685-7CC7-1F67-2FD30BD3678B}"/>
              </a:ext>
            </a:extLst>
          </p:cNvPr>
          <p:cNvPicPr>
            <a:picLocks noGrp="1" noChangeAspect="1"/>
          </p:cNvPicPr>
          <p:nvPr>
            <p:ph idx="1"/>
          </p:nvPr>
        </p:nvPicPr>
        <p:blipFill>
          <a:blip r:embed="rId2"/>
          <a:stretch>
            <a:fillRect/>
          </a:stretch>
        </p:blipFill>
        <p:spPr>
          <a:xfrm>
            <a:off x="1697621" y="1253331"/>
            <a:ext cx="8796758" cy="4351338"/>
          </a:xfrm>
        </p:spPr>
      </p:pic>
      <p:sp>
        <p:nvSpPr>
          <p:cNvPr id="6" name="TextBox 5">
            <a:extLst>
              <a:ext uri="{FF2B5EF4-FFF2-40B4-BE49-F238E27FC236}">
                <a16:creationId xmlns:a16="http://schemas.microsoft.com/office/drawing/2014/main" id="{2594D6DE-D7F9-FF78-A310-7001738F54FF}"/>
              </a:ext>
            </a:extLst>
          </p:cNvPr>
          <p:cNvSpPr txBox="1"/>
          <p:nvPr/>
        </p:nvSpPr>
        <p:spPr>
          <a:xfrm>
            <a:off x="4988901" y="5881254"/>
            <a:ext cx="2183162" cy="369332"/>
          </a:xfrm>
          <a:prstGeom prst="rect">
            <a:avLst/>
          </a:prstGeom>
          <a:noFill/>
        </p:spPr>
        <p:txBody>
          <a:bodyPr wrap="none" rtlCol="0">
            <a:spAutoFit/>
          </a:bodyPr>
          <a:lstStyle/>
          <a:p>
            <a:r>
              <a:rPr lang="en-IN" dirty="0"/>
              <a:t>Fig-7 Daily Sales Page</a:t>
            </a:r>
          </a:p>
        </p:txBody>
      </p:sp>
    </p:spTree>
    <p:extLst>
      <p:ext uri="{BB962C8B-B14F-4D97-AF65-F5344CB8AC3E}">
        <p14:creationId xmlns:p14="http://schemas.microsoft.com/office/powerpoint/2010/main" val="339443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2159355-585F-02DB-A989-47D019AE9E93}"/>
              </a:ext>
            </a:extLst>
          </p:cNvPr>
          <p:cNvPicPr>
            <a:picLocks noGrp="1" noChangeAspect="1"/>
          </p:cNvPicPr>
          <p:nvPr>
            <p:ph idx="1"/>
          </p:nvPr>
        </p:nvPicPr>
        <p:blipFill>
          <a:blip r:embed="rId2"/>
          <a:stretch>
            <a:fillRect/>
          </a:stretch>
        </p:blipFill>
        <p:spPr>
          <a:xfrm>
            <a:off x="1735284" y="1253331"/>
            <a:ext cx="8721431" cy="4351338"/>
          </a:xfrm>
        </p:spPr>
      </p:pic>
      <p:sp>
        <p:nvSpPr>
          <p:cNvPr id="6" name="TextBox 5">
            <a:extLst>
              <a:ext uri="{FF2B5EF4-FFF2-40B4-BE49-F238E27FC236}">
                <a16:creationId xmlns:a16="http://schemas.microsoft.com/office/drawing/2014/main" id="{605607B4-BB91-26AE-FD80-1A538BEF04B3}"/>
              </a:ext>
            </a:extLst>
          </p:cNvPr>
          <p:cNvSpPr txBox="1"/>
          <p:nvPr/>
        </p:nvSpPr>
        <p:spPr>
          <a:xfrm>
            <a:off x="4988901" y="5881254"/>
            <a:ext cx="2514471" cy="369332"/>
          </a:xfrm>
          <a:prstGeom prst="rect">
            <a:avLst/>
          </a:prstGeom>
          <a:noFill/>
        </p:spPr>
        <p:txBody>
          <a:bodyPr wrap="none" rtlCol="0">
            <a:spAutoFit/>
          </a:bodyPr>
          <a:lstStyle/>
          <a:p>
            <a:r>
              <a:rPr lang="en-IN" dirty="0"/>
              <a:t>Fig-8 Monthly Sales Page</a:t>
            </a:r>
          </a:p>
        </p:txBody>
      </p:sp>
    </p:spTree>
    <p:extLst>
      <p:ext uri="{BB962C8B-B14F-4D97-AF65-F5344CB8AC3E}">
        <p14:creationId xmlns:p14="http://schemas.microsoft.com/office/powerpoint/2010/main" val="147796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86929C-77F3-378E-FE30-A7EA589887A1}"/>
              </a:ext>
            </a:extLst>
          </p:cNvPr>
          <p:cNvPicPr>
            <a:picLocks noGrp="1" noChangeAspect="1"/>
          </p:cNvPicPr>
          <p:nvPr>
            <p:ph idx="1"/>
          </p:nvPr>
        </p:nvPicPr>
        <p:blipFill>
          <a:blip r:embed="rId2"/>
          <a:stretch>
            <a:fillRect/>
          </a:stretch>
        </p:blipFill>
        <p:spPr>
          <a:xfrm>
            <a:off x="1802342" y="1253331"/>
            <a:ext cx="8587316" cy="4351338"/>
          </a:xfrm>
        </p:spPr>
      </p:pic>
      <p:sp>
        <p:nvSpPr>
          <p:cNvPr id="6" name="TextBox 5">
            <a:extLst>
              <a:ext uri="{FF2B5EF4-FFF2-40B4-BE49-F238E27FC236}">
                <a16:creationId xmlns:a16="http://schemas.microsoft.com/office/drawing/2014/main" id="{E2C66DCF-4236-2A52-A712-78EDEF68637B}"/>
              </a:ext>
            </a:extLst>
          </p:cNvPr>
          <p:cNvSpPr txBox="1"/>
          <p:nvPr/>
        </p:nvSpPr>
        <p:spPr>
          <a:xfrm>
            <a:off x="4988901" y="5881254"/>
            <a:ext cx="2248308" cy="369332"/>
          </a:xfrm>
          <a:prstGeom prst="rect">
            <a:avLst/>
          </a:prstGeom>
          <a:noFill/>
        </p:spPr>
        <p:txBody>
          <a:bodyPr wrap="none" rtlCol="0">
            <a:spAutoFit/>
          </a:bodyPr>
          <a:lstStyle/>
          <a:p>
            <a:r>
              <a:rPr lang="en-IN" dirty="0"/>
              <a:t>Fig-9 Breakdown Page</a:t>
            </a:r>
          </a:p>
        </p:txBody>
      </p:sp>
    </p:spTree>
    <p:extLst>
      <p:ext uri="{BB962C8B-B14F-4D97-AF65-F5344CB8AC3E}">
        <p14:creationId xmlns:p14="http://schemas.microsoft.com/office/powerpoint/2010/main" val="854891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C04D4A2-4D90-24D8-81EE-5CD99BCDB3F9}"/>
              </a:ext>
            </a:extLst>
          </p:cNvPr>
          <p:cNvPicPr>
            <a:picLocks noGrp="1" noChangeAspect="1"/>
          </p:cNvPicPr>
          <p:nvPr>
            <p:ph idx="1"/>
          </p:nvPr>
        </p:nvPicPr>
        <p:blipFill>
          <a:blip r:embed="rId2"/>
          <a:stretch>
            <a:fillRect/>
          </a:stretch>
        </p:blipFill>
        <p:spPr>
          <a:xfrm>
            <a:off x="1765560" y="1253331"/>
            <a:ext cx="8660880" cy="4351338"/>
          </a:xfrm>
        </p:spPr>
      </p:pic>
      <p:sp>
        <p:nvSpPr>
          <p:cNvPr id="6" name="TextBox 5">
            <a:extLst>
              <a:ext uri="{FF2B5EF4-FFF2-40B4-BE49-F238E27FC236}">
                <a16:creationId xmlns:a16="http://schemas.microsoft.com/office/drawing/2014/main" id="{C9625EEA-85CE-D564-E8D2-CBB59EE39B24}"/>
              </a:ext>
            </a:extLst>
          </p:cNvPr>
          <p:cNvSpPr txBox="1"/>
          <p:nvPr/>
        </p:nvSpPr>
        <p:spPr>
          <a:xfrm>
            <a:off x="4988901" y="5881254"/>
            <a:ext cx="2013243" cy="369332"/>
          </a:xfrm>
          <a:prstGeom prst="rect">
            <a:avLst/>
          </a:prstGeom>
          <a:noFill/>
        </p:spPr>
        <p:txBody>
          <a:bodyPr wrap="none" rtlCol="0">
            <a:spAutoFit/>
          </a:bodyPr>
          <a:lstStyle/>
          <a:p>
            <a:r>
              <a:rPr lang="en-IN" dirty="0"/>
              <a:t>Fig-10 Admins Page</a:t>
            </a:r>
          </a:p>
        </p:txBody>
      </p:sp>
    </p:spTree>
    <p:extLst>
      <p:ext uri="{BB962C8B-B14F-4D97-AF65-F5344CB8AC3E}">
        <p14:creationId xmlns:p14="http://schemas.microsoft.com/office/powerpoint/2010/main" val="41184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306-B48F-199E-FA44-A09BA31DAF15}"/>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Overview</a:t>
            </a:r>
          </a:p>
        </p:txBody>
      </p:sp>
      <p:sp>
        <p:nvSpPr>
          <p:cNvPr id="3" name="Content Placeholder 2">
            <a:extLst>
              <a:ext uri="{FF2B5EF4-FFF2-40B4-BE49-F238E27FC236}">
                <a16:creationId xmlns:a16="http://schemas.microsoft.com/office/drawing/2014/main" id="{9D76A0A2-6098-913D-C20C-A39C1977CDBD}"/>
              </a:ext>
            </a:extLst>
          </p:cNvPr>
          <p:cNvSpPr>
            <a:spLocks noGrp="1"/>
          </p:cNvSpPr>
          <p:nvPr>
            <p:ph idx="1"/>
          </p:nvPr>
        </p:nvSpPr>
        <p:spPr>
          <a:xfrm>
            <a:off x="1229107" y="1488686"/>
            <a:ext cx="9097161" cy="4750835"/>
          </a:xfrm>
        </p:spPr>
        <p:txBody>
          <a:bodyPr>
            <a:normAutofit lnSpcReduction="10000"/>
          </a:bodyPr>
          <a:lstStyle/>
          <a:p>
            <a:pPr marL="0" indent="0">
              <a:buNone/>
            </a:pPr>
            <a:endParaRPr lang="en-US" sz="2000" dirty="0"/>
          </a:p>
          <a:p>
            <a:r>
              <a:rPr lang="en-US" sz="2400" b="1" dirty="0"/>
              <a:t>Title Explanation</a:t>
            </a:r>
          </a:p>
          <a:p>
            <a:r>
              <a:rPr lang="en-US" sz="2400" b="1" dirty="0"/>
              <a:t>Abstract of the Application</a:t>
            </a:r>
          </a:p>
          <a:p>
            <a:r>
              <a:rPr lang="en-US" sz="2400" b="1" dirty="0"/>
              <a:t>Introduction of the Application</a:t>
            </a:r>
          </a:p>
          <a:p>
            <a:r>
              <a:rPr lang="en-US" sz="2400" b="1" dirty="0"/>
              <a:t>Problem Statement</a:t>
            </a:r>
          </a:p>
          <a:p>
            <a:r>
              <a:rPr lang="en-US" sz="2400" b="1" dirty="0"/>
              <a:t>Objectives</a:t>
            </a:r>
          </a:p>
          <a:p>
            <a:r>
              <a:rPr lang="en-US" sz="2400" b="1" dirty="0"/>
              <a:t>Data Model</a:t>
            </a:r>
          </a:p>
          <a:p>
            <a:r>
              <a:rPr lang="en-US" sz="2400" b="1" dirty="0"/>
              <a:t>Methodology</a:t>
            </a:r>
          </a:p>
          <a:p>
            <a:r>
              <a:rPr lang="en-US" sz="2400" b="1" dirty="0"/>
              <a:t>Conclusion</a:t>
            </a:r>
          </a:p>
          <a:p>
            <a:r>
              <a:rPr lang="en-US" sz="2400" b="1" dirty="0"/>
              <a:t>Future Enhancement</a:t>
            </a:r>
          </a:p>
          <a:p>
            <a:r>
              <a:rPr lang="en-US" sz="2400" b="1" dirty="0"/>
              <a:t>References</a:t>
            </a:r>
          </a:p>
          <a:p>
            <a:pPr marL="0" indent="0">
              <a:buNone/>
            </a:pPr>
            <a:endParaRPr lang="en-US" sz="2400" dirty="0"/>
          </a:p>
          <a:p>
            <a:endParaRPr lang="en-US" sz="2400" dirty="0"/>
          </a:p>
          <a:p>
            <a:endParaRPr lang="en-US" sz="2400" dirty="0"/>
          </a:p>
          <a:p>
            <a:endParaRPr lang="en-IN" sz="2400" dirty="0"/>
          </a:p>
        </p:txBody>
      </p:sp>
    </p:spTree>
    <p:extLst>
      <p:ext uri="{BB962C8B-B14F-4D97-AF65-F5344CB8AC3E}">
        <p14:creationId xmlns:p14="http://schemas.microsoft.com/office/powerpoint/2010/main" val="1477967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675400-DA0F-527C-00CE-0540EF62572D}"/>
              </a:ext>
            </a:extLst>
          </p:cNvPr>
          <p:cNvPicPr>
            <a:picLocks noGrp="1" noChangeAspect="1"/>
          </p:cNvPicPr>
          <p:nvPr>
            <p:ph idx="1"/>
          </p:nvPr>
        </p:nvPicPr>
        <p:blipFill>
          <a:blip r:embed="rId2"/>
          <a:stretch>
            <a:fillRect/>
          </a:stretch>
        </p:blipFill>
        <p:spPr>
          <a:xfrm>
            <a:off x="1770204" y="1253331"/>
            <a:ext cx="8651592" cy="4351338"/>
          </a:xfrm>
        </p:spPr>
      </p:pic>
      <p:sp>
        <p:nvSpPr>
          <p:cNvPr id="6" name="TextBox 5">
            <a:extLst>
              <a:ext uri="{FF2B5EF4-FFF2-40B4-BE49-F238E27FC236}">
                <a16:creationId xmlns:a16="http://schemas.microsoft.com/office/drawing/2014/main" id="{380B252C-91F5-EA0C-6E93-53FF01FA5A50}"/>
              </a:ext>
            </a:extLst>
          </p:cNvPr>
          <p:cNvSpPr txBox="1"/>
          <p:nvPr/>
        </p:nvSpPr>
        <p:spPr>
          <a:xfrm>
            <a:off x="4988901" y="5881254"/>
            <a:ext cx="2516715" cy="369332"/>
          </a:xfrm>
          <a:prstGeom prst="rect">
            <a:avLst/>
          </a:prstGeom>
          <a:noFill/>
        </p:spPr>
        <p:txBody>
          <a:bodyPr wrap="none" rtlCol="0">
            <a:spAutoFit/>
          </a:bodyPr>
          <a:lstStyle/>
          <a:p>
            <a:r>
              <a:rPr lang="en-IN"/>
              <a:t>Fig-11 Performance Page</a:t>
            </a:r>
            <a:endParaRPr lang="en-IN" dirty="0"/>
          </a:p>
        </p:txBody>
      </p:sp>
    </p:spTree>
    <p:extLst>
      <p:ext uri="{BB962C8B-B14F-4D97-AF65-F5344CB8AC3E}">
        <p14:creationId xmlns:p14="http://schemas.microsoft.com/office/powerpoint/2010/main" val="1120922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34AD-A882-E435-33C5-142477FE19D5}"/>
              </a:ext>
            </a:extLst>
          </p:cNvPr>
          <p:cNvSpPr>
            <a:spLocks noGrp="1"/>
          </p:cNvSpPr>
          <p:nvPr>
            <p:ph type="title"/>
          </p:nvPr>
        </p:nvSpPr>
        <p:spPr>
          <a:xfrm>
            <a:off x="838200" y="234497"/>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9F0D3AC5-F2D2-2FB9-62A1-34645DC4DCA6}"/>
              </a:ext>
            </a:extLst>
          </p:cNvPr>
          <p:cNvSpPr>
            <a:spLocks noGrp="1"/>
          </p:cNvSpPr>
          <p:nvPr>
            <p:ph idx="1"/>
          </p:nvPr>
        </p:nvSpPr>
        <p:spPr>
          <a:xfrm>
            <a:off x="838200" y="1560060"/>
            <a:ext cx="10515600" cy="4802187"/>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1. Project Setup: </a:t>
            </a:r>
          </a:p>
          <a:p>
            <a:pPr marL="0" indent="0" algn="just">
              <a:buNone/>
            </a:pPr>
            <a:r>
              <a:rPr lang="en-US" sz="2400" dirty="0">
                <a:latin typeface="Times New Roman" panose="02020603050405020304" pitchFamily="18" charset="0"/>
                <a:cs typeface="Times New Roman" panose="02020603050405020304" pitchFamily="18" charset="0"/>
              </a:rPr>
              <a:t>Set up the Clever-Dash project using Create React App or Next.js for frontend development.  Install Node.js and </a:t>
            </a:r>
            <a:r>
              <a:rPr lang="en-US" sz="2400" dirty="0" err="1">
                <a:latin typeface="Times New Roman" panose="02020603050405020304" pitchFamily="18" charset="0"/>
                <a:cs typeface="Times New Roman" panose="02020603050405020304" pitchFamily="18" charset="0"/>
              </a:rPr>
              <a:t>npm</a:t>
            </a:r>
            <a:r>
              <a:rPr lang="en-US" sz="2400" dirty="0">
                <a:latin typeface="Times New Roman" panose="02020603050405020304" pitchFamily="18" charset="0"/>
                <a:cs typeface="Times New Roman" panose="02020603050405020304" pitchFamily="18" charset="0"/>
              </a:rPr>
              <a:t> (or yarn) for managing dependencies.</a:t>
            </a:r>
          </a:p>
          <a:p>
            <a:pPr marL="0" indent="0" algn="just">
              <a:buNone/>
            </a:pPr>
            <a:r>
              <a:rPr lang="en-US" sz="2400" b="1" dirty="0">
                <a:latin typeface="Times New Roman" panose="02020603050405020304" pitchFamily="18" charset="0"/>
                <a:cs typeface="Times New Roman" panose="02020603050405020304" pitchFamily="18" charset="0"/>
              </a:rPr>
              <a:t>2. Design Phase: </a:t>
            </a:r>
          </a:p>
          <a:p>
            <a:pPr marL="0" indent="0" algn="just">
              <a:buNone/>
            </a:pPr>
            <a:r>
              <a:rPr lang="en-US" sz="2400" dirty="0">
                <a:latin typeface="Times New Roman" panose="02020603050405020304" pitchFamily="18" charset="0"/>
                <a:cs typeface="Times New Roman" panose="02020603050405020304" pitchFamily="18" charset="0"/>
              </a:rPr>
              <a:t> Sketch out the layout of the Clever-Dash dashboard application, identifying key components and data visualization areas.   - Decide on the overall style and appearance of the dashboard interface, ensuring it aligns with Clever-Dash branding and user preferences.</a:t>
            </a:r>
          </a:p>
          <a:p>
            <a:pPr marL="0" indent="0" algn="just">
              <a:buNone/>
            </a:pPr>
            <a:r>
              <a:rPr lang="en-US" sz="2400" b="1" dirty="0">
                <a:latin typeface="Times New Roman" panose="02020603050405020304" pitchFamily="18" charset="0"/>
                <a:cs typeface="Times New Roman" panose="02020603050405020304" pitchFamily="18" charset="0"/>
              </a:rPr>
              <a:t>3. Component Architecture: </a:t>
            </a:r>
          </a:p>
          <a:p>
            <a:pPr marL="0" indent="0" algn="just">
              <a:buNone/>
            </a:pPr>
            <a:r>
              <a:rPr lang="en-US" sz="2400" dirty="0">
                <a:latin typeface="Times New Roman" panose="02020603050405020304" pitchFamily="18" charset="0"/>
                <a:cs typeface="Times New Roman" panose="02020603050405020304" pitchFamily="18" charset="0"/>
              </a:rPr>
              <a:t>Break down the Clever-Dash application into modular components such as Dashboard, DataGrid, Charts, Sidebar, etc.   - Design reusable components to promote a clean and maintainable codebase, enhancing scalability and flexibility.</a:t>
            </a:r>
          </a:p>
        </p:txBody>
      </p:sp>
    </p:spTree>
    <p:extLst>
      <p:ext uri="{BB962C8B-B14F-4D97-AF65-F5344CB8AC3E}">
        <p14:creationId xmlns:p14="http://schemas.microsoft.com/office/powerpoint/2010/main" val="2769963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7428AD-339D-0E36-841F-D8481486777C}"/>
              </a:ext>
            </a:extLst>
          </p:cNvPr>
          <p:cNvSpPr>
            <a:spLocks noGrp="1"/>
          </p:cNvSpPr>
          <p:nvPr>
            <p:ph idx="1"/>
          </p:nvPr>
        </p:nvSpPr>
        <p:spPr>
          <a:xfrm>
            <a:off x="838200" y="418011"/>
            <a:ext cx="10515600" cy="5811203"/>
          </a:xfrm>
        </p:spPr>
        <p:txBody>
          <a:bodyPr>
            <a:normAutofit lnSpcReduction="10000"/>
          </a:bodyPr>
          <a:lstStyle/>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4. State Management:   </a:t>
            </a:r>
          </a:p>
          <a:p>
            <a:pPr marL="0" indent="0" algn="just">
              <a:buNone/>
            </a:pPr>
            <a:r>
              <a:rPr lang="en-US" sz="2400" dirty="0">
                <a:latin typeface="Times New Roman" panose="02020603050405020304" pitchFamily="18" charset="0"/>
                <a:cs typeface="Times New Roman" panose="02020603050405020304" pitchFamily="18" charset="0"/>
              </a:rPr>
              <a:t>Choose a suitable state management solution like React Context or Redux for managing application-wide state, including user data and dashboard settings. Ensure that user data and other relevant information are stored appropriately in the application state.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5. Backend Setup: </a:t>
            </a:r>
          </a:p>
          <a:p>
            <a:pPr marL="0" indent="0" algn="just">
              <a:buNone/>
            </a:pPr>
            <a:r>
              <a:rPr lang="en-US" sz="2400" dirty="0">
                <a:latin typeface="Times New Roman" panose="02020603050405020304" pitchFamily="18" charset="0"/>
                <a:cs typeface="Times New Roman" panose="02020603050405020304" pitchFamily="18" charset="0"/>
              </a:rPr>
              <a:t>Set up a backend server using Node.js with Express.js to handle user authentication, data storage, and API </a:t>
            </a:r>
            <a:r>
              <a:rPr lang="en-US" sz="2400" dirty="0" err="1">
                <a:latin typeface="Times New Roman" panose="02020603050405020304" pitchFamily="18" charset="0"/>
                <a:cs typeface="Times New Roman" panose="02020603050405020304" pitchFamily="18" charset="0"/>
              </a:rPr>
              <a:t>endpoints.Implement</a:t>
            </a:r>
            <a:r>
              <a:rPr lang="en-US" sz="2400" dirty="0">
                <a:latin typeface="Times New Roman" panose="02020603050405020304" pitchFamily="18" charset="0"/>
                <a:cs typeface="Times New Roman" panose="02020603050405020304" pitchFamily="18" charset="0"/>
              </a:rPr>
              <a:t> APIs for user authentication, fetching/sending data, and managing user profiles, including avatars.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6. User Authentication:</a:t>
            </a:r>
          </a:p>
          <a:p>
            <a:pPr marL="0" indent="0" algn="just">
              <a:buNone/>
            </a:pPr>
            <a:r>
              <a:rPr lang="en-US" sz="2400" dirty="0">
                <a:latin typeface="Times New Roman" panose="02020603050405020304" pitchFamily="18" charset="0"/>
                <a:cs typeface="Times New Roman" panose="02020603050405020304" pitchFamily="18" charset="0"/>
              </a:rPr>
              <a:t>Implement user authentication functionality using libraries like JSON Web Tokens (JWTs) to secure Clever-Dash user </a:t>
            </a:r>
            <a:r>
              <a:rPr lang="en-US" sz="2400" dirty="0" err="1">
                <a:latin typeface="Times New Roman" panose="02020603050405020304" pitchFamily="18" charset="0"/>
                <a:cs typeface="Times New Roman" panose="02020603050405020304" pitchFamily="18" charset="0"/>
              </a:rPr>
              <a:t>accounts.Create</a:t>
            </a:r>
            <a:r>
              <a:rPr lang="en-US" sz="2400" dirty="0">
                <a:latin typeface="Times New Roman" panose="02020603050405020304" pitchFamily="18" charset="0"/>
                <a:cs typeface="Times New Roman" panose="02020603050405020304" pitchFamily="18" charset="0"/>
              </a:rPr>
              <a:t> endpoints for register, login, and logout functionalities, ensuring data security and user privacy.</a:t>
            </a:r>
          </a:p>
          <a:p>
            <a:endParaRPr lang="en-IN" dirty="0"/>
          </a:p>
        </p:txBody>
      </p:sp>
    </p:spTree>
    <p:extLst>
      <p:ext uri="{BB962C8B-B14F-4D97-AF65-F5344CB8AC3E}">
        <p14:creationId xmlns:p14="http://schemas.microsoft.com/office/powerpoint/2010/main" val="818516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15933-7497-5C40-1AE2-DD9996946B41}"/>
              </a:ext>
            </a:extLst>
          </p:cNvPr>
          <p:cNvSpPr>
            <a:spLocks noGrp="1"/>
          </p:cNvSpPr>
          <p:nvPr>
            <p:ph idx="1"/>
          </p:nvPr>
        </p:nvSpPr>
        <p:spPr>
          <a:xfrm>
            <a:off x="838200" y="911225"/>
            <a:ext cx="10515600" cy="4351338"/>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7. Styling:</a:t>
            </a:r>
          </a:p>
          <a:p>
            <a:pPr marL="0" indent="0" algn="just">
              <a:buNone/>
            </a:pPr>
            <a:r>
              <a:rPr lang="en-US" sz="2400" dirty="0">
                <a:latin typeface="Times New Roman" panose="02020603050405020304" pitchFamily="18" charset="0"/>
                <a:cs typeface="Times New Roman" panose="02020603050405020304" pitchFamily="18" charset="0"/>
              </a:rPr>
              <a:t>Apply styles to Clever-Dash components using CSS, Material UI and styled-components to enhance visual appeal and user </a:t>
            </a:r>
            <a:r>
              <a:rPr lang="en-US" sz="2400" dirty="0" err="1">
                <a:latin typeface="Times New Roman" panose="02020603050405020304" pitchFamily="18" charset="0"/>
                <a:cs typeface="Times New Roman" panose="02020603050405020304" pitchFamily="18" charset="0"/>
              </a:rPr>
              <a:t>engagement.Implement</a:t>
            </a:r>
            <a:r>
              <a:rPr lang="en-US" sz="2400" dirty="0">
                <a:latin typeface="Times New Roman" panose="02020603050405020304" pitchFamily="18" charset="0"/>
                <a:cs typeface="Times New Roman" panose="02020603050405020304" pitchFamily="18" charset="0"/>
              </a:rPr>
              <a:t> responsive design principles to ensure Clever-Dash looks and functions seamlessly across various devices and screen sizes.</a:t>
            </a:r>
          </a:p>
          <a:p>
            <a:pPr marL="0" indent="0">
              <a:buNone/>
            </a:pPr>
            <a:endParaRPr lang="en-IN" dirty="0"/>
          </a:p>
        </p:txBody>
      </p:sp>
    </p:spTree>
    <p:extLst>
      <p:ext uri="{BB962C8B-B14F-4D97-AF65-F5344CB8AC3E}">
        <p14:creationId xmlns:p14="http://schemas.microsoft.com/office/powerpoint/2010/main" val="921987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289BA-21E0-CF21-4D92-376AE56D8C5A}"/>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52F293D5-1FDB-1020-AA5A-47CEC40B3215}"/>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React JS and Material UI for the user interface</a:t>
            </a:r>
          </a:p>
          <a:p>
            <a:pPr algn="just"/>
            <a:r>
              <a:rPr lang="en-IN" sz="2400" dirty="0" err="1">
                <a:latin typeface="Times New Roman" panose="02020603050405020304" pitchFamily="18" charset="0"/>
                <a:cs typeface="Times New Roman" panose="02020603050405020304" pitchFamily="18" charset="0"/>
              </a:rPr>
              <a:t>Nivo</a:t>
            </a:r>
            <a:r>
              <a:rPr lang="en-IN" sz="2400" dirty="0">
                <a:latin typeface="Times New Roman" panose="02020603050405020304" pitchFamily="18" charset="0"/>
                <a:cs typeface="Times New Roman" panose="02020603050405020304" pitchFamily="18" charset="0"/>
              </a:rPr>
              <a:t> Charts for displaying various charts and to also display geographical information.</a:t>
            </a:r>
          </a:p>
          <a:p>
            <a:pPr algn="just"/>
            <a:r>
              <a:rPr lang="en-IN" sz="2400" dirty="0">
                <a:latin typeface="Times New Roman" panose="02020603050405020304" pitchFamily="18" charset="0"/>
                <a:cs typeface="Times New Roman" panose="02020603050405020304" pitchFamily="18" charset="0"/>
              </a:rPr>
              <a:t>Redux </a:t>
            </a:r>
            <a:r>
              <a:rPr lang="en-IN" sz="2400" dirty="0" err="1">
                <a:latin typeface="Times New Roman" panose="02020603050405020304" pitchFamily="18" charset="0"/>
                <a:cs typeface="Times New Roman" panose="02020603050405020304" pitchFamily="18" charset="0"/>
              </a:rPr>
              <a:t>ToolKit</a:t>
            </a:r>
            <a:r>
              <a:rPr lang="en-IN" sz="2400" dirty="0">
                <a:latin typeface="Times New Roman" panose="02020603050405020304" pitchFamily="18" charset="0"/>
                <a:cs typeface="Times New Roman" panose="02020603050405020304" pitchFamily="18" charset="0"/>
              </a:rPr>
              <a:t> for efficient state management.</a:t>
            </a:r>
          </a:p>
          <a:p>
            <a:pPr algn="just"/>
            <a:r>
              <a:rPr lang="en-IN" sz="2400" dirty="0">
                <a:latin typeface="Times New Roman" panose="02020603050405020304" pitchFamily="18" charset="0"/>
                <a:cs typeface="Times New Roman" panose="02020603050405020304" pitchFamily="18" charset="0"/>
              </a:rPr>
              <a:t>Redux Query Toolkit for simplified data fetching and caching.</a:t>
            </a:r>
          </a:p>
          <a:p>
            <a:pPr algn="just"/>
            <a:r>
              <a:rPr lang="en-IN" sz="2400" dirty="0">
                <a:latin typeface="Times New Roman" panose="02020603050405020304" pitchFamily="18" charset="0"/>
                <a:cs typeface="Times New Roman" panose="02020603050405020304" pitchFamily="18" charset="0"/>
              </a:rPr>
              <a:t>Node JS as a runtime environment for the app to run outside of browser.</a:t>
            </a:r>
          </a:p>
          <a:p>
            <a:pPr algn="just"/>
            <a:r>
              <a:rPr lang="en-IN" sz="2400" dirty="0">
                <a:latin typeface="Times New Roman" panose="02020603050405020304" pitchFamily="18" charset="0"/>
                <a:cs typeface="Times New Roman" panose="02020603050405020304" pitchFamily="18" charset="0"/>
              </a:rPr>
              <a:t>Express JS as a backend framework for Node JS.</a:t>
            </a:r>
          </a:p>
          <a:p>
            <a:pPr algn="just"/>
            <a:r>
              <a:rPr lang="en-IN" sz="2400" dirty="0">
                <a:latin typeface="Times New Roman" panose="02020603050405020304" pitchFamily="18" charset="0"/>
                <a:cs typeface="Times New Roman" panose="02020603050405020304" pitchFamily="18" charset="0"/>
              </a:rPr>
              <a:t>Mongoose for a schema-based solution to model application data.</a:t>
            </a:r>
          </a:p>
          <a:p>
            <a:pPr algn="just"/>
            <a:r>
              <a:rPr lang="en-IN" sz="2400" dirty="0">
                <a:latin typeface="Times New Roman" panose="02020603050405020304" pitchFamily="18" charset="0"/>
                <a:cs typeface="Times New Roman" panose="02020603050405020304" pitchFamily="18" charset="0"/>
              </a:rPr>
              <a:t>MongoDB for database.</a:t>
            </a:r>
          </a:p>
        </p:txBody>
      </p:sp>
    </p:spTree>
    <p:extLst>
      <p:ext uri="{BB962C8B-B14F-4D97-AF65-F5344CB8AC3E}">
        <p14:creationId xmlns:p14="http://schemas.microsoft.com/office/powerpoint/2010/main" val="3223437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73FF-C853-9B09-9F41-1BF0F9D6DBA5}"/>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BAC63D-084D-189B-546F-82B2387C7E13}"/>
              </a:ext>
            </a:extLst>
          </p:cNvPr>
          <p:cNvSpPr>
            <a:spLocks noGrp="1"/>
          </p:cNvSpPr>
          <p:nvPr>
            <p:ph idx="1"/>
          </p:nvPr>
        </p:nvSpPr>
        <p:spPr>
          <a:xfrm>
            <a:off x="838200" y="2141537"/>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Clever-Dash offers a user-friendly platform for data visualization and management. With its advanced features and seamless integration capabilities, Clever-Dash empowers users to unlock insights and make informed decisions. It serves as a tool that can be intuitive and also is minimal in complexity that makes it easy for a wider range of users to use</a:t>
            </a:r>
          </a:p>
        </p:txBody>
      </p:sp>
    </p:spTree>
    <p:extLst>
      <p:ext uri="{BB962C8B-B14F-4D97-AF65-F5344CB8AC3E}">
        <p14:creationId xmlns:p14="http://schemas.microsoft.com/office/powerpoint/2010/main" val="1546875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190B9-D76E-199E-BDBD-493D2DB81839}"/>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Future Enhancement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EDE089-0E2A-D27C-DD71-1739122E8AFC}"/>
              </a:ext>
            </a:extLst>
          </p:cNvPr>
          <p:cNvSpPr>
            <a:spLocks noGrp="1"/>
          </p:cNvSpPr>
          <p:nvPr>
            <p:ph idx="1"/>
          </p:nvPr>
        </p:nvSpPr>
        <p:spPr>
          <a:xfrm>
            <a:off x="838200" y="1507808"/>
            <a:ext cx="10515600" cy="4144335"/>
          </a:xfrm>
        </p:spPr>
        <p:txBody>
          <a:bodyPr>
            <a:normAutofit/>
          </a:bodyPr>
          <a:lstStyle/>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1.Expanded Data Visualization Options :</a:t>
            </a:r>
          </a:p>
          <a:p>
            <a:pPr marL="0" indent="0" algn="just">
              <a:buNone/>
            </a:pPr>
            <a:r>
              <a:rPr lang="en-US" sz="2400" dirty="0">
                <a:latin typeface="Times New Roman" panose="02020603050405020304" pitchFamily="18" charset="0"/>
                <a:cs typeface="Times New Roman" panose="02020603050405020304" pitchFamily="18" charset="0"/>
              </a:rPr>
              <a:t> Introduce more chart types and advanced visualization techniques. </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2.Personalized Dashboards :</a:t>
            </a:r>
          </a:p>
          <a:p>
            <a:pPr marL="0" indent="0" algn="just">
              <a:buNone/>
            </a:pPr>
            <a:r>
              <a:rPr lang="en-US" sz="2400" dirty="0">
                <a:latin typeface="Times New Roman" panose="02020603050405020304" pitchFamily="18" charset="0"/>
                <a:cs typeface="Times New Roman" panose="02020603050405020304" pitchFamily="18" charset="0"/>
              </a:rPr>
              <a:t> Enhance customization features for tailored user experiences.  </a:t>
            </a:r>
          </a:p>
          <a:p>
            <a:pPr marL="0" indent="0">
              <a:buNone/>
            </a:pPr>
            <a:endParaRPr lang="en-US" sz="9600" dirty="0">
              <a:latin typeface="Times New Roman" panose="02020603050405020304" pitchFamily="18" charset="0"/>
              <a:cs typeface="Times New Roman" panose="02020603050405020304" pitchFamily="18" charset="0"/>
            </a:endParaRPr>
          </a:p>
          <a:p>
            <a:endParaRPr lang="en-US" sz="8000" dirty="0">
              <a:latin typeface="Times New Roman" panose="02020603050405020304" pitchFamily="18" charset="0"/>
              <a:cs typeface="Times New Roman" panose="02020603050405020304" pitchFamily="18" charset="0"/>
            </a:endParaRPr>
          </a:p>
          <a:p>
            <a:endParaRPr lang="en-US" sz="7400" dirty="0">
              <a:latin typeface="Times New Roman" panose="02020603050405020304" pitchFamily="18" charset="0"/>
              <a:cs typeface="Times New Roman" panose="02020603050405020304" pitchFamily="18" charset="0"/>
            </a:endParaRPr>
          </a:p>
          <a:p>
            <a:pPr marL="0" indent="0">
              <a:buNone/>
            </a:pPr>
            <a:endParaRPr lang="en-IN" sz="7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71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5170-8A7C-D8C6-80EB-176318289E6B}"/>
              </a:ext>
            </a:extLst>
          </p:cNvPr>
          <p:cNvSpPr>
            <a:spLocks noGrp="1"/>
          </p:cNvSpPr>
          <p:nvPr>
            <p:ph type="title"/>
          </p:nvPr>
        </p:nvSpPr>
        <p:spPr>
          <a:xfrm>
            <a:off x="838200" y="274320"/>
            <a:ext cx="10515600"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6EB1300-A558-78BA-0E35-61D59924B523}"/>
              </a:ext>
            </a:extLst>
          </p:cNvPr>
          <p:cNvSpPr>
            <a:spLocks noGrp="1"/>
          </p:cNvSpPr>
          <p:nvPr>
            <p:ph idx="1"/>
          </p:nvPr>
        </p:nvSpPr>
        <p:spPr>
          <a:xfrm>
            <a:off x="838200" y="1642745"/>
            <a:ext cx="10515600" cy="4940935"/>
          </a:xfrm>
        </p:spPr>
        <p:txBody>
          <a:bodyPr>
            <a:normAutofit/>
          </a:bodyPr>
          <a:lstStyle/>
          <a:p>
            <a:pPr algn="just"/>
            <a:r>
              <a:rPr lang="en-IN" sz="2400" dirty="0">
                <a:latin typeface="Times New Roman" panose="02020603050405020304" pitchFamily="18" charset="0"/>
                <a:cs typeface="Times New Roman" panose="02020603050405020304" pitchFamily="18" charset="0"/>
              </a:rPr>
              <a:t>Material UI Documentation (</a:t>
            </a:r>
            <a:r>
              <a:rPr lang="en-IN" sz="2400" dirty="0">
                <a:latin typeface="Times New Roman" panose="02020603050405020304" pitchFamily="18" charset="0"/>
                <a:cs typeface="Times New Roman" panose="02020603050405020304" pitchFamily="18" charset="0"/>
                <a:hlinkClick r:id="rId2"/>
              </a:rPr>
              <a:t>https://material-ui.com/</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Material-UI is a popular React UI framework that provides pre-designed components following Google's Material Design principles</a:t>
            </a:r>
          </a:p>
          <a:p>
            <a:pPr algn="just"/>
            <a:r>
              <a:rPr lang="en-IN" sz="2400" dirty="0" err="1">
                <a:latin typeface="Times New Roman" panose="02020603050405020304" pitchFamily="18" charset="0"/>
                <a:cs typeface="Times New Roman" panose="02020603050405020304" pitchFamily="18" charset="0"/>
              </a:rPr>
              <a:t>Nivo</a:t>
            </a:r>
            <a:r>
              <a:rPr lang="en-IN" sz="2400" dirty="0">
                <a:latin typeface="Times New Roman" panose="02020603050405020304" pitchFamily="18" charset="0"/>
                <a:cs typeface="Times New Roman" panose="02020603050405020304" pitchFamily="18" charset="0"/>
              </a:rPr>
              <a:t> Charts Documentation (</a:t>
            </a:r>
            <a:r>
              <a:rPr lang="en-IN" sz="2400" dirty="0">
                <a:latin typeface="Times New Roman" panose="02020603050405020304" pitchFamily="18" charset="0"/>
                <a:cs typeface="Times New Roman" panose="02020603050405020304" pitchFamily="18" charset="0"/>
                <a:hlinkClick r:id="rId3"/>
              </a:rPr>
              <a:t>https://nivo.rocks/</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Nivo</a:t>
            </a:r>
            <a:r>
              <a:rPr lang="en-US" sz="2400" dirty="0">
                <a:latin typeface="Times New Roman" panose="02020603050405020304" pitchFamily="18" charset="0"/>
                <a:cs typeface="Times New Roman" panose="02020603050405020304" pitchFamily="18" charset="0"/>
              </a:rPr>
              <a:t> is a rich collection of customizable React components for building data visualization charts.</a:t>
            </a:r>
          </a:p>
          <a:p>
            <a:pPr algn="just"/>
            <a:r>
              <a:rPr lang="en-US" sz="2400" dirty="0">
                <a:latin typeface="Times New Roman" panose="02020603050405020304" pitchFamily="18" charset="0"/>
                <a:cs typeface="Times New Roman" panose="02020603050405020304" pitchFamily="18" charset="0"/>
              </a:rPr>
              <a:t>Node.js Documentation (</a:t>
            </a:r>
            <a:r>
              <a:rPr lang="en-US" sz="2400" dirty="0">
                <a:latin typeface="Times New Roman" panose="02020603050405020304" pitchFamily="18" charset="0"/>
                <a:cs typeface="Times New Roman" panose="02020603050405020304" pitchFamily="18" charset="0"/>
                <a:hlinkClick r:id="rId4"/>
              </a:rPr>
              <a:t>https://nodejs.org/en/docs/</a:t>
            </a:r>
            <a:r>
              <a:rPr lang="en-US" sz="2400" dirty="0">
                <a:latin typeface="Times New Roman" panose="02020603050405020304" pitchFamily="18" charset="0"/>
                <a:cs typeface="Times New Roman" panose="02020603050405020304" pitchFamily="18" charset="0"/>
              </a:rPr>
              <a:t>): Node.js is a popular runtime environment for building server-side applications in JavaScript</a:t>
            </a:r>
          </a:p>
          <a:p>
            <a:pPr algn="just"/>
            <a:r>
              <a:rPr lang="en-US" sz="2400" dirty="0">
                <a:latin typeface="Times New Roman" panose="02020603050405020304" pitchFamily="18" charset="0"/>
                <a:cs typeface="Times New Roman" panose="02020603050405020304" pitchFamily="18" charset="0"/>
              </a:rPr>
              <a:t>Express.js Documentation (</a:t>
            </a:r>
            <a:r>
              <a:rPr lang="en-US" sz="2400" dirty="0">
                <a:latin typeface="Times New Roman" panose="02020603050405020304" pitchFamily="18" charset="0"/>
                <a:cs typeface="Times New Roman" panose="02020603050405020304" pitchFamily="18" charset="0"/>
                <a:hlinkClick r:id="rId5"/>
              </a:rPr>
              <a:t>https://expressjs.com/</a:t>
            </a:r>
            <a:r>
              <a:rPr lang="en-US" sz="2400" dirty="0">
                <a:latin typeface="Times New Roman" panose="02020603050405020304" pitchFamily="18" charset="0"/>
                <a:cs typeface="Times New Roman" panose="02020603050405020304" pitchFamily="18" charset="0"/>
              </a:rPr>
              <a:t>):  Express.js is a minimalist web framework for Node.js, designed for building web applications and APIs.</a:t>
            </a:r>
          </a:p>
          <a:p>
            <a:pPr algn="just"/>
            <a:r>
              <a:rPr lang="en-US" sz="2400" dirty="0">
                <a:latin typeface="Times New Roman" panose="02020603050405020304" pitchFamily="18" charset="0"/>
                <a:cs typeface="Times New Roman" panose="02020603050405020304" pitchFamily="18" charset="0"/>
              </a:rPr>
              <a:t>MongoDB Documentation (</a:t>
            </a:r>
            <a:r>
              <a:rPr lang="en-US" sz="2400" dirty="0">
                <a:latin typeface="Times New Roman" panose="02020603050405020304" pitchFamily="18" charset="0"/>
                <a:cs typeface="Times New Roman" panose="02020603050405020304" pitchFamily="18" charset="0"/>
                <a:hlinkClick r:id="rId6"/>
              </a:rPr>
              <a:t>https://docs.mongodb.com/</a:t>
            </a:r>
            <a:r>
              <a:rPr lang="en-US" sz="2400" dirty="0">
                <a:latin typeface="Times New Roman" panose="02020603050405020304" pitchFamily="18" charset="0"/>
                <a:cs typeface="Times New Roman" panose="02020603050405020304" pitchFamily="18" charset="0"/>
              </a:rPr>
              <a:t>):  MongoDB is a popular NoSQL database that provides flexibility and scalability for storing and managing data. </a:t>
            </a:r>
            <a:r>
              <a:rPr lang="en-US" sz="2400">
                <a:latin typeface="Times New Roman" panose="02020603050405020304" pitchFamily="18" charset="0"/>
                <a:cs typeface="Times New Roman" panose="02020603050405020304" pitchFamily="18" charset="0"/>
              </a:rPr>
              <a:t>Its document-oriented nature and rich query capabilities make it suitable for MERN Applications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7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60112-6BB0-C5BF-4C24-639FF66FA0A1}"/>
              </a:ext>
            </a:extLst>
          </p:cNvPr>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r>
              <a:rPr lang="en-US" sz="5400" b="1" dirty="0"/>
              <a:t>T H A N K  Y O U</a:t>
            </a:r>
            <a:endParaRPr lang="en-IN" sz="5400" dirty="0"/>
          </a:p>
        </p:txBody>
      </p:sp>
    </p:spTree>
    <p:extLst>
      <p:ext uri="{BB962C8B-B14F-4D97-AF65-F5344CB8AC3E}">
        <p14:creationId xmlns:p14="http://schemas.microsoft.com/office/powerpoint/2010/main" val="123533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E3823-0E20-E3DD-6E9B-2E3E8A4B50A9}"/>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Title Explanation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A48B0E-8E6B-B200-94F8-40BAFB5581CA}"/>
              </a:ext>
            </a:extLst>
          </p:cNvPr>
          <p:cNvSpPr>
            <a:spLocks noGrp="1"/>
          </p:cNvSpPr>
          <p:nvPr>
            <p:ph idx="1"/>
          </p:nvPr>
        </p:nvSpPr>
        <p:spPr>
          <a:xfrm>
            <a:off x="838200" y="2190750"/>
            <a:ext cx="10515600" cy="4667250"/>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Clever-Dash implies that it's clever because it utilizes advanced technologies and libraries like Material UI, Material UI Data Grid, </a:t>
            </a:r>
            <a:r>
              <a:rPr lang="en-IN" sz="2400" dirty="0" err="1">
                <a:latin typeface="Times New Roman" panose="02020603050405020304" pitchFamily="18" charset="0"/>
                <a:cs typeface="Times New Roman" panose="02020603050405020304" pitchFamily="18" charset="0"/>
              </a:rPr>
              <a:t>Nivo</a:t>
            </a:r>
            <a:r>
              <a:rPr lang="en-IN" sz="2400" dirty="0">
                <a:latin typeface="Times New Roman" panose="02020603050405020304" pitchFamily="18" charset="0"/>
                <a:cs typeface="Times New Roman" panose="02020603050405020304" pitchFamily="18" charset="0"/>
              </a:rPr>
              <a:t> Charts, Redux Toolkit, Redux Toolkit Query, Node.js, Express.js, Mongoose, and MongoDB to provide users with an intelligent and insightful dashboard experience. So, essentially, "Clever-Dash" signifies a smart and sophisticated dashboard solution powered by cutting-edge tools and frameworks.</a:t>
            </a:r>
          </a:p>
        </p:txBody>
      </p:sp>
    </p:spTree>
    <p:extLst>
      <p:ext uri="{BB962C8B-B14F-4D97-AF65-F5344CB8AC3E}">
        <p14:creationId xmlns:p14="http://schemas.microsoft.com/office/powerpoint/2010/main" val="106143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48E2-B94D-BA4B-1ADC-C59AF01FC931}"/>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126130-7D62-5B04-A05B-F443C90578BC}"/>
              </a:ext>
            </a:extLst>
          </p:cNvPr>
          <p:cNvSpPr>
            <a:spLocks noGrp="1"/>
          </p:cNvSpPr>
          <p:nvPr>
            <p:ph idx="1"/>
          </p:nvPr>
        </p:nvSpPr>
        <p:spPr>
          <a:xfrm>
            <a:off x="838200" y="2232491"/>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“Clever Dash” is a sophisticated admin dashboard application built from scratch using the MERN stack (MongoDB, Express, React, Node.js), and Redux Toolkit for state management and API calls. This application includes setting up the backend and frontend environments, configuring themes and colors, creating components such as navbar, sidebar, user profile menu, and product pages, handling user data and authentication, , and integrating data visualization components using libraries like </a:t>
            </a:r>
            <a:r>
              <a:rPr lang="en-US" sz="2400" dirty="0" err="1">
                <a:latin typeface="Times New Roman" panose="02020603050405020304" pitchFamily="18" charset="0"/>
                <a:cs typeface="Times New Roman" panose="02020603050405020304" pitchFamily="18" charset="0"/>
              </a:rPr>
              <a:t>Nivo</a:t>
            </a:r>
            <a:r>
              <a:rPr lang="en-US" sz="2400" dirty="0">
                <a:latin typeface="Times New Roman" panose="02020603050405020304" pitchFamily="18" charset="0"/>
                <a:cs typeface="Times New Roman" panose="02020603050405020304" pitchFamily="18" charset="0"/>
              </a:rPr>
              <a:t>. This application servers as a great tool for managing financial data.</a:t>
            </a:r>
          </a:p>
        </p:txBody>
      </p:sp>
    </p:spTree>
    <p:extLst>
      <p:ext uri="{BB962C8B-B14F-4D97-AF65-F5344CB8AC3E}">
        <p14:creationId xmlns:p14="http://schemas.microsoft.com/office/powerpoint/2010/main" val="2682551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B0AD-DEA5-A86D-C982-203BAD1C37BB}"/>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4F06D1-B5C0-67EB-F6B3-82B1514C26EB}"/>
              </a:ext>
            </a:extLst>
          </p:cNvPr>
          <p:cNvSpPr>
            <a:spLocks noGrp="1"/>
          </p:cNvSpPr>
          <p:nvPr>
            <p:ph idx="1"/>
          </p:nvPr>
        </p:nvSpPr>
        <p:spPr>
          <a:xfrm>
            <a:off x="838200" y="2243137"/>
            <a:ext cx="10515600" cy="4351338"/>
          </a:xfrm>
        </p:spPr>
        <p:txBody>
          <a:bodyPr>
            <a:normAutofit/>
          </a:bodyPr>
          <a:lstStyle/>
          <a:p>
            <a:pPr marL="0" indent="0" algn="just">
              <a:buNone/>
            </a:pPr>
            <a:r>
              <a:rPr lang="en-US" b="0" i="0" dirty="0">
                <a:solidFill>
                  <a:srgbClr val="0D0D0D"/>
                </a:solidFill>
                <a:effectLst/>
                <a:highlight>
                  <a:srgbClr val="FFFFFF"/>
                </a:highlight>
                <a:latin typeface="Söhne"/>
              </a:rPr>
              <a:t> </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Clever-Dash is more than just a dashboard app; it's your gateway to smart data visualization. With sleek Material UI design and powerful </a:t>
            </a:r>
            <a:r>
              <a:rPr lang="en-US" sz="24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Nivo</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Charts, it transforms raw data into actionable insights. Powered by Redux Toolkit and Redux Toolkit Query, it ensures real-time updates with ease. Built on Node.js and Express.js, it offers unmatched performance and scalability. Backed by Mongoose and MongoDB, your data is secure and accessible. Experience the future of dashboarding with Clever-Dash.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381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6C36-98E0-C866-D744-5C3115A2BBAD}"/>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BC7781-AA03-CD2F-BBF6-0EBF8B31F98A}"/>
              </a:ext>
            </a:extLst>
          </p:cNvPr>
          <p:cNvSpPr>
            <a:spLocks noGrp="1"/>
          </p:cNvSpPr>
          <p:nvPr>
            <p:ph idx="1"/>
          </p:nvPr>
        </p:nvSpPr>
        <p:spPr>
          <a:xfrm>
            <a:off x="838200" y="2026961"/>
            <a:ext cx="10515600" cy="4351338"/>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Clever-Dash addresses the challenge of efficiently visualizing and managing large volumes of data across various domains. It aims to streamline data interpretation and decision-making processes for businesses, organizations, and individuals who grapple with complex datasets and seek intuitive solutions for data analysis and presentation. By providing a unified platform with advanced visualization tools and seamless data management capabilities, Clever-Dash aims to empower users to extract valuable insights, identify trends, and make informed decisions based on their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853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4C5E-D557-5F64-CED1-EC1633BA5161}"/>
              </a:ext>
            </a:extLst>
          </p:cNvPr>
          <p:cNvSpPr>
            <a:spLocks noGrp="1"/>
          </p:cNvSpPr>
          <p:nvPr>
            <p:ph type="title"/>
          </p:nvPr>
        </p:nvSpPr>
        <p:spPr>
          <a:xfrm>
            <a:off x="838200" y="326571"/>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A352F6-DA86-31B1-2FBB-7761EB699939}"/>
              </a:ext>
            </a:extLst>
          </p:cNvPr>
          <p:cNvSpPr>
            <a:spLocks noGrp="1"/>
          </p:cNvSpPr>
          <p:nvPr>
            <p:ph idx="1"/>
          </p:nvPr>
        </p:nvSpPr>
        <p:spPr>
          <a:xfrm>
            <a:off x="838200" y="1836535"/>
            <a:ext cx="10515600" cy="4351338"/>
          </a:xfrm>
        </p:spPr>
        <p:txBody>
          <a:bodyPr>
            <a:normAutofit fontScale="25000" lnSpcReduction="20000"/>
          </a:bodyPr>
          <a:lstStyle/>
          <a:p>
            <a:pPr marL="0" indent="0" algn="just">
              <a:buNone/>
            </a:pPr>
            <a:r>
              <a:rPr lang="en-US" sz="9600" b="1" dirty="0">
                <a:latin typeface="Times New Roman" panose="02020603050405020304" pitchFamily="18" charset="0"/>
                <a:cs typeface="Times New Roman" panose="02020603050405020304" pitchFamily="18" charset="0"/>
              </a:rPr>
              <a:t>1. Enhanced Data Visualization: </a:t>
            </a:r>
          </a:p>
          <a:p>
            <a:pPr marL="0" indent="0" algn="just">
              <a:buNone/>
            </a:pPr>
            <a:r>
              <a:rPr lang="en-US" sz="9600" dirty="0">
                <a:latin typeface="Times New Roman" panose="02020603050405020304" pitchFamily="18" charset="0"/>
                <a:cs typeface="Times New Roman" panose="02020603050405020304" pitchFamily="18" charset="0"/>
              </a:rPr>
              <a:t>Develop advanced visualization techniques using </a:t>
            </a:r>
            <a:r>
              <a:rPr lang="en-US" sz="9600" dirty="0" err="1">
                <a:latin typeface="Times New Roman" panose="02020603050405020304" pitchFamily="18" charset="0"/>
                <a:cs typeface="Times New Roman" panose="02020603050405020304" pitchFamily="18" charset="0"/>
              </a:rPr>
              <a:t>Nivo</a:t>
            </a:r>
            <a:r>
              <a:rPr lang="en-US" sz="9600" dirty="0">
                <a:latin typeface="Times New Roman" panose="02020603050405020304" pitchFamily="18" charset="0"/>
                <a:cs typeface="Times New Roman" panose="02020603050405020304" pitchFamily="18" charset="0"/>
              </a:rPr>
              <a:t> Charts to provide users with clear and insightful representations of complex datasets.</a:t>
            </a:r>
          </a:p>
          <a:p>
            <a:pPr marL="0" indent="0" algn="just">
              <a:buNone/>
            </a:pPr>
            <a:endParaRPr lang="en-US" sz="9600" dirty="0">
              <a:latin typeface="Times New Roman" panose="02020603050405020304" pitchFamily="18" charset="0"/>
              <a:cs typeface="Times New Roman" panose="02020603050405020304" pitchFamily="18" charset="0"/>
            </a:endParaRPr>
          </a:p>
          <a:p>
            <a:pPr marL="0" indent="0" algn="just">
              <a:buNone/>
            </a:pPr>
            <a:r>
              <a:rPr lang="en-US" sz="9600" b="1" dirty="0">
                <a:latin typeface="Times New Roman" panose="02020603050405020304" pitchFamily="18" charset="0"/>
                <a:cs typeface="Times New Roman" panose="02020603050405020304" pitchFamily="18" charset="0"/>
              </a:rPr>
              <a:t>2. Seamless Data Management: </a:t>
            </a:r>
          </a:p>
          <a:p>
            <a:pPr marL="0" indent="0" algn="just">
              <a:buNone/>
            </a:pPr>
            <a:r>
              <a:rPr lang="en-US" sz="9600" dirty="0">
                <a:latin typeface="Times New Roman" panose="02020603050405020304" pitchFamily="18" charset="0"/>
                <a:cs typeface="Times New Roman" panose="02020603050405020304" pitchFamily="18" charset="0"/>
              </a:rPr>
              <a:t>Implement efficient data management functionalities utilizing Redux Toolkit and Redux Toolkit Query to ensure real-time updates and smooth interactions with the dashboard.</a:t>
            </a:r>
          </a:p>
          <a:p>
            <a:pPr marL="0" indent="0" algn="just">
              <a:buNone/>
            </a:pPr>
            <a:endParaRPr lang="en-US" sz="9600" dirty="0">
              <a:latin typeface="Times New Roman" panose="02020603050405020304" pitchFamily="18" charset="0"/>
              <a:cs typeface="Times New Roman" panose="02020603050405020304" pitchFamily="18" charset="0"/>
            </a:endParaRPr>
          </a:p>
          <a:p>
            <a:pPr marL="0" indent="0" algn="just">
              <a:buNone/>
            </a:pPr>
            <a:r>
              <a:rPr lang="en-US" sz="9600" b="1" dirty="0">
                <a:latin typeface="Times New Roman" panose="02020603050405020304" pitchFamily="18" charset="0"/>
                <a:cs typeface="Times New Roman" panose="02020603050405020304" pitchFamily="18" charset="0"/>
              </a:rPr>
              <a:t>3. Filtering Options:</a:t>
            </a:r>
          </a:p>
          <a:p>
            <a:pPr marL="0" indent="0" algn="just">
              <a:buNone/>
            </a:pPr>
            <a:r>
              <a:rPr lang="en-US" sz="9600" dirty="0">
                <a:latin typeface="Times New Roman" panose="02020603050405020304" pitchFamily="18" charset="0"/>
                <a:cs typeface="Times New Roman" panose="02020603050405020304" pitchFamily="18" charset="0"/>
              </a:rPr>
              <a:t>Allow users to filter data based on the built-in features provided by Material-UI library.</a:t>
            </a:r>
          </a:p>
          <a:p>
            <a:pPr marL="0" indent="0" algn="just">
              <a:buNone/>
            </a:pPr>
            <a:endParaRPr lang="en-US" dirty="0"/>
          </a:p>
        </p:txBody>
      </p:sp>
    </p:spTree>
    <p:extLst>
      <p:ext uri="{BB962C8B-B14F-4D97-AF65-F5344CB8AC3E}">
        <p14:creationId xmlns:p14="http://schemas.microsoft.com/office/powerpoint/2010/main" val="1186276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7C5D6-2D4C-0247-D26F-EDCB874D6A08}"/>
              </a:ext>
            </a:extLst>
          </p:cNvPr>
          <p:cNvSpPr>
            <a:spLocks noGrp="1"/>
          </p:cNvSpPr>
          <p:nvPr>
            <p:ph idx="1"/>
          </p:nvPr>
        </p:nvSpPr>
        <p:spPr>
          <a:xfrm>
            <a:off x="838200" y="931838"/>
            <a:ext cx="10515600" cy="5286082"/>
          </a:xfrm>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4. Data Download:</a:t>
            </a:r>
          </a:p>
          <a:p>
            <a:pPr marL="0" indent="0" algn="just">
              <a:buNone/>
            </a:pPr>
            <a:r>
              <a:rPr lang="en-US" sz="2400" dirty="0">
                <a:latin typeface="Times New Roman" panose="02020603050405020304" pitchFamily="18" charset="0"/>
                <a:cs typeface="Times New Roman" panose="02020603050405020304" pitchFamily="18" charset="0"/>
              </a:rPr>
              <a:t> Enable users to download necessary data in a CSV or excel format.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699847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8BF2-6E3D-C651-263E-9FD7B987ADC2}"/>
              </a:ext>
            </a:extLst>
          </p:cNvPr>
          <p:cNvSpPr>
            <a:spLocks noGrp="1"/>
          </p:cNvSpPr>
          <p:nvPr>
            <p:ph type="title"/>
          </p:nvPr>
        </p:nvSpPr>
        <p:spPr>
          <a:xfrm>
            <a:off x="838200" y="212725"/>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Data Model</a:t>
            </a:r>
          </a:p>
        </p:txBody>
      </p:sp>
      <p:pic>
        <p:nvPicPr>
          <p:cNvPr id="5" name="Content Placeholder 4">
            <a:extLst>
              <a:ext uri="{FF2B5EF4-FFF2-40B4-BE49-F238E27FC236}">
                <a16:creationId xmlns:a16="http://schemas.microsoft.com/office/drawing/2014/main" id="{6E8FD66E-64FF-BEE3-80D7-D66CBBED4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1880" y="1270636"/>
            <a:ext cx="7264400" cy="5374639"/>
          </a:xfrm>
        </p:spPr>
      </p:pic>
    </p:spTree>
    <p:extLst>
      <p:ext uri="{BB962C8B-B14F-4D97-AF65-F5344CB8AC3E}">
        <p14:creationId xmlns:p14="http://schemas.microsoft.com/office/powerpoint/2010/main" val="36943094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980</TotalTime>
  <Words>1247</Words>
  <Application>Microsoft Office PowerPoint</Application>
  <PresentationFormat>Widescreen</PresentationFormat>
  <Paragraphs>106</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Söhne</vt:lpstr>
      <vt:lpstr>Times New Roman</vt:lpstr>
      <vt:lpstr>Office Theme</vt:lpstr>
      <vt:lpstr>PowerPoint Presentation</vt:lpstr>
      <vt:lpstr>   Overview</vt:lpstr>
      <vt:lpstr>Title Explanation</vt:lpstr>
      <vt:lpstr>Abstract</vt:lpstr>
      <vt:lpstr>Introduction</vt:lpstr>
      <vt:lpstr>Problem Statement</vt:lpstr>
      <vt:lpstr>Objectives</vt:lpstr>
      <vt:lpstr>PowerPoint Presentation</vt:lpstr>
      <vt:lpstr>Data Model</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PowerPoint Presentation</vt:lpstr>
      <vt:lpstr>PowerPoint Presentation</vt:lpstr>
      <vt:lpstr>Requirements</vt:lpstr>
      <vt:lpstr>Conclusion</vt:lpstr>
      <vt:lpstr>Future Enhancement</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nirmala yeruva</dc:creator>
  <cp:lastModifiedBy>Subhapreet Patro</cp:lastModifiedBy>
  <cp:revision>4</cp:revision>
  <dcterms:created xsi:type="dcterms:W3CDTF">2024-04-26T04:48:40Z</dcterms:created>
  <dcterms:modified xsi:type="dcterms:W3CDTF">2024-05-05T16:45:15Z</dcterms:modified>
</cp:coreProperties>
</file>