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BAF2-ED01-7F03-A109-5125AC499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2C83-46F0-CC53-877B-D5A8495B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2DE-C736-12F3-E9B8-231BE7AB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86B2-259C-099C-76E1-5B357B2F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1156-D317-FC51-2918-172F235C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23B2-6B55-62DE-3E52-4EDE48F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A64D4-1409-1CEF-2497-9D8E95A0E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0E57-DCC3-9A2D-41B2-9550F769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2952-0DAB-392F-D63F-7D01A9D7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3CEC-8478-B451-FE6E-DCA5A6BA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54723-16DB-1E82-CAF2-7CE116791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C0AEC-FC3B-750F-C1D2-58E4A387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2B2E-2EF9-31C4-5EC4-3EFA4F4A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2C27-61FF-FC22-E92D-4F5A7561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5E41-B7FC-BF39-51BA-DAC1817A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D4E7-A8E8-C89F-45BE-C789E7E6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7A5F-A581-BA6B-C489-F0C9FB0F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B554-F061-07E4-FCE7-190CAE1D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6C25-461D-76CF-1193-D5086BB3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7490-8289-C69C-4059-7E542E6B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EB12-7815-B96D-71D5-C9D396C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2F578-4B68-C2CD-15A6-49565DE5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7F88-D420-F710-994E-E298486E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BE79-38BC-ECC7-6D88-57B27896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C9CA-7109-8465-FA1C-E92B132E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BD13-1213-23E9-1C99-9157E5AC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1860-0388-AA81-EAA3-501F5861F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D807B-7EBD-BA60-52D2-C745E9FD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A5-04EF-EE15-966A-1870D12F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050B8-0079-0CAD-DEC3-68EB4B5D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70CBF-1C2C-70E2-DB0A-05293C2E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4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03F2-42D1-F924-AA32-E0C9BB9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64075-2C31-19C9-C27D-2FFCC7BA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5BD01-DF48-2988-3085-92648E68A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7A7BC-ACBF-228F-649C-F32F8D2A4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A80DE-FB93-319A-1428-E237B78D3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E032-C7F0-E85B-F49F-4D2E7237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0A593-97B2-3ACD-072B-D9EF8909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39E5D-01F9-0958-735B-06E65EB2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D183-EE85-427A-1CB3-7C280E8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D7EB-1EF8-7719-867C-4808FD90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3868B-CE12-F847-1D46-5D483D54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6ED2-16CC-B575-B4E6-99B21BE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743A8-EBF6-2D06-4644-2347E157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04117-7D4D-2417-39C8-98EB0AAD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6BDBD-6F55-6CED-910C-8608AF9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F2A3-3E2C-946E-3AD0-4FA93D18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DA76-6088-E9A4-3998-AAA32BE7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822-C459-7E8E-04EB-59A77FBB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3C2F-0D59-5AB4-F556-68DA49DD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B7DCC-5E1B-8D6C-DAB9-160742DA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14354-6A5B-0EB1-E19B-AB3CDC7E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8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A243-A23C-814C-61E8-5C234F94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1069C-1C6B-E514-4CCB-48797B777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C4C5-987E-6A99-88A5-1C8E8E06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12B02-15B2-76F4-F343-7848D048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49AB7-2E60-7E1F-8493-234C8E41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6B6F-3A94-2E4B-1B02-22F39B3C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AEE26-FCDF-4FC0-99B9-5EF35D54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CCBE-A031-1721-641D-76090B4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5622-4700-B192-8297-5C7F04B0F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FCDD7-D4B2-4E31-9FBD-4221FE62F0E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12D1-2018-99C1-66B7-F9A5BF259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BEAD-7C28-5871-0EBD-3A854423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D592-C952-451C-BE7B-7FCDFA1E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53EF-72BF-0993-9CF0-D45CED273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;</a:t>
            </a:r>
            <a:r>
              <a:rPr lang="en-US"/>
              <a:t>f;ggh’h’h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25078-646B-D380-24B4-695276965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heay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8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;f;ggh’h’h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;f;ggh’h’h</dc:title>
  <dc:creator>SUBHASH RANA</dc:creator>
  <cp:lastModifiedBy>SUBHASH RANA</cp:lastModifiedBy>
  <cp:revision>2</cp:revision>
  <dcterms:created xsi:type="dcterms:W3CDTF">2023-04-16T06:29:24Z</dcterms:created>
  <dcterms:modified xsi:type="dcterms:W3CDTF">2023-04-16T06:38:39Z</dcterms:modified>
</cp:coreProperties>
</file>