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10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Web Performance Audit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https://oralb.com.au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This presentation summarizes the performance audit of the Oral-B Australia website. It includes an analysis of key performance metrics, tools used for auditing, detailed findings, and actionable recommendations to improve the site's speed, accessibility, and security.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79A057-03B2-39EC-AF9F-558EE1C09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4329294"/>
            <a:ext cx="5486400" cy="2357755"/>
          </a:xfrm>
          <a:prstGeom prst="rect">
            <a:avLst/>
          </a:prstGeom>
        </p:spPr>
      </p:pic>
      <p:pic>
        <p:nvPicPr>
          <p:cNvPr id="3" name="Picture 2" descr="A screenshot of a website&#10;&#10;AI-generated content may be incorrect.">
            <a:extLst>
              <a:ext uri="{FF2B5EF4-FFF2-40B4-BE49-F238E27FC236}">
                <a16:creationId xmlns:a16="http://schemas.microsoft.com/office/drawing/2014/main" id="{31F42480-CC96-47F4-417A-EE751B49E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1" y="436290"/>
            <a:ext cx="5486400" cy="3329305"/>
          </a:xfrm>
          <a:prstGeom prst="rect">
            <a:avLst/>
          </a:prstGeom>
        </p:spPr>
      </p:pic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BAEFF664-9F3B-E1EA-8742-647DC71A2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520" y="250462"/>
            <a:ext cx="4221480" cy="489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2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 for Audit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Google Lighthouse</a:t>
            </a:r>
          </a:p>
          <a:p>
            <a:r>
              <a:rPr dirty="0"/>
              <a:t>WebPageTest</a:t>
            </a:r>
          </a:p>
          <a:p>
            <a:r>
              <a:rPr dirty="0" err="1"/>
              <a:t>GTmetrix</a:t>
            </a:r>
            <a:endParaRPr dirty="0"/>
          </a:p>
          <a:p>
            <a:r>
              <a:rPr dirty="0"/>
              <a:t>Chrome </a:t>
            </a:r>
            <a:r>
              <a:rPr dirty="0" err="1"/>
              <a:t>DevTools</a:t>
            </a:r>
            <a:endParaRPr dirty="0"/>
          </a:p>
          <a:p>
            <a:r>
              <a:rPr dirty="0" err="1"/>
              <a:t>PageSpeed</a:t>
            </a:r>
            <a:r>
              <a:rPr dirty="0"/>
              <a:t> Insights</a:t>
            </a:r>
          </a:p>
          <a:p>
            <a:r>
              <a:rPr dirty="0"/>
              <a:t>Pingdom Tools</a:t>
            </a:r>
          </a:p>
          <a:p>
            <a:r>
              <a:rPr dirty="0" err="1"/>
              <a:t>BuiltWith</a:t>
            </a:r>
            <a:endParaRPr dirty="0"/>
          </a:p>
          <a:p>
            <a:r>
              <a:rPr dirty="0"/>
              <a:t>Web Vitals Extension</a:t>
            </a:r>
          </a:p>
          <a:p>
            <a:r>
              <a:rPr dirty="0"/>
              <a:t>Request Map Generator</a:t>
            </a:r>
          </a:p>
          <a:p>
            <a:r>
              <a:rPr dirty="0"/>
              <a:t>SecurityHeaders.com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Detailed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535250"/>
              </p:ext>
            </p:extLst>
          </p:nvPr>
        </p:nvGraphicFramePr>
        <p:xfrm>
          <a:off x="457200" y="1371600"/>
          <a:ext cx="82296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Issue/Observation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Recommendation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050" dirty="0"/>
                        <a:t>Page Load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Initial load time exceeds 3 seconds on mobile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High bounce rate, poor user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Optimise image sizes, enable lazy loading, reduce render-blocking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050" dirty="0"/>
                        <a:t>Core Web Vitals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LCP and FID above recommended thresholds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SEO ranking and user engagement may suffer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Use CDN, preconnect to required origins, optimise critical rendering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050" dirty="0"/>
                        <a:t>JavaScript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Heavy use of third-party 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Increased load time and potential security risks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Audit and remove unused scripts, defer non-critical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050" dirty="0"/>
                        <a:t>Image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Images not consistently served in next-gen formats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Slower page rendering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Convert images to WebP or AVIF, use responsive image techniques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050" dirty="0"/>
                        <a:t>Caching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Inconsistent cache headers across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Repeated downloads, slower repeat visits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Implement strong caching policies for static assets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050" dirty="0"/>
                        <a:t>Accessibility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Missing alt attributes and ARIA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Poor experience for users with disabilities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Conduct full accessibility audit and apply WCAG 2.1 standards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050" dirty="0"/>
                        <a:t>Mobile Responsiveness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Layout shifts and overflow issues on small screens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Frustrating mobile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Use media queries and test across multiple 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050" dirty="0"/>
                        <a:t>Security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Lacks Content-Security-Policy and X-Frame-Options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Vulnerable to clickjacking and XSS attacks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Add recommended HTTP security headers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050" dirty="0"/>
                        <a:t>Third-Party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High number of external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Performance bottlenecks and privacy concerns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/>
                        <a:t>Limit third-party integrations and load asynchronously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1050" dirty="0"/>
                        <a:t>Server Response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 dirty="0"/>
                        <a:t>TTFB is relatively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 dirty="0"/>
                        <a:t>Delayed initial rendering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50" dirty="0"/>
                        <a:t>Optimize backend processing and consider edge caching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Optimize images and serve in next-gen formats</a:t>
            </a:r>
          </a:p>
          <a:p>
            <a:r>
              <a:rPr dirty="0"/>
              <a:t>Implement lazy loading and reduce render-blocking resources</a:t>
            </a:r>
          </a:p>
          <a:p>
            <a:r>
              <a:rPr dirty="0"/>
              <a:t>Audit and minimize third-party scripts</a:t>
            </a:r>
          </a:p>
          <a:p>
            <a:r>
              <a:rPr dirty="0"/>
              <a:t>Improve caching strategy for static assets</a:t>
            </a:r>
          </a:p>
          <a:p>
            <a:r>
              <a:rPr dirty="0"/>
              <a:t>Enhance accessibility and mobile responsiveness</a:t>
            </a:r>
          </a:p>
          <a:p>
            <a:r>
              <a:rPr dirty="0"/>
              <a:t>Add missing security headers</a:t>
            </a:r>
          </a:p>
          <a:p>
            <a:r>
              <a:rPr dirty="0"/>
              <a:t>Optimize server response time and backend performance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348</Words>
  <Application>Microsoft Office PowerPoint</Application>
  <PresentationFormat>On-screen Show (4:3)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Web Performance Audit</vt:lpstr>
      <vt:lpstr>Audit Overview</vt:lpstr>
      <vt:lpstr>PowerPoint Presentation</vt:lpstr>
      <vt:lpstr>Tools Used for Audit</vt:lpstr>
      <vt:lpstr>Detailed Findings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Subhash Kumar Khare</cp:lastModifiedBy>
  <cp:revision>2</cp:revision>
  <dcterms:created xsi:type="dcterms:W3CDTF">2013-01-27T09:14:16Z</dcterms:created>
  <dcterms:modified xsi:type="dcterms:W3CDTF">2025-07-20T16:46:29Z</dcterms:modified>
  <cp:category/>
</cp:coreProperties>
</file>