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7" r:id="rId3"/>
    <p:sldId id="258" r:id="rId4"/>
    <p:sldId id="259" r:id="rId5"/>
    <p:sldId id="280" r:id="rId6"/>
    <p:sldId id="260" r:id="rId7"/>
    <p:sldId id="278" r:id="rId8"/>
    <p:sldId id="261" r:id="rId9"/>
    <p:sldId id="279" r:id="rId10"/>
    <p:sldId id="262" r:id="rId11"/>
    <p:sldId id="281" r:id="rId12"/>
    <p:sldId id="282" r:id="rId13"/>
    <p:sldId id="263" r:id="rId14"/>
    <p:sldId id="269" r:id="rId15"/>
    <p:sldId id="267" r:id="rId16"/>
    <p:sldId id="271" r:id="rId17"/>
    <p:sldId id="272" r:id="rId18"/>
    <p:sldId id="283" r:id="rId19"/>
    <p:sldId id="275" r:id="rId20"/>
    <p:sldId id="285" r:id="rId21"/>
    <p:sldId id="284" r:id="rId22"/>
    <p:sldId id="286" r:id="rId23"/>
    <p:sldId id="264" r:id="rId24"/>
    <p:sldId id="26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4719"/>
  </p:normalViewPr>
  <p:slideViewPr>
    <p:cSldViewPr snapToGrid="0" snapToObjects="1">
      <p:cViewPr varScale="1">
        <p:scale>
          <a:sx n="83" d="100"/>
          <a:sy n="83" d="100"/>
        </p:scale>
        <p:origin x="1143"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85A63-64CF-4021-9EF7-0CF977D222B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B2229CA-4B9C-4E08-9181-B03CE6FBFF8A}">
      <dgm:prSet/>
      <dgm:spPr/>
      <dgm:t>
        <a:bodyPr/>
        <a:lstStyle/>
        <a:p>
          <a:r>
            <a:rPr lang="en-US" dirty="0"/>
            <a:t>Understand the Swin Transformer architecture.</a:t>
          </a:r>
        </a:p>
      </dgm:t>
    </dgm:pt>
    <dgm:pt modelId="{6F1FCF75-3624-4BF6-81AA-BF33CA26642D}" type="parTrans" cxnId="{80E49CF3-999B-4735-9BFE-D182E408D9FB}">
      <dgm:prSet/>
      <dgm:spPr/>
      <dgm:t>
        <a:bodyPr/>
        <a:lstStyle/>
        <a:p>
          <a:endParaRPr lang="en-US"/>
        </a:p>
      </dgm:t>
    </dgm:pt>
    <dgm:pt modelId="{44FA2D2B-8877-4082-8871-6284D44C68EC}" type="sibTrans" cxnId="{80E49CF3-999B-4735-9BFE-D182E408D9FB}">
      <dgm:prSet/>
      <dgm:spPr/>
      <dgm:t>
        <a:bodyPr/>
        <a:lstStyle/>
        <a:p>
          <a:endParaRPr lang="en-US"/>
        </a:p>
      </dgm:t>
    </dgm:pt>
    <dgm:pt modelId="{75197F53-8471-4DD7-8372-78FA71986DAC}">
      <dgm:prSet/>
      <dgm:spPr/>
      <dgm:t>
        <a:bodyPr/>
        <a:lstStyle/>
        <a:p>
          <a:r>
            <a:rPr lang="en-US" dirty="0"/>
            <a:t>Compare Swin Transformer with Vision Transformer (</a:t>
          </a:r>
          <a:r>
            <a:rPr lang="en-US" dirty="0" err="1"/>
            <a:t>ViT</a:t>
          </a:r>
          <a:r>
            <a:rPr lang="en-US" dirty="0"/>
            <a:t>).</a:t>
          </a:r>
        </a:p>
      </dgm:t>
    </dgm:pt>
    <dgm:pt modelId="{F1EDF3C7-70B1-443C-9672-8E35B62514EB}" type="parTrans" cxnId="{8F2B7AAD-AC49-417E-89A6-8ACD9FB8CAC6}">
      <dgm:prSet/>
      <dgm:spPr/>
      <dgm:t>
        <a:bodyPr/>
        <a:lstStyle/>
        <a:p>
          <a:endParaRPr lang="en-US"/>
        </a:p>
      </dgm:t>
    </dgm:pt>
    <dgm:pt modelId="{70420BCC-9E1D-4F5E-8D82-567D8D0AD801}" type="sibTrans" cxnId="{8F2B7AAD-AC49-417E-89A6-8ACD9FB8CAC6}">
      <dgm:prSet/>
      <dgm:spPr/>
      <dgm:t>
        <a:bodyPr/>
        <a:lstStyle/>
        <a:p>
          <a:endParaRPr lang="en-US"/>
        </a:p>
      </dgm:t>
    </dgm:pt>
    <dgm:pt modelId="{1B3B3FAA-1C1F-4DA7-A1EB-7CC3E8368063}">
      <dgm:prSet/>
      <dgm:spPr/>
      <dgm:t>
        <a:bodyPr/>
        <a:lstStyle/>
        <a:p>
          <a:r>
            <a:rPr lang="en-US" dirty="0"/>
            <a:t>Implement Swin Transformer on the CIFAR-10 dataset.</a:t>
          </a:r>
        </a:p>
      </dgm:t>
    </dgm:pt>
    <dgm:pt modelId="{34AB232B-1C41-4538-AE70-E370D6A63263}" type="parTrans" cxnId="{228317FD-07CC-4F72-A5E5-DE91FC667E2D}">
      <dgm:prSet/>
      <dgm:spPr/>
      <dgm:t>
        <a:bodyPr/>
        <a:lstStyle/>
        <a:p>
          <a:endParaRPr lang="en-US"/>
        </a:p>
      </dgm:t>
    </dgm:pt>
    <dgm:pt modelId="{542A6868-791D-49EC-9341-E2B08C152067}" type="sibTrans" cxnId="{228317FD-07CC-4F72-A5E5-DE91FC667E2D}">
      <dgm:prSet/>
      <dgm:spPr/>
      <dgm:t>
        <a:bodyPr/>
        <a:lstStyle/>
        <a:p>
          <a:endParaRPr lang="en-US"/>
        </a:p>
      </dgm:t>
    </dgm:pt>
    <dgm:pt modelId="{6F28B2D9-E9CB-40F5-86C2-F9457EBFECA9}">
      <dgm:prSet/>
      <dgm:spPr/>
      <dgm:t>
        <a:bodyPr/>
        <a:lstStyle/>
        <a:p>
          <a:r>
            <a:rPr lang="en-US" dirty="0"/>
            <a:t>Apply custom data augmentations to improve model generalization.</a:t>
          </a:r>
        </a:p>
      </dgm:t>
    </dgm:pt>
    <dgm:pt modelId="{7DA13CB8-33D1-47F6-ACB1-10403710F5D2}" type="parTrans" cxnId="{943B2191-4C07-4E01-B9AE-9D76F8C639AB}">
      <dgm:prSet/>
      <dgm:spPr/>
      <dgm:t>
        <a:bodyPr/>
        <a:lstStyle/>
        <a:p>
          <a:endParaRPr lang="en-US"/>
        </a:p>
      </dgm:t>
    </dgm:pt>
    <dgm:pt modelId="{A17A85D3-1471-4BB0-A849-C955DFAD4481}" type="sibTrans" cxnId="{943B2191-4C07-4E01-B9AE-9D76F8C639AB}">
      <dgm:prSet/>
      <dgm:spPr/>
      <dgm:t>
        <a:bodyPr/>
        <a:lstStyle/>
        <a:p>
          <a:endParaRPr lang="en-US"/>
        </a:p>
      </dgm:t>
    </dgm:pt>
    <dgm:pt modelId="{2FC95F5F-19ED-4B3D-91B0-36B50888DD5A}" type="pres">
      <dgm:prSet presAssocID="{DC285A63-64CF-4021-9EF7-0CF977D222BE}" presName="linear" presStyleCnt="0">
        <dgm:presLayoutVars>
          <dgm:animLvl val="lvl"/>
          <dgm:resizeHandles val="exact"/>
        </dgm:presLayoutVars>
      </dgm:prSet>
      <dgm:spPr/>
    </dgm:pt>
    <dgm:pt modelId="{EBB666B7-A64B-4132-B369-789EB4B1D108}" type="pres">
      <dgm:prSet presAssocID="{4B2229CA-4B9C-4E08-9181-B03CE6FBFF8A}" presName="parentText" presStyleLbl="node1" presStyleIdx="0" presStyleCnt="4">
        <dgm:presLayoutVars>
          <dgm:chMax val="0"/>
          <dgm:bulletEnabled val="1"/>
        </dgm:presLayoutVars>
      </dgm:prSet>
      <dgm:spPr/>
    </dgm:pt>
    <dgm:pt modelId="{C2596EE7-58C9-400D-AA69-690B1C9EC615}" type="pres">
      <dgm:prSet presAssocID="{44FA2D2B-8877-4082-8871-6284D44C68EC}" presName="spacer" presStyleCnt="0"/>
      <dgm:spPr/>
    </dgm:pt>
    <dgm:pt modelId="{91BAAF29-E273-4C6B-B7B2-AF1969DF69D2}" type="pres">
      <dgm:prSet presAssocID="{75197F53-8471-4DD7-8372-78FA71986DAC}" presName="parentText" presStyleLbl="node1" presStyleIdx="1" presStyleCnt="4">
        <dgm:presLayoutVars>
          <dgm:chMax val="0"/>
          <dgm:bulletEnabled val="1"/>
        </dgm:presLayoutVars>
      </dgm:prSet>
      <dgm:spPr/>
    </dgm:pt>
    <dgm:pt modelId="{3CAAC820-6FFB-4EDC-A313-B0D76D2E582C}" type="pres">
      <dgm:prSet presAssocID="{70420BCC-9E1D-4F5E-8D82-567D8D0AD801}" presName="spacer" presStyleCnt="0"/>
      <dgm:spPr/>
    </dgm:pt>
    <dgm:pt modelId="{56A54274-67AE-4BEC-ADF9-28E385FE4F32}" type="pres">
      <dgm:prSet presAssocID="{1B3B3FAA-1C1F-4DA7-A1EB-7CC3E8368063}" presName="parentText" presStyleLbl="node1" presStyleIdx="2" presStyleCnt="4">
        <dgm:presLayoutVars>
          <dgm:chMax val="0"/>
          <dgm:bulletEnabled val="1"/>
        </dgm:presLayoutVars>
      </dgm:prSet>
      <dgm:spPr/>
    </dgm:pt>
    <dgm:pt modelId="{8B2C42BE-C43B-44F4-97DE-B129AE7EBB34}" type="pres">
      <dgm:prSet presAssocID="{542A6868-791D-49EC-9341-E2B08C152067}" presName="spacer" presStyleCnt="0"/>
      <dgm:spPr/>
    </dgm:pt>
    <dgm:pt modelId="{0AC294CA-973F-454D-A47C-742D2930D637}" type="pres">
      <dgm:prSet presAssocID="{6F28B2D9-E9CB-40F5-86C2-F9457EBFECA9}" presName="parentText" presStyleLbl="node1" presStyleIdx="3" presStyleCnt="4">
        <dgm:presLayoutVars>
          <dgm:chMax val="0"/>
          <dgm:bulletEnabled val="1"/>
        </dgm:presLayoutVars>
      </dgm:prSet>
      <dgm:spPr/>
    </dgm:pt>
  </dgm:ptLst>
  <dgm:cxnLst>
    <dgm:cxn modelId="{5C4E320D-66E4-4350-9A5F-E2D66F69F881}" type="presOf" srcId="{1B3B3FAA-1C1F-4DA7-A1EB-7CC3E8368063}" destId="{56A54274-67AE-4BEC-ADF9-28E385FE4F32}" srcOrd="0" destOrd="0" presId="urn:microsoft.com/office/officeart/2005/8/layout/vList2"/>
    <dgm:cxn modelId="{98299955-9CFF-4E36-9093-D83FF66F1ABC}" type="presOf" srcId="{DC285A63-64CF-4021-9EF7-0CF977D222BE}" destId="{2FC95F5F-19ED-4B3D-91B0-36B50888DD5A}" srcOrd="0" destOrd="0" presId="urn:microsoft.com/office/officeart/2005/8/layout/vList2"/>
    <dgm:cxn modelId="{F1A89885-DDC2-4A78-9ECB-74CEF91BAFF6}" type="presOf" srcId="{6F28B2D9-E9CB-40F5-86C2-F9457EBFECA9}" destId="{0AC294CA-973F-454D-A47C-742D2930D637}" srcOrd="0" destOrd="0" presId="urn:microsoft.com/office/officeart/2005/8/layout/vList2"/>
    <dgm:cxn modelId="{943B2191-4C07-4E01-B9AE-9D76F8C639AB}" srcId="{DC285A63-64CF-4021-9EF7-0CF977D222BE}" destId="{6F28B2D9-E9CB-40F5-86C2-F9457EBFECA9}" srcOrd="3" destOrd="0" parTransId="{7DA13CB8-33D1-47F6-ACB1-10403710F5D2}" sibTransId="{A17A85D3-1471-4BB0-A849-C955DFAD4481}"/>
    <dgm:cxn modelId="{8F2B7AAD-AC49-417E-89A6-8ACD9FB8CAC6}" srcId="{DC285A63-64CF-4021-9EF7-0CF977D222BE}" destId="{75197F53-8471-4DD7-8372-78FA71986DAC}" srcOrd="1" destOrd="0" parTransId="{F1EDF3C7-70B1-443C-9672-8E35B62514EB}" sibTransId="{70420BCC-9E1D-4F5E-8D82-567D8D0AD801}"/>
    <dgm:cxn modelId="{8BCBDBB8-0B93-491B-ABEB-A1F7B18A2B53}" type="presOf" srcId="{75197F53-8471-4DD7-8372-78FA71986DAC}" destId="{91BAAF29-E273-4C6B-B7B2-AF1969DF69D2}" srcOrd="0" destOrd="0" presId="urn:microsoft.com/office/officeart/2005/8/layout/vList2"/>
    <dgm:cxn modelId="{B1B3D6E5-0F86-4DBF-B938-1ED102512C28}" type="presOf" srcId="{4B2229CA-4B9C-4E08-9181-B03CE6FBFF8A}" destId="{EBB666B7-A64B-4132-B369-789EB4B1D108}" srcOrd="0" destOrd="0" presId="urn:microsoft.com/office/officeart/2005/8/layout/vList2"/>
    <dgm:cxn modelId="{80E49CF3-999B-4735-9BFE-D182E408D9FB}" srcId="{DC285A63-64CF-4021-9EF7-0CF977D222BE}" destId="{4B2229CA-4B9C-4E08-9181-B03CE6FBFF8A}" srcOrd="0" destOrd="0" parTransId="{6F1FCF75-3624-4BF6-81AA-BF33CA26642D}" sibTransId="{44FA2D2B-8877-4082-8871-6284D44C68EC}"/>
    <dgm:cxn modelId="{228317FD-07CC-4F72-A5E5-DE91FC667E2D}" srcId="{DC285A63-64CF-4021-9EF7-0CF977D222BE}" destId="{1B3B3FAA-1C1F-4DA7-A1EB-7CC3E8368063}" srcOrd="2" destOrd="0" parTransId="{34AB232B-1C41-4538-AE70-E370D6A63263}" sibTransId="{542A6868-791D-49EC-9341-E2B08C152067}"/>
    <dgm:cxn modelId="{42D8CFB6-62B0-46B6-9CE6-A3349B0965AC}" type="presParOf" srcId="{2FC95F5F-19ED-4B3D-91B0-36B50888DD5A}" destId="{EBB666B7-A64B-4132-B369-789EB4B1D108}" srcOrd="0" destOrd="0" presId="urn:microsoft.com/office/officeart/2005/8/layout/vList2"/>
    <dgm:cxn modelId="{CB5D13C4-D46A-4B29-880A-28BDF24A75EA}" type="presParOf" srcId="{2FC95F5F-19ED-4B3D-91B0-36B50888DD5A}" destId="{C2596EE7-58C9-400D-AA69-690B1C9EC615}" srcOrd="1" destOrd="0" presId="urn:microsoft.com/office/officeart/2005/8/layout/vList2"/>
    <dgm:cxn modelId="{7BBF596D-D434-4744-98E4-65B3017737B0}" type="presParOf" srcId="{2FC95F5F-19ED-4B3D-91B0-36B50888DD5A}" destId="{91BAAF29-E273-4C6B-B7B2-AF1969DF69D2}" srcOrd="2" destOrd="0" presId="urn:microsoft.com/office/officeart/2005/8/layout/vList2"/>
    <dgm:cxn modelId="{6BF3F656-B12C-499E-A4C3-FBBA2BD7FD53}" type="presParOf" srcId="{2FC95F5F-19ED-4B3D-91B0-36B50888DD5A}" destId="{3CAAC820-6FFB-4EDC-A313-B0D76D2E582C}" srcOrd="3" destOrd="0" presId="urn:microsoft.com/office/officeart/2005/8/layout/vList2"/>
    <dgm:cxn modelId="{B3AF555D-53D2-4FF2-9EB2-3D52C70BED79}" type="presParOf" srcId="{2FC95F5F-19ED-4B3D-91B0-36B50888DD5A}" destId="{56A54274-67AE-4BEC-ADF9-28E385FE4F32}" srcOrd="4" destOrd="0" presId="urn:microsoft.com/office/officeart/2005/8/layout/vList2"/>
    <dgm:cxn modelId="{E58DC1B0-63DA-4450-ACEA-0BF667A1870C}" type="presParOf" srcId="{2FC95F5F-19ED-4B3D-91B0-36B50888DD5A}" destId="{8B2C42BE-C43B-44F4-97DE-B129AE7EBB34}" srcOrd="5" destOrd="0" presId="urn:microsoft.com/office/officeart/2005/8/layout/vList2"/>
    <dgm:cxn modelId="{59157765-9B2A-4584-9727-F8D1AEBD4ECA}" type="presParOf" srcId="{2FC95F5F-19ED-4B3D-91B0-36B50888DD5A}" destId="{0AC294CA-973F-454D-A47C-742D2930D63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7882EF-C735-439E-94E5-420F96E3125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2694A44-759C-4902-B9E8-7418ABCD27F3}">
      <dgm:prSet/>
      <dgm:spPr/>
      <dgm:t>
        <a:bodyPr/>
        <a:lstStyle/>
        <a:p>
          <a:pPr>
            <a:lnSpc>
              <a:spcPct val="100000"/>
            </a:lnSpc>
          </a:pPr>
          <a:r>
            <a:rPr lang="en-US" dirty="0"/>
            <a:t>Dataset: 60,000 32x32 color images across 10 classes.</a:t>
          </a:r>
        </a:p>
      </dgm:t>
    </dgm:pt>
    <dgm:pt modelId="{6704AD32-F19C-444C-9CBE-865F0727B10B}" type="parTrans" cxnId="{0F84D9CF-CACB-4707-9129-AB357CF31C16}">
      <dgm:prSet/>
      <dgm:spPr/>
      <dgm:t>
        <a:bodyPr/>
        <a:lstStyle/>
        <a:p>
          <a:endParaRPr lang="en-US"/>
        </a:p>
      </dgm:t>
    </dgm:pt>
    <dgm:pt modelId="{3A99607C-C574-4F53-85EC-84B915E0CDF3}" type="sibTrans" cxnId="{0F84D9CF-CACB-4707-9129-AB357CF31C16}">
      <dgm:prSet/>
      <dgm:spPr/>
      <dgm:t>
        <a:bodyPr/>
        <a:lstStyle/>
        <a:p>
          <a:pPr>
            <a:lnSpc>
              <a:spcPct val="100000"/>
            </a:lnSpc>
          </a:pPr>
          <a:endParaRPr lang="en-US"/>
        </a:p>
      </dgm:t>
    </dgm:pt>
    <dgm:pt modelId="{CB722CEF-9AB3-44AD-9B08-45FF8DB783CA}">
      <dgm:prSet/>
      <dgm:spPr/>
      <dgm:t>
        <a:bodyPr/>
        <a:lstStyle/>
        <a:p>
          <a:pPr>
            <a:lnSpc>
              <a:spcPct val="100000"/>
            </a:lnSpc>
          </a:pPr>
          <a:r>
            <a:rPr lang="en-US" dirty="0"/>
            <a:t>Preprocessing: Normalization, Resize, Augmentation.</a:t>
          </a:r>
        </a:p>
      </dgm:t>
    </dgm:pt>
    <dgm:pt modelId="{016ED49C-F4E3-4344-8789-5C254CF88415}" type="parTrans" cxnId="{9092BC08-48BA-449F-B3E3-4F5CCD3BC4DA}">
      <dgm:prSet/>
      <dgm:spPr/>
      <dgm:t>
        <a:bodyPr/>
        <a:lstStyle/>
        <a:p>
          <a:endParaRPr lang="en-US"/>
        </a:p>
      </dgm:t>
    </dgm:pt>
    <dgm:pt modelId="{1BDE6220-592B-4F78-A230-53E374402E30}" type="sibTrans" cxnId="{9092BC08-48BA-449F-B3E3-4F5CCD3BC4DA}">
      <dgm:prSet/>
      <dgm:spPr/>
      <dgm:t>
        <a:bodyPr/>
        <a:lstStyle/>
        <a:p>
          <a:pPr>
            <a:lnSpc>
              <a:spcPct val="100000"/>
            </a:lnSpc>
          </a:pPr>
          <a:endParaRPr lang="en-US"/>
        </a:p>
      </dgm:t>
    </dgm:pt>
    <dgm:pt modelId="{4B17CB34-AFC6-47BA-A8CE-FFE98702EB7E}">
      <dgm:prSet/>
      <dgm:spPr/>
      <dgm:t>
        <a:bodyPr/>
        <a:lstStyle/>
        <a:p>
          <a:pPr>
            <a:lnSpc>
              <a:spcPct val="100000"/>
            </a:lnSpc>
          </a:pPr>
          <a:r>
            <a:rPr lang="en-US" dirty="0"/>
            <a:t>Model: Swin Transformer from </a:t>
          </a:r>
          <a:r>
            <a:rPr lang="en-US" dirty="0" err="1"/>
            <a:t>berniwal</a:t>
          </a:r>
          <a:r>
            <a:rPr lang="en-US" dirty="0"/>
            <a:t> </a:t>
          </a:r>
          <a:r>
            <a:rPr lang="en-US" dirty="0" err="1"/>
            <a:t>github</a:t>
          </a:r>
          <a:r>
            <a:rPr lang="en-US" dirty="0"/>
            <a:t> link </a:t>
          </a:r>
        </a:p>
        <a:p>
          <a:pPr>
            <a:lnSpc>
              <a:spcPct val="100000"/>
            </a:lnSpc>
          </a:pPr>
          <a:r>
            <a:rPr lang="en-US" dirty="0" err="1"/>
            <a:t>PyTorch</a:t>
          </a:r>
          <a:r>
            <a:rPr lang="en-US" dirty="0"/>
            <a:t> implementation.</a:t>
          </a:r>
        </a:p>
      </dgm:t>
    </dgm:pt>
    <dgm:pt modelId="{4E3B1299-AB0A-4049-8FE9-6861F715981C}" type="parTrans" cxnId="{E6E2A50B-B4DA-4732-AC11-37E89929F94D}">
      <dgm:prSet/>
      <dgm:spPr/>
      <dgm:t>
        <a:bodyPr/>
        <a:lstStyle/>
        <a:p>
          <a:endParaRPr lang="en-US"/>
        </a:p>
      </dgm:t>
    </dgm:pt>
    <dgm:pt modelId="{C0444B81-7A39-4562-8156-358DCE447B1A}" type="sibTrans" cxnId="{E6E2A50B-B4DA-4732-AC11-37E89929F94D}">
      <dgm:prSet/>
      <dgm:spPr/>
      <dgm:t>
        <a:bodyPr/>
        <a:lstStyle/>
        <a:p>
          <a:pPr>
            <a:lnSpc>
              <a:spcPct val="100000"/>
            </a:lnSpc>
          </a:pPr>
          <a:endParaRPr lang="en-US"/>
        </a:p>
      </dgm:t>
    </dgm:pt>
    <dgm:pt modelId="{29C01D42-DB34-49D6-A259-3A9D8B78DFCF}">
      <dgm:prSet/>
      <dgm:spPr/>
      <dgm:t>
        <a:bodyPr/>
        <a:lstStyle/>
        <a:p>
          <a:pPr>
            <a:lnSpc>
              <a:spcPct val="100000"/>
            </a:lnSpc>
          </a:pPr>
          <a:r>
            <a:rPr lang="en-US" dirty="0"/>
            <a:t>Epochs: Trained for 200 epochs.</a:t>
          </a:r>
        </a:p>
      </dgm:t>
    </dgm:pt>
    <dgm:pt modelId="{EFB7FA46-7BDF-41CD-B273-9843AE56BF4D}" type="parTrans" cxnId="{B3DD211D-D983-4E9E-B721-CEBC7C1F7356}">
      <dgm:prSet/>
      <dgm:spPr/>
      <dgm:t>
        <a:bodyPr/>
        <a:lstStyle/>
        <a:p>
          <a:endParaRPr lang="en-US"/>
        </a:p>
      </dgm:t>
    </dgm:pt>
    <dgm:pt modelId="{191B3D59-9336-4D71-8EB2-113BB22953E9}" type="sibTrans" cxnId="{B3DD211D-D983-4E9E-B721-CEBC7C1F7356}">
      <dgm:prSet/>
      <dgm:spPr/>
      <dgm:t>
        <a:bodyPr/>
        <a:lstStyle/>
        <a:p>
          <a:pPr>
            <a:lnSpc>
              <a:spcPct val="100000"/>
            </a:lnSpc>
          </a:pPr>
          <a:endParaRPr lang="en-US"/>
        </a:p>
      </dgm:t>
    </dgm:pt>
    <dgm:pt modelId="{285BF3F1-162D-406B-A6C1-E34FA91D5E86}">
      <dgm:prSet/>
      <dgm:spPr/>
      <dgm:t>
        <a:bodyPr/>
        <a:lstStyle/>
        <a:p>
          <a:pPr>
            <a:lnSpc>
              <a:spcPct val="100000"/>
            </a:lnSpc>
          </a:pPr>
          <a:r>
            <a:rPr lang="en-US" dirty="0"/>
            <a:t>Goal: Benchmark Swin’s performance on a standard vision dataset.</a:t>
          </a:r>
        </a:p>
      </dgm:t>
    </dgm:pt>
    <dgm:pt modelId="{669A4284-2F47-4344-8CB1-C83C393BA307}" type="parTrans" cxnId="{FAA7060D-A407-4311-8796-3C481376652F}">
      <dgm:prSet/>
      <dgm:spPr/>
      <dgm:t>
        <a:bodyPr/>
        <a:lstStyle/>
        <a:p>
          <a:endParaRPr lang="en-US"/>
        </a:p>
      </dgm:t>
    </dgm:pt>
    <dgm:pt modelId="{80DFB10F-ED3E-4F6B-8FB1-39EFB57586FE}" type="sibTrans" cxnId="{FAA7060D-A407-4311-8796-3C481376652F}">
      <dgm:prSet/>
      <dgm:spPr/>
      <dgm:t>
        <a:bodyPr/>
        <a:lstStyle/>
        <a:p>
          <a:pPr>
            <a:lnSpc>
              <a:spcPct val="100000"/>
            </a:lnSpc>
          </a:pPr>
          <a:endParaRPr lang="en-US"/>
        </a:p>
      </dgm:t>
    </dgm:pt>
    <dgm:pt modelId="{CEA98D3B-6CDC-4E24-BF7E-E1F7E3E0FCDD}" type="pres">
      <dgm:prSet presAssocID="{7E7882EF-C735-439E-94E5-420F96E31253}" presName="root" presStyleCnt="0">
        <dgm:presLayoutVars>
          <dgm:dir/>
          <dgm:resizeHandles val="exact"/>
        </dgm:presLayoutVars>
      </dgm:prSet>
      <dgm:spPr/>
    </dgm:pt>
    <dgm:pt modelId="{094A7725-CA6E-4737-80A7-A0B6FE1ECB07}" type="pres">
      <dgm:prSet presAssocID="{7E7882EF-C735-439E-94E5-420F96E31253}" presName="container" presStyleCnt="0">
        <dgm:presLayoutVars>
          <dgm:dir/>
          <dgm:resizeHandles val="exact"/>
        </dgm:presLayoutVars>
      </dgm:prSet>
      <dgm:spPr/>
    </dgm:pt>
    <dgm:pt modelId="{955D0296-A810-4180-B18A-3D4232922659}" type="pres">
      <dgm:prSet presAssocID="{A2694A44-759C-4902-B9E8-7418ABCD27F3}" presName="compNode" presStyleCnt="0"/>
      <dgm:spPr/>
    </dgm:pt>
    <dgm:pt modelId="{8F114200-F5FD-4844-8F96-6366F0B8A04C}" type="pres">
      <dgm:prSet presAssocID="{A2694A44-759C-4902-B9E8-7418ABCD27F3}" presName="iconBgRect" presStyleLbl="bgShp" presStyleIdx="0" presStyleCnt="5"/>
      <dgm:spPr/>
    </dgm:pt>
    <dgm:pt modelId="{57E45CD1-B806-474B-BC10-B7ACCDAE1E86}" type="pres">
      <dgm:prSet presAssocID="{A2694A44-759C-4902-B9E8-7418ABCD27F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5E00A9C-8D8C-4D57-B0D0-43ADD3E71727}" type="pres">
      <dgm:prSet presAssocID="{A2694A44-759C-4902-B9E8-7418ABCD27F3}" presName="spaceRect" presStyleCnt="0"/>
      <dgm:spPr/>
    </dgm:pt>
    <dgm:pt modelId="{356DC5C5-8C26-42A3-89B7-A563C44D394A}" type="pres">
      <dgm:prSet presAssocID="{A2694A44-759C-4902-B9E8-7418ABCD27F3}" presName="textRect" presStyleLbl="revTx" presStyleIdx="0" presStyleCnt="5">
        <dgm:presLayoutVars>
          <dgm:chMax val="1"/>
          <dgm:chPref val="1"/>
        </dgm:presLayoutVars>
      </dgm:prSet>
      <dgm:spPr/>
    </dgm:pt>
    <dgm:pt modelId="{9F28BB83-E3F4-4757-ADBD-6E26197BF30A}" type="pres">
      <dgm:prSet presAssocID="{3A99607C-C574-4F53-85EC-84B915E0CDF3}" presName="sibTrans" presStyleLbl="sibTrans2D1" presStyleIdx="0" presStyleCnt="0"/>
      <dgm:spPr/>
    </dgm:pt>
    <dgm:pt modelId="{10C5B0F7-7622-4D23-8787-CDACA5896FB2}" type="pres">
      <dgm:prSet presAssocID="{CB722CEF-9AB3-44AD-9B08-45FF8DB783CA}" presName="compNode" presStyleCnt="0"/>
      <dgm:spPr/>
    </dgm:pt>
    <dgm:pt modelId="{1B5325AC-0C50-4CE7-889E-4E0DE91A20B5}" type="pres">
      <dgm:prSet presAssocID="{CB722CEF-9AB3-44AD-9B08-45FF8DB783CA}" presName="iconBgRect" presStyleLbl="bgShp" presStyleIdx="1" presStyleCnt="5"/>
      <dgm:spPr/>
    </dgm:pt>
    <dgm:pt modelId="{EA2436DC-FA2D-4C08-B117-80A2A9F56861}" type="pres">
      <dgm:prSet presAssocID="{CB722CEF-9AB3-44AD-9B08-45FF8DB783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ug boat"/>
        </a:ext>
      </dgm:extLst>
    </dgm:pt>
    <dgm:pt modelId="{2F3BC9A4-2067-4DAB-A440-27740CC01E35}" type="pres">
      <dgm:prSet presAssocID="{CB722CEF-9AB3-44AD-9B08-45FF8DB783CA}" presName="spaceRect" presStyleCnt="0"/>
      <dgm:spPr/>
    </dgm:pt>
    <dgm:pt modelId="{E94B2189-7B3B-4B4B-9B4D-E990DA35CBA6}" type="pres">
      <dgm:prSet presAssocID="{CB722CEF-9AB3-44AD-9B08-45FF8DB783CA}" presName="textRect" presStyleLbl="revTx" presStyleIdx="1" presStyleCnt="5">
        <dgm:presLayoutVars>
          <dgm:chMax val="1"/>
          <dgm:chPref val="1"/>
        </dgm:presLayoutVars>
      </dgm:prSet>
      <dgm:spPr/>
    </dgm:pt>
    <dgm:pt modelId="{A991795C-EB1E-4450-9D12-EC2213475907}" type="pres">
      <dgm:prSet presAssocID="{1BDE6220-592B-4F78-A230-53E374402E30}" presName="sibTrans" presStyleLbl="sibTrans2D1" presStyleIdx="0" presStyleCnt="0"/>
      <dgm:spPr/>
    </dgm:pt>
    <dgm:pt modelId="{20476DA5-880D-43F2-A8E8-DD5C478DFE1B}" type="pres">
      <dgm:prSet presAssocID="{4B17CB34-AFC6-47BA-A8CE-FFE98702EB7E}" presName="compNode" presStyleCnt="0"/>
      <dgm:spPr/>
    </dgm:pt>
    <dgm:pt modelId="{F66C2832-BC01-44EE-9755-08DA0158D590}" type="pres">
      <dgm:prSet presAssocID="{4B17CB34-AFC6-47BA-A8CE-FFE98702EB7E}" presName="iconBgRect" presStyleLbl="bgShp" presStyleIdx="2" presStyleCnt="5"/>
      <dgm:spPr/>
    </dgm:pt>
    <dgm:pt modelId="{648979D0-6F6C-4E37-BFD7-FB3AD3CB5BED}" type="pres">
      <dgm:prSet presAssocID="{4B17CB34-AFC6-47BA-A8CE-FFE98702EB7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B277A1B6-AFF5-4F97-958C-D2D27AB847F2}" type="pres">
      <dgm:prSet presAssocID="{4B17CB34-AFC6-47BA-A8CE-FFE98702EB7E}" presName="spaceRect" presStyleCnt="0"/>
      <dgm:spPr/>
    </dgm:pt>
    <dgm:pt modelId="{1BA06B53-87FD-4232-AA96-804DDCDBF387}" type="pres">
      <dgm:prSet presAssocID="{4B17CB34-AFC6-47BA-A8CE-FFE98702EB7E}" presName="textRect" presStyleLbl="revTx" presStyleIdx="2" presStyleCnt="5">
        <dgm:presLayoutVars>
          <dgm:chMax val="1"/>
          <dgm:chPref val="1"/>
        </dgm:presLayoutVars>
      </dgm:prSet>
      <dgm:spPr/>
    </dgm:pt>
    <dgm:pt modelId="{89A2E1F3-B415-4F3B-8FB8-C0E7D70AA861}" type="pres">
      <dgm:prSet presAssocID="{C0444B81-7A39-4562-8156-358DCE447B1A}" presName="sibTrans" presStyleLbl="sibTrans2D1" presStyleIdx="0" presStyleCnt="0"/>
      <dgm:spPr/>
    </dgm:pt>
    <dgm:pt modelId="{BEAC987C-32CB-42EC-9AA5-EB18BCDAB57A}" type="pres">
      <dgm:prSet presAssocID="{29C01D42-DB34-49D6-A259-3A9D8B78DFCF}" presName="compNode" presStyleCnt="0"/>
      <dgm:spPr/>
    </dgm:pt>
    <dgm:pt modelId="{A985A548-24C3-4A18-8541-E857280516F2}" type="pres">
      <dgm:prSet presAssocID="{29C01D42-DB34-49D6-A259-3A9D8B78DFCF}" presName="iconBgRect" presStyleLbl="bgShp" presStyleIdx="3" presStyleCnt="5"/>
      <dgm:spPr/>
    </dgm:pt>
    <dgm:pt modelId="{3E451762-527D-4A25-BB8E-89515EC3C565}" type="pres">
      <dgm:prSet presAssocID="{29C01D42-DB34-49D6-A259-3A9D8B78DF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8312B8D9-45D0-4EE2-B90C-1C18460ADA42}" type="pres">
      <dgm:prSet presAssocID="{29C01D42-DB34-49D6-A259-3A9D8B78DFCF}" presName="spaceRect" presStyleCnt="0"/>
      <dgm:spPr/>
    </dgm:pt>
    <dgm:pt modelId="{11C929FD-967B-4E2E-B2F7-8584FDFEB8FD}" type="pres">
      <dgm:prSet presAssocID="{29C01D42-DB34-49D6-A259-3A9D8B78DFCF}" presName="textRect" presStyleLbl="revTx" presStyleIdx="3" presStyleCnt="5">
        <dgm:presLayoutVars>
          <dgm:chMax val="1"/>
          <dgm:chPref val="1"/>
        </dgm:presLayoutVars>
      </dgm:prSet>
      <dgm:spPr/>
    </dgm:pt>
    <dgm:pt modelId="{1EDDC509-AA7E-473C-B4F7-547142CA5EA3}" type="pres">
      <dgm:prSet presAssocID="{191B3D59-9336-4D71-8EB2-113BB22953E9}" presName="sibTrans" presStyleLbl="sibTrans2D1" presStyleIdx="0" presStyleCnt="0"/>
      <dgm:spPr/>
    </dgm:pt>
    <dgm:pt modelId="{629A6A91-A7E0-4A92-89C8-810878B5676B}" type="pres">
      <dgm:prSet presAssocID="{285BF3F1-162D-406B-A6C1-E34FA91D5E86}" presName="compNode" presStyleCnt="0"/>
      <dgm:spPr/>
    </dgm:pt>
    <dgm:pt modelId="{152D72C7-1822-41C9-8F6F-F7DBEE254FD3}" type="pres">
      <dgm:prSet presAssocID="{285BF3F1-162D-406B-A6C1-E34FA91D5E86}" presName="iconBgRect" presStyleLbl="bgShp" presStyleIdx="4" presStyleCnt="5"/>
      <dgm:spPr/>
    </dgm:pt>
    <dgm:pt modelId="{B22A10AA-1E34-40E6-B92F-D6A0AA04C3EE}" type="pres">
      <dgm:prSet presAssocID="{285BF3F1-162D-406B-A6C1-E34FA91D5E8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Org Chart"/>
        </a:ext>
      </dgm:extLst>
    </dgm:pt>
    <dgm:pt modelId="{2D167A92-9E12-4E18-B86E-A211FB1C31B7}" type="pres">
      <dgm:prSet presAssocID="{285BF3F1-162D-406B-A6C1-E34FA91D5E86}" presName="spaceRect" presStyleCnt="0"/>
      <dgm:spPr/>
    </dgm:pt>
    <dgm:pt modelId="{29B3AC79-CE78-4B3A-A3C5-EC18F5B1F0CA}" type="pres">
      <dgm:prSet presAssocID="{285BF3F1-162D-406B-A6C1-E34FA91D5E86}" presName="textRect" presStyleLbl="revTx" presStyleIdx="4" presStyleCnt="5">
        <dgm:presLayoutVars>
          <dgm:chMax val="1"/>
          <dgm:chPref val="1"/>
        </dgm:presLayoutVars>
      </dgm:prSet>
      <dgm:spPr/>
    </dgm:pt>
  </dgm:ptLst>
  <dgm:cxnLst>
    <dgm:cxn modelId="{9092BC08-48BA-449F-B3E3-4F5CCD3BC4DA}" srcId="{7E7882EF-C735-439E-94E5-420F96E31253}" destId="{CB722CEF-9AB3-44AD-9B08-45FF8DB783CA}" srcOrd="1" destOrd="0" parTransId="{016ED49C-F4E3-4344-8789-5C254CF88415}" sibTransId="{1BDE6220-592B-4F78-A230-53E374402E30}"/>
    <dgm:cxn modelId="{E6E2A50B-B4DA-4732-AC11-37E89929F94D}" srcId="{7E7882EF-C735-439E-94E5-420F96E31253}" destId="{4B17CB34-AFC6-47BA-A8CE-FFE98702EB7E}" srcOrd="2" destOrd="0" parTransId="{4E3B1299-AB0A-4049-8FE9-6861F715981C}" sibTransId="{C0444B81-7A39-4562-8156-358DCE447B1A}"/>
    <dgm:cxn modelId="{FAA7060D-A407-4311-8796-3C481376652F}" srcId="{7E7882EF-C735-439E-94E5-420F96E31253}" destId="{285BF3F1-162D-406B-A6C1-E34FA91D5E86}" srcOrd="4" destOrd="0" parTransId="{669A4284-2F47-4344-8CB1-C83C393BA307}" sibTransId="{80DFB10F-ED3E-4F6B-8FB1-39EFB57586FE}"/>
    <dgm:cxn modelId="{B3DD211D-D983-4E9E-B721-CEBC7C1F7356}" srcId="{7E7882EF-C735-439E-94E5-420F96E31253}" destId="{29C01D42-DB34-49D6-A259-3A9D8B78DFCF}" srcOrd="3" destOrd="0" parTransId="{EFB7FA46-7BDF-41CD-B273-9843AE56BF4D}" sibTransId="{191B3D59-9336-4D71-8EB2-113BB22953E9}"/>
    <dgm:cxn modelId="{7A508B45-51D8-430E-8273-C8E4DE451E0E}" type="presOf" srcId="{191B3D59-9336-4D71-8EB2-113BB22953E9}" destId="{1EDDC509-AA7E-473C-B4F7-547142CA5EA3}" srcOrd="0" destOrd="0" presId="urn:microsoft.com/office/officeart/2018/2/layout/IconCircleList"/>
    <dgm:cxn modelId="{02A49D59-89A0-4436-BD14-9239106879AB}" type="presOf" srcId="{A2694A44-759C-4902-B9E8-7418ABCD27F3}" destId="{356DC5C5-8C26-42A3-89B7-A563C44D394A}" srcOrd="0" destOrd="0" presId="urn:microsoft.com/office/officeart/2018/2/layout/IconCircleList"/>
    <dgm:cxn modelId="{F2A67CB4-EDAB-441E-AA8F-0D1A07FA17C9}" type="presOf" srcId="{3A99607C-C574-4F53-85EC-84B915E0CDF3}" destId="{9F28BB83-E3F4-4757-ADBD-6E26197BF30A}" srcOrd="0" destOrd="0" presId="urn:microsoft.com/office/officeart/2018/2/layout/IconCircleList"/>
    <dgm:cxn modelId="{CC52BFCD-0525-435B-B4BD-4E9E2239C7E9}" type="presOf" srcId="{7E7882EF-C735-439E-94E5-420F96E31253}" destId="{CEA98D3B-6CDC-4E24-BF7E-E1F7E3E0FCDD}" srcOrd="0" destOrd="0" presId="urn:microsoft.com/office/officeart/2018/2/layout/IconCircleList"/>
    <dgm:cxn modelId="{0F84D9CF-CACB-4707-9129-AB357CF31C16}" srcId="{7E7882EF-C735-439E-94E5-420F96E31253}" destId="{A2694A44-759C-4902-B9E8-7418ABCD27F3}" srcOrd="0" destOrd="0" parTransId="{6704AD32-F19C-444C-9CBE-865F0727B10B}" sibTransId="{3A99607C-C574-4F53-85EC-84B915E0CDF3}"/>
    <dgm:cxn modelId="{D45390D9-D21B-4886-A337-D0D86A1CF82A}" type="presOf" srcId="{4B17CB34-AFC6-47BA-A8CE-FFE98702EB7E}" destId="{1BA06B53-87FD-4232-AA96-804DDCDBF387}" srcOrd="0" destOrd="0" presId="urn:microsoft.com/office/officeart/2018/2/layout/IconCircleList"/>
    <dgm:cxn modelId="{A5BE6AE9-1E1C-4CC8-A435-1AF5E8CB219F}" type="presOf" srcId="{285BF3F1-162D-406B-A6C1-E34FA91D5E86}" destId="{29B3AC79-CE78-4B3A-A3C5-EC18F5B1F0CA}" srcOrd="0" destOrd="0" presId="urn:microsoft.com/office/officeart/2018/2/layout/IconCircleList"/>
    <dgm:cxn modelId="{85C16DF6-437A-43B9-88C0-DE92A62DF636}" type="presOf" srcId="{CB722CEF-9AB3-44AD-9B08-45FF8DB783CA}" destId="{E94B2189-7B3B-4B4B-9B4D-E990DA35CBA6}" srcOrd="0" destOrd="0" presId="urn:microsoft.com/office/officeart/2018/2/layout/IconCircleList"/>
    <dgm:cxn modelId="{595C69F7-3E5E-4A88-B473-9B4DDE247B82}" type="presOf" srcId="{C0444B81-7A39-4562-8156-358DCE447B1A}" destId="{89A2E1F3-B415-4F3B-8FB8-C0E7D70AA861}" srcOrd="0" destOrd="0" presId="urn:microsoft.com/office/officeart/2018/2/layout/IconCircleList"/>
    <dgm:cxn modelId="{7AE2D4FB-36BA-4B20-A6D2-4619C01756F9}" type="presOf" srcId="{1BDE6220-592B-4F78-A230-53E374402E30}" destId="{A991795C-EB1E-4450-9D12-EC2213475907}" srcOrd="0" destOrd="0" presId="urn:microsoft.com/office/officeart/2018/2/layout/IconCircleList"/>
    <dgm:cxn modelId="{ED28D6FC-DB68-4D9D-91E9-22C5784B39DF}" type="presOf" srcId="{29C01D42-DB34-49D6-A259-3A9D8B78DFCF}" destId="{11C929FD-967B-4E2E-B2F7-8584FDFEB8FD}" srcOrd="0" destOrd="0" presId="urn:microsoft.com/office/officeart/2018/2/layout/IconCircleList"/>
    <dgm:cxn modelId="{3A9AD631-5E3C-4726-A334-ED9111DCC9A2}" type="presParOf" srcId="{CEA98D3B-6CDC-4E24-BF7E-E1F7E3E0FCDD}" destId="{094A7725-CA6E-4737-80A7-A0B6FE1ECB07}" srcOrd="0" destOrd="0" presId="urn:microsoft.com/office/officeart/2018/2/layout/IconCircleList"/>
    <dgm:cxn modelId="{63211940-5528-4916-970A-A37B73ACC398}" type="presParOf" srcId="{094A7725-CA6E-4737-80A7-A0B6FE1ECB07}" destId="{955D0296-A810-4180-B18A-3D4232922659}" srcOrd="0" destOrd="0" presId="urn:microsoft.com/office/officeart/2018/2/layout/IconCircleList"/>
    <dgm:cxn modelId="{F7756E99-E0F6-4212-8B9D-AC85245BCD4E}" type="presParOf" srcId="{955D0296-A810-4180-B18A-3D4232922659}" destId="{8F114200-F5FD-4844-8F96-6366F0B8A04C}" srcOrd="0" destOrd="0" presId="urn:microsoft.com/office/officeart/2018/2/layout/IconCircleList"/>
    <dgm:cxn modelId="{2136B13E-DA90-433D-92A1-8CC5E2469145}" type="presParOf" srcId="{955D0296-A810-4180-B18A-3D4232922659}" destId="{57E45CD1-B806-474B-BC10-B7ACCDAE1E86}" srcOrd="1" destOrd="0" presId="urn:microsoft.com/office/officeart/2018/2/layout/IconCircleList"/>
    <dgm:cxn modelId="{E268A8D4-C4AC-439F-960A-9C439D7FF0F2}" type="presParOf" srcId="{955D0296-A810-4180-B18A-3D4232922659}" destId="{75E00A9C-8D8C-4D57-B0D0-43ADD3E71727}" srcOrd="2" destOrd="0" presId="urn:microsoft.com/office/officeart/2018/2/layout/IconCircleList"/>
    <dgm:cxn modelId="{FA919748-96E7-4155-93DB-61FE90C90B5E}" type="presParOf" srcId="{955D0296-A810-4180-B18A-3D4232922659}" destId="{356DC5C5-8C26-42A3-89B7-A563C44D394A}" srcOrd="3" destOrd="0" presId="urn:microsoft.com/office/officeart/2018/2/layout/IconCircleList"/>
    <dgm:cxn modelId="{18330BA6-0E91-49AC-A2BD-99D2EA9C048C}" type="presParOf" srcId="{094A7725-CA6E-4737-80A7-A0B6FE1ECB07}" destId="{9F28BB83-E3F4-4757-ADBD-6E26197BF30A}" srcOrd="1" destOrd="0" presId="urn:microsoft.com/office/officeart/2018/2/layout/IconCircleList"/>
    <dgm:cxn modelId="{33E33497-E0E0-4C93-B9C6-E6B7464251CB}" type="presParOf" srcId="{094A7725-CA6E-4737-80A7-A0B6FE1ECB07}" destId="{10C5B0F7-7622-4D23-8787-CDACA5896FB2}" srcOrd="2" destOrd="0" presId="urn:microsoft.com/office/officeart/2018/2/layout/IconCircleList"/>
    <dgm:cxn modelId="{5CD15A5C-9422-46A2-AFF8-B1EF7E0E9B11}" type="presParOf" srcId="{10C5B0F7-7622-4D23-8787-CDACA5896FB2}" destId="{1B5325AC-0C50-4CE7-889E-4E0DE91A20B5}" srcOrd="0" destOrd="0" presId="urn:microsoft.com/office/officeart/2018/2/layout/IconCircleList"/>
    <dgm:cxn modelId="{3DAC5C16-6D9A-4BF3-AE21-07EBF94909A9}" type="presParOf" srcId="{10C5B0F7-7622-4D23-8787-CDACA5896FB2}" destId="{EA2436DC-FA2D-4C08-B117-80A2A9F56861}" srcOrd="1" destOrd="0" presId="urn:microsoft.com/office/officeart/2018/2/layout/IconCircleList"/>
    <dgm:cxn modelId="{75F7EFAB-E996-4A59-B726-394A714F0A86}" type="presParOf" srcId="{10C5B0F7-7622-4D23-8787-CDACA5896FB2}" destId="{2F3BC9A4-2067-4DAB-A440-27740CC01E35}" srcOrd="2" destOrd="0" presId="urn:microsoft.com/office/officeart/2018/2/layout/IconCircleList"/>
    <dgm:cxn modelId="{B3E66CB7-F187-4341-91D0-7B747AE6BE79}" type="presParOf" srcId="{10C5B0F7-7622-4D23-8787-CDACA5896FB2}" destId="{E94B2189-7B3B-4B4B-9B4D-E990DA35CBA6}" srcOrd="3" destOrd="0" presId="urn:microsoft.com/office/officeart/2018/2/layout/IconCircleList"/>
    <dgm:cxn modelId="{FF45BF5B-9390-4AAF-B56B-67EC4FF3C14A}" type="presParOf" srcId="{094A7725-CA6E-4737-80A7-A0B6FE1ECB07}" destId="{A991795C-EB1E-4450-9D12-EC2213475907}" srcOrd="3" destOrd="0" presId="urn:microsoft.com/office/officeart/2018/2/layout/IconCircleList"/>
    <dgm:cxn modelId="{8953C71E-8BAA-4C78-8BB9-9DFF1CB85D8D}" type="presParOf" srcId="{094A7725-CA6E-4737-80A7-A0B6FE1ECB07}" destId="{20476DA5-880D-43F2-A8E8-DD5C478DFE1B}" srcOrd="4" destOrd="0" presId="urn:microsoft.com/office/officeart/2018/2/layout/IconCircleList"/>
    <dgm:cxn modelId="{AEC7CC8D-7D2C-4BD7-998B-8020C65B00C6}" type="presParOf" srcId="{20476DA5-880D-43F2-A8E8-DD5C478DFE1B}" destId="{F66C2832-BC01-44EE-9755-08DA0158D590}" srcOrd="0" destOrd="0" presId="urn:microsoft.com/office/officeart/2018/2/layout/IconCircleList"/>
    <dgm:cxn modelId="{8A5C6094-8952-4132-B471-0CC3AB99C460}" type="presParOf" srcId="{20476DA5-880D-43F2-A8E8-DD5C478DFE1B}" destId="{648979D0-6F6C-4E37-BFD7-FB3AD3CB5BED}" srcOrd="1" destOrd="0" presId="urn:microsoft.com/office/officeart/2018/2/layout/IconCircleList"/>
    <dgm:cxn modelId="{100C8A4A-8C1B-4A6F-9B10-344EAB5301CC}" type="presParOf" srcId="{20476DA5-880D-43F2-A8E8-DD5C478DFE1B}" destId="{B277A1B6-AFF5-4F97-958C-D2D27AB847F2}" srcOrd="2" destOrd="0" presId="urn:microsoft.com/office/officeart/2018/2/layout/IconCircleList"/>
    <dgm:cxn modelId="{C77E9CE2-B0FB-4381-9C14-ABC700D75F87}" type="presParOf" srcId="{20476DA5-880D-43F2-A8E8-DD5C478DFE1B}" destId="{1BA06B53-87FD-4232-AA96-804DDCDBF387}" srcOrd="3" destOrd="0" presId="urn:microsoft.com/office/officeart/2018/2/layout/IconCircleList"/>
    <dgm:cxn modelId="{D366C96F-72A4-4ADB-B1BD-68CA361BEE5A}" type="presParOf" srcId="{094A7725-CA6E-4737-80A7-A0B6FE1ECB07}" destId="{89A2E1F3-B415-4F3B-8FB8-C0E7D70AA861}" srcOrd="5" destOrd="0" presId="urn:microsoft.com/office/officeart/2018/2/layout/IconCircleList"/>
    <dgm:cxn modelId="{61602366-D912-45C9-B9AC-AA4BE6830102}" type="presParOf" srcId="{094A7725-CA6E-4737-80A7-A0B6FE1ECB07}" destId="{BEAC987C-32CB-42EC-9AA5-EB18BCDAB57A}" srcOrd="6" destOrd="0" presId="urn:microsoft.com/office/officeart/2018/2/layout/IconCircleList"/>
    <dgm:cxn modelId="{2A2B44CA-46AB-476B-B978-37E0BB995C00}" type="presParOf" srcId="{BEAC987C-32CB-42EC-9AA5-EB18BCDAB57A}" destId="{A985A548-24C3-4A18-8541-E857280516F2}" srcOrd="0" destOrd="0" presId="urn:microsoft.com/office/officeart/2018/2/layout/IconCircleList"/>
    <dgm:cxn modelId="{2B52C584-4A25-4D4D-BCE0-F1A7BD99F67B}" type="presParOf" srcId="{BEAC987C-32CB-42EC-9AA5-EB18BCDAB57A}" destId="{3E451762-527D-4A25-BB8E-89515EC3C565}" srcOrd="1" destOrd="0" presId="urn:microsoft.com/office/officeart/2018/2/layout/IconCircleList"/>
    <dgm:cxn modelId="{B508600F-6325-488D-A526-22399BB0617D}" type="presParOf" srcId="{BEAC987C-32CB-42EC-9AA5-EB18BCDAB57A}" destId="{8312B8D9-45D0-4EE2-B90C-1C18460ADA42}" srcOrd="2" destOrd="0" presId="urn:microsoft.com/office/officeart/2018/2/layout/IconCircleList"/>
    <dgm:cxn modelId="{BA6E3CF0-0DE8-4721-B96C-5FD6E334C2E5}" type="presParOf" srcId="{BEAC987C-32CB-42EC-9AA5-EB18BCDAB57A}" destId="{11C929FD-967B-4E2E-B2F7-8584FDFEB8FD}" srcOrd="3" destOrd="0" presId="urn:microsoft.com/office/officeart/2018/2/layout/IconCircleList"/>
    <dgm:cxn modelId="{0C753B78-58D4-444F-93A4-CD30E304FBEE}" type="presParOf" srcId="{094A7725-CA6E-4737-80A7-A0B6FE1ECB07}" destId="{1EDDC509-AA7E-473C-B4F7-547142CA5EA3}" srcOrd="7" destOrd="0" presId="urn:microsoft.com/office/officeart/2018/2/layout/IconCircleList"/>
    <dgm:cxn modelId="{CD4A8660-5E1E-4450-B1C2-C61B0BD3384C}" type="presParOf" srcId="{094A7725-CA6E-4737-80A7-A0B6FE1ECB07}" destId="{629A6A91-A7E0-4A92-89C8-810878B5676B}" srcOrd="8" destOrd="0" presId="urn:microsoft.com/office/officeart/2018/2/layout/IconCircleList"/>
    <dgm:cxn modelId="{1F9DA016-8749-43E8-8924-5629ED574A2D}" type="presParOf" srcId="{629A6A91-A7E0-4A92-89C8-810878B5676B}" destId="{152D72C7-1822-41C9-8F6F-F7DBEE254FD3}" srcOrd="0" destOrd="0" presId="urn:microsoft.com/office/officeart/2018/2/layout/IconCircleList"/>
    <dgm:cxn modelId="{EEE4FF6D-9C68-4742-99E4-1F0C50C6A920}" type="presParOf" srcId="{629A6A91-A7E0-4A92-89C8-810878B5676B}" destId="{B22A10AA-1E34-40E6-B92F-D6A0AA04C3EE}" srcOrd="1" destOrd="0" presId="urn:microsoft.com/office/officeart/2018/2/layout/IconCircleList"/>
    <dgm:cxn modelId="{934220A6-772A-4924-B0EF-048A1AAE4364}" type="presParOf" srcId="{629A6A91-A7E0-4A92-89C8-810878B5676B}" destId="{2D167A92-9E12-4E18-B86E-A211FB1C31B7}" srcOrd="2" destOrd="0" presId="urn:microsoft.com/office/officeart/2018/2/layout/IconCircleList"/>
    <dgm:cxn modelId="{87A8E32F-BA3A-4D3C-940D-7FE5370B45B0}" type="presParOf" srcId="{629A6A91-A7E0-4A92-89C8-810878B5676B}" destId="{29B3AC79-CE78-4B3A-A3C5-EC18F5B1F0CA}"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B11E43-C739-4AE3-903D-8A0422D7FE4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8E2DF71-D51D-4438-A12C-5E65646596DA}">
      <dgm:prSet/>
      <dgm:spPr/>
      <dgm:t>
        <a:bodyPr/>
        <a:lstStyle/>
        <a:p>
          <a:r>
            <a:rPr lang="en-US"/>
            <a:t>Augmentations include Rotate, Shear, Translate, Posterize, etc.</a:t>
          </a:r>
        </a:p>
      </dgm:t>
    </dgm:pt>
    <dgm:pt modelId="{05A0DEB5-ACFA-4517-BFA6-052F077EE2DA}" type="parTrans" cxnId="{F77833C2-F0E3-420E-BA55-43CE8432641D}">
      <dgm:prSet/>
      <dgm:spPr/>
      <dgm:t>
        <a:bodyPr/>
        <a:lstStyle/>
        <a:p>
          <a:endParaRPr lang="en-US"/>
        </a:p>
      </dgm:t>
    </dgm:pt>
    <dgm:pt modelId="{E5683DD9-5BDE-4EE7-BD31-286E5767FDB7}" type="sibTrans" cxnId="{F77833C2-F0E3-420E-BA55-43CE8432641D}">
      <dgm:prSet/>
      <dgm:spPr/>
      <dgm:t>
        <a:bodyPr/>
        <a:lstStyle/>
        <a:p>
          <a:endParaRPr lang="en-US"/>
        </a:p>
      </dgm:t>
    </dgm:pt>
    <dgm:pt modelId="{E8B4BB07-1C4C-434A-A106-1FFA42CE273A}">
      <dgm:prSet/>
      <dgm:spPr/>
      <dgm:t>
        <a:bodyPr/>
        <a:lstStyle/>
        <a:p>
          <a:r>
            <a:rPr lang="en-US" dirty="0" err="1"/>
            <a:t>RandAugment</a:t>
          </a:r>
          <a:r>
            <a:rPr lang="en-US" dirty="0"/>
            <a:t>(n, m) selects n ops with intensity m.</a:t>
          </a:r>
        </a:p>
      </dgm:t>
    </dgm:pt>
    <dgm:pt modelId="{827485DC-30BA-4032-A5EC-031098908558}" type="parTrans" cxnId="{331C893F-F8A0-48CB-B8BA-DC51A2549EA0}">
      <dgm:prSet/>
      <dgm:spPr/>
      <dgm:t>
        <a:bodyPr/>
        <a:lstStyle/>
        <a:p>
          <a:endParaRPr lang="en-US"/>
        </a:p>
      </dgm:t>
    </dgm:pt>
    <dgm:pt modelId="{6845521D-95E8-4878-9DB1-7EE1DB244B37}" type="sibTrans" cxnId="{331C893F-F8A0-48CB-B8BA-DC51A2549EA0}">
      <dgm:prSet/>
      <dgm:spPr/>
      <dgm:t>
        <a:bodyPr/>
        <a:lstStyle/>
        <a:p>
          <a:endParaRPr lang="en-US"/>
        </a:p>
      </dgm:t>
    </dgm:pt>
    <dgm:pt modelId="{3EB4B0B7-5F46-4EBA-B376-6317F8223A93}">
      <dgm:prSet/>
      <dgm:spPr/>
      <dgm:t>
        <a:bodyPr/>
        <a:lstStyle/>
        <a:p>
          <a:r>
            <a:rPr lang="en-US"/>
            <a:t>Helps improve model generalization on small images.</a:t>
          </a:r>
        </a:p>
      </dgm:t>
    </dgm:pt>
    <dgm:pt modelId="{5C5CE5B4-B478-41AE-8C9E-D17BEAE504CB}" type="parTrans" cxnId="{D6B6DD36-A191-45EF-B7E5-217CE53C48D3}">
      <dgm:prSet/>
      <dgm:spPr/>
      <dgm:t>
        <a:bodyPr/>
        <a:lstStyle/>
        <a:p>
          <a:endParaRPr lang="en-US"/>
        </a:p>
      </dgm:t>
    </dgm:pt>
    <dgm:pt modelId="{CCA2A2C0-C258-4859-BE0A-731DF9C4216E}" type="sibTrans" cxnId="{D6B6DD36-A191-45EF-B7E5-217CE53C48D3}">
      <dgm:prSet/>
      <dgm:spPr/>
      <dgm:t>
        <a:bodyPr/>
        <a:lstStyle/>
        <a:p>
          <a:endParaRPr lang="en-US"/>
        </a:p>
      </dgm:t>
    </dgm:pt>
    <dgm:pt modelId="{512A7507-B471-4675-9A03-0389D892794D}">
      <dgm:prSet/>
      <dgm:spPr/>
      <dgm:t>
        <a:bodyPr/>
        <a:lstStyle/>
        <a:p>
          <a:pPr algn="ctr"/>
          <a:r>
            <a:rPr lang="en-US" dirty="0"/>
            <a:t>Key function:</a:t>
          </a:r>
        </a:p>
        <a:p>
          <a:pPr algn="l"/>
          <a:r>
            <a:rPr lang="en-US" dirty="0"/>
            <a:t>def __call__(self, </a:t>
          </a:r>
          <a:r>
            <a:rPr lang="en-US" dirty="0" err="1"/>
            <a:t>img</a:t>
          </a:r>
          <a:r>
            <a:rPr lang="en-US" dirty="0"/>
            <a:t>):</a:t>
          </a:r>
        </a:p>
        <a:p>
          <a:pPr algn="l"/>
          <a:r>
            <a:rPr lang="en-US" dirty="0"/>
            <a:t>ops = </a:t>
          </a:r>
          <a:r>
            <a:rPr lang="en-US" dirty="0" err="1"/>
            <a:t>random.choices</a:t>
          </a:r>
          <a:r>
            <a:rPr lang="en-US" dirty="0"/>
            <a:t>(</a:t>
          </a:r>
          <a:r>
            <a:rPr lang="en-US" dirty="0" err="1"/>
            <a:t>self.augment_list</a:t>
          </a:r>
          <a:r>
            <a:rPr lang="en-US" dirty="0"/>
            <a:t>, k=</a:t>
          </a:r>
          <a:r>
            <a:rPr lang="en-US" dirty="0" err="1"/>
            <a:t>self.n</a:t>
          </a:r>
          <a:r>
            <a:rPr lang="en-US" dirty="0"/>
            <a:t>)</a:t>
          </a:r>
        </a:p>
        <a:p>
          <a:pPr algn="l"/>
          <a:r>
            <a:rPr lang="en-US" dirty="0"/>
            <a:t>for op, </a:t>
          </a:r>
          <a:r>
            <a:rPr lang="en-US" dirty="0" err="1"/>
            <a:t>minval</a:t>
          </a:r>
          <a:r>
            <a:rPr lang="en-US" dirty="0"/>
            <a:t>, </a:t>
          </a:r>
          <a:r>
            <a:rPr lang="en-US" dirty="0" err="1"/>
            <a:t>maxval</a:t>
          </a:r>
          <a:r>
            <a:rPr lang="en-US" dirty="0"/>
            <a:t> in ops:</a:t>
          </a:r>
        </a:p>
        <a:p>
          <a:pPr algn="l"/>
          <a:r>
            <a:rPr lang="en-US" dirty="0" err="1"/>
            <a:t>val</a:t>
          </a:r>
          <a:r>
            <a:rPr lang="en-US" dirty="0"/>
            <a:t> = ...</a:t>
          </a:r>
        </a:p>
        <a:p>
          <a:pPr algn="l"/>
          <a:r>
            <a:rPr lang="en-US" dirty="0" err="1"/>
            <a:t>img</a:t>
          </a:r>
          <a:r>
            <a:rPr lang="en-US" dirty="0"/>
            <a:t> = op(</a:t>
          </a:r>
          <a:r>
            <a:rPr lang="en-US" dirty="0" err="1"/>
            <a:t>img</a:t>
          </a:r>
          <a:r>
            <a:rPr lang="en-US" dirty="0"/>
            <a:t>, </a:t>
          </a:r>
          <a:r>
            <a:rPr lang="en-US" dirty="0" err="1"/>
            <a:t>val</a:t>
          </a:r>
          <a:r>
            <a:rPr lang="en-US" dirty="0"/>
            <a:t>)</a:t>
          </a:r>
        </a:p>
      </dgm:t>
    </dgm:pt>
    <dgm:pt modelId="{C3B4131F-24A3-4692-9B1A-9EF97FEB1DA8}" type="parTrans" cxnId="{D013FBF6-19FA-491F-AEB7-5F51B0A6CADA}">
      <dgm:prSet/>
      <dgm:spPr/>
      <dgm:t>
        <a:bodyPr/>
        <a:lstStyle/>
        <a:p>
          <a:endParaRPr lang="en-US"/>
        </a:p>
      </dgm:t>
    </dgm:pt>
    <dgm:pt modelId="{8EBDA54E-4421-41C1-B607-82D50A5D2A51}" type="sibTrans" cxnId="{D013FBF6-19FA-491F-AEB7-5F51B0A6CADA}">
      <dgm:prSet/>
      <dgm:spPr/>
      <dgm:t>
        <a:bodyPr/>
        <a:lstStyle/>
        <a:p>
          <a:endParaRPr lang="en-US"/>
        </a:p>
      </dgm:t>
    </dgm:pt>
    <dgm:pt modelId="{F6BEB8E0-12C4-4E8C-B7E3-26B4686435B5}" type="pres">
      <dgm:prSet presAssocID="{79B11E43-C739-4AE3-903D-8A0422D7FE49}" presName="diagram" presStyleCnt="0">
        <dgm:presLayoutVars>
          <dgm:dir/>
          <dgm:resizeHandles val="exact"/>
        </dgm:presLayoutVars>
      </dgm:prSet>
      <dgm:spPr/>
    </dgm:pt>
    <dgm:pt modelId="{459BB8A1-9ADF-4A58-9ACD-519DA9FB1FB4}" type="pres">
      <dgm:prSet presAssocID="{A8E2DF71-D51D-4438-A12C-5E65646596DA}" presName="node" presStyleLbl="node1" presStyleIdx="0" presStyleCnt="4">
        <dgm:presLayoutVars>
          <dgm:bulletEnabled val="1"/>
        </dgm:presLayoutVars>
      </dgm:prSet>
      <dgm:spPr/>
    </dgm:pt>
    <dgm:pt modelId="{F98925ED-4C5C-4045-8375-A70606E8B9FC}" type="pres">
      <dgm:prSet presAssocID="{E5683DD9-5BDE-4EE7-BD31-286E5767FDB7}" presName="sibTrans" presStyleCnt="0"/>
      <dgm:spPr/>
    </dgm:pt>
    <dgm:pt modelId="{748BD6A9-19B2-433A-892D-085D632C4AB1}" type="pres">
      <dgm:prSet presAssocID="{E8B4BB07-1C4C-434A-A106-1FFA42CE273A}" presName="node" presStyleLbl="node1" presStyleIdx="1" presStyleCnt="4">
        <dgm:presLayoutVars>
          <dgm:bulletEnabled val="1"/>
        </dgm:presLayoutVars>
      </dgm:prSet>
      <dgm:spPr/>
    </dgm:pt>
    <dgm:pt modelId="{F1262368-1816-4E51-97B4-B365F3CB4043}" type="pres">
      <dgm:prSet presAssocID="{6845521D-95E8-4878-9DB1-7EE1DB244B37}" presName="sibTrans" presStyleCnt="0"/>
      <dgm:spPr/>
    </dgm:pt>
    <dgm:pt modelId="{9F2DE493-039F-4AB2-AA18-528BB8998F92}" type="pres">
      <dgm:prSet presAssocID="{3EB4B0B7-5F46-4EBA-B376-6317F8223A93}" presName="node" presStyleLbl="node1" presStyleIdx="2" presStyleCnt="4">
        <dgm:presLayoutVars>
          <dgm:bulletEnabled val="1"/>
        </dgm:presLayoutVars>
      </dgm:prSet>
      <dgm:spPr/>
    </dgm:pt>
    <dgm:pt modelId="{863E44D4-5D80-4B07-8AC2-9020F28A15EA}" type="pres">
      <dgm:prSet presAssocID="{CCA2A2C0-C258-4859-BE0A-731DF9C4216E}" presName="sibTrans" presStyleCnt="0"/>
      <dgm:spPr/>
    </dgm:pt>
    <dgm:pt modelId="{32C5EFEA-2AEA-4D11-A31B-BE55238DDE3F}" type="pres">
      <dgm:prSet presAssocID="{512A7507-B471-4675-9A03-0389D892794D}" presName="node" presStyleLbl="node1" presStyleIdx="3" presStyleCnt="4">
        <dgm:presLayoutVars>
          <dgm:bulletEnabled val="1"/>
        </dgm:presLayoutVars>
      </dgm:prSet>
      <dgm:spPr/>
    </dgm:pt>
  </dgm:ptLst>
  <dgm:cxnLst>
    <dgm:cxn modelId="{F56AAA08-76EE-4A08-B81F-96981244D8D5}" type="presOf" srcId="{3EB4B0B7-5F46-4EBA-B376-6317F8223A93}" destId="{9F2DE493-039F-4AB2-AA18-528BB8998F92}" srcOrd="0" destOrd="0" presId="urn:microsoft.com/office/officeart/2005/8/layout/default"/>
    <dgm:cxn modelId="{D6B6DD36-A191-45EF-B7E5-217CE53C48D3}" srcId="{79B11E43-C739-4AE3-903D-8A0422D7FE49}" destId="{3EB4B0B7-5F46-4EBA-B376-6317F8223A93}" srcOrd="2" destOrd="0" parTransId="{5C5CE5B4-B478-41AE-8C9E-D17BEAE504CB}" sibTransId="{CCA2A2C0-C258-4859-BE0A-731DF9C4216E}"/>
    <dgm:cxn modelId="{1FE99E3C-6A8D-476E-B132-B67672137331}" type="presOf" srcId="{E8B4BB07-1C4C-434A-A106-1FFA42CE273A}" destId="{748BD6A9-19B2-433A-892D-085D632C4AB1}" srcOrd="0" destOrd="0" presId="urn:microsoft.com/office/officeart/2005/8/layout/default"/>
    <dgm:cxn modelId="{331C893F-F8A0-48CB-B8BA-DC51A2549EA0}" srcId="{79B11E43-C739-4AE3-903D-8A0422D7FE49}" destId="{E8B4BB07-1C4C-434A-A106-1FFA42CE273A}" srcOrd="1" destOrd="0" parTransId="{827485DC-30BA-4032-A5EC-031098908558}" sibTransId="{6845521D-95E8-4878-9DB1-7EE1DB244B37}"/>
    <dgm:cxn modelId="{C462396C-40B4-449D-A229-5C7F2821DB29}" type="presOf" srcId="{A8E2DF71-D51D-4438-A12C-5E65646596DA}" destId="{459BB8A1-9ADF-4A58-9ACD-519DA9FB1FB4}" srcOrd="0" destOrd="0" presId="urn:microsoft.com/office/officeart/2005/8/layout/default"/>
    <dgm:cxn modelId="{DB02FB6C-0817-4D92-B91D-B13ADB9CC044}" type="presOf" srcId="{512A7507-B471-4675-9A03-0389D892794D}" destId="{32C5EFEA-2AEA-4D11-A31B-BE55238DDE3F}" srcOrd="0" destOrd="0" presId="urn:microsoft.com/office/officeart/2005/8/layout/default"/>
    <dgm:cxn modelId="{F77833C2-F0E3-420E-BA55-43CE8432641D}" srcId="{79B11E43-C739-4AE3-903D-8A0422D7FE49}" destId="{A8E2DF71-D51D-4438-A12C-5E65646596DA}" srcOrd="0" destOrd="0" parTransId="{05A0DEB5-ACFA-4517-BFA6-052F077EE2DA}" sibTransId="{E5683DD9-5BDE-4EE7-BD31-286E5767FDB7}"/>
    <dgm:cxn modelId="{2DA118E7-68E8-49E0-ABB4-AA9C94200D7D}" type="presOf" srcId="{79B11E43-C739-4AE3-903D-8A0422D7FE49}" destId="{F6BEB8E0-12C4-4E8C-B7E3-26B4686435B5}" srcOrd="0" destOrd="0" presId="urn:microsoft.com/office/officeart/2005/8/layout/default"/>
    <dgm:cxn modelId="{D013FBF6-19FA-491F-AEB7-5F51B0A6CADA}" srcId="{79B11E43-C739-4AE3-903D-8A0422D7FE49}" destId="{512A7507-B471-4675-9A03-0389D892794D}" srcOrd="3" destOrd="0" parTransId="{C3B4131F-24A3-4692-9B1A-9EF97FEB1DA8}" sibTransId="{8EBDA54E-4421-41C1-B607-82D50A5D2A51}"/>
    <dgm:cxn modelId="{6CB3AB70-8307-4E7F-9A19-ED0C335FD869}" type="presParOf" srcId="{F6BEB8E0-12C4-4E8C-B7E3-26B4686435B5}" destId="{459BB8A1-9ADF-4A58-9ACD-519DA9FB1FB4}" srcOrd="0" destOrd="0" presId="urn:microsoft.com/office/officeart/2005/8/layout/default"/>
    <dgm:cxn modelId="{676D5208-57AF-4DA6-B998-F833E4D2261D}" type="presParOf" srcId="{F6BEB8E0-12C4-4E8C-B7E3-26B4686435B5}" destId="{F98925ED-4C5C-4045-8375-A70606E8B9FC}" srcOrd="1" destOrd="0" presId="urn:microsoft.com/office/officeart/2005/8/layout/default"/>
    <dgm:cxn modelId="{97FAAB76-0288-48C5-871D-028F87872BAB}" type="presParOf" srcId="{F6BEB8E0-12C4-4E8C-B7E3-26B4686435B5}" destId="{748BD6A9-19B2-433A-892D-085D632C4AB1}" srcOrd="2" destOrd="0" presId="urn:microsoft.com/office/officeart/2005/8/layout/default"/>
    <dgm:cxn modelId="{FA18017D-3DF9-4A0A-BCED-5FC15CA7D9E6}" type="presParOf" srcId="{F6BEB8E0-12C4-4E8C-B7E3-26B4686435B5}" destId="{F1262368-1816-4E51-97B4-B365F3CB4043}" srcOrd="3" destOrd="0" presId="urn:microsoft.com/office/officeart/2005/8/layout/default"/>
    <dgm:cxn modelId="{DF55D86C-4E2D-41E5-A8FC-9BEACD71AD6B}" type="presParOf" srcId="{F6BEB8E0-12C4-4E8C-B7E3-26B4686435B5}" destId="{9F2DE493-039F-4AB2-AA18-528BB8998F92}" srcOrd="4" destOrd="0" presId="urn:microsoft.com/office/officeart/2005/8/layout/default"/>
    <dgm:cxn modelId="{FC19FF7F-BBF9-49D1-A55D-FF13BB62535D}" type="presParOf" srcId="{F6BEB8E0-12C4-4E8C-B7E3-26B4686435B5}" destId="{863E44D4-5D80-4B07-8AC2-9020F28A15EA}" srcOrd="5" destOrd="0" presId="urn:microsoft.com/office/officeart/2005/8/layout/default"/>
    <dgm:cxn modelId="{0F90607B-F315-446C-A6BB-CCC8EC8E0006}" type="presParOf" srcId="{F6BEB8E0-12C4-4E8C-B7E3-26B4686435B5}" destId="{32C5EFEA-2AEA-4D11-A31B-BE55238DDE3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A34E78-1B2C-43BC-A839-60E5DE827F88}"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98673D5-F8BC-45FB-9D53-D0A15B591945}">
      <dgm:prSet/>
      <dgm:spPr/>
      <dgm:t>
        <a:bodyPr/>
        <a:lstStyle/>
        <a:p>
          <a:r>
            <a:rPr lang="en-US"/>
            <a:t>def augment_list():</a:t>
          </a:r>
        </a:p>
      </dgm:t>
    </dgm:pt>
    <dgm:pt modelId="{2B938E2F-FE8C-4B29-A178-7525B8AB714D}" type="parTrans" cxnId="{47E5EB31-6C91-4FCC-9616-91447A956251}">
      <dgm:prSet/>
      <dgm:spPr/>
      <dgm:t>
        <a:bodyPr/>
        <a:lstStyle/>
        <a:p>
          <a:endParaRPr lang="en-US"/>
        </a:p>
      </dgm:t>
    </dgm:pt>
    <dgm:pt modelId="{42C54D60-78AF-4359-8DC3-EBA95191897F}" type="sibTrans" cxnId="{47E5EB31-6C91-4FCC-9616-91447A956251}">
      <dgm:prSet/>
      <dgm:spPr/>
      <dgm:t>
        <a:bodyPr/>
        <a:lstStyle/>
        <a:p>
          <a:endParaRPr lang="en-US"/>
        </a:p>
      </dgm:t>
    </dgm:pt>
    <dgm:pt modelId="{27A80860-C4DD-4738-8EE6-9A39A220D1D4}">
      <dgm:prSet/>
      <dgm:spPr/>
      <dgm:t>
        <a:bodyPr/>
        <a:lstStyle/>
        <a:p>
          <a:r>
            <a:rPr lang="en-US"/>
            <a:t>return [</a:t>
          </a:r>
        </a:p>
      </dgm:t>
    </dgm:pt>
    <dgm:pt modelId="{949FB7D8-E55E-471D-BD20-73AC80B1E72A}" type="parTrans" cxnId="{80AF21F9-820A-4148-8BF6-614DE9BBF9D4}">
      <dgm:prSet/>
      <dgm:spPr/>
      <dgm:t>
        <a:bodyPr/>
        <a:lstStyle/>
        <a:p>
          <a:endParaRPr lang="en-US"/>
        </a:p>
      </dgm:t>
    </dgm:pt>
    <dgm:pt modelId="{485EBDA4-9883-403C-9EC4-15371B6D46D3}" type="sibTrans" cxnId="{80AF21F9-820A-4148-8BF6-614DE9BBF9D4}">
      <dgm:prSet/>
      <dgm:spPr/>
      <dgm:t>
        <a:bodyPr/>
        <a:lstStyle/>
        <a:p>
          <a:endParaRPr lang="en-US"/>
        </a:p>
      </dgm:t>
    </dgm:pt>
    <dgm:pt modelId="{ABFAD0EA-283A-403D-BADB-A7794D7F8D8D}">
      <dgm:prSet/>
      <dgm:spPr/>
      <dgm:t>
        <a:bodyPr/>
        <a:lstStyle/>
        <a:p>
          <a:r>
            <a:rPr lang="en-US"/>
            <a:t>(AutoContrast, 0, 1),</a:t>
          </a:r>
        </a:p>
      </dgm:t>
    </dgm:pt>
    <dgm:pt modelId="{D7AAAB55-11AF-4EB5-98D8-CB5EF4796FAA}" type="parTrans" cxnId="{2D1F23C1-BF09-432A-A396-DFE43EDA77F4}">
      <dgm:prSet/>
      <dgm:spPr/>
      <dgm:t>
        <a:bodyPr/>
        <a:lstStyle/>
        <a:p>
          <a:endParaRPr lang="en-US"/>
        </a:p>
      </dgm:t>
    </dgm:pt>
    <dgm:pt modelId="{C972E476-F1F1-4F7C-8E33-3E9BDFDD83BD}" type="sibTrans" cxnId="{2D1F23C1-BF09-432A-A396-DFE43EDA77F4}">
      <dgm:prSet/>
      <dgm:spPr/>
      <dgm:t>
        <a:bodyPr/>
        <a:lstStyle/>
        <a:p>
          <a:endParaRPr lang="en-US"/>
        </a:p>
      </dgm:t>
    </dgm:pt>
    <dgm:pt modelId="{526D2FCE-83F8-4BAA-AE94-1CE44149B699}">
      <dgm:prSet/>
      <dgm:spPr/>
      <dgm:t>
        <a:bodyPr/>
        <a:lstStyle/>
        <a:p>
          <a:r>
            <a:rPr lang="en-US"/>
            <a:t>(Equalize, 0, 1),</a:t>
          </a:r>
        </a:p>
      </dgm:t>
    </dgm:pt>
    <dgm:pt modelId="{EB12067E-5A71-46D3-898A-48CBC186A163}" type="parTrans" cxnId="{169C19B0-E376-4E1C-BF7F-A65FC0804B06}">
      <dgm:prSet/>
      <dgm:spPr/>
      <dgm:t>
        <a:bodyPr/>
        <a:lstStyle/>
        <a:p>
          <a:endParaRPr lang="en-US"/>
        </a:p>
      </dgm:t>
    </dgm:pt>
    <dgm:pt modelId="{9A77B62D-0992-4686-B355-625459E42117}" type="sibTrans" cxnId="{169C19B0-E376-4E1C-BF7F-A65FC0804B06}">
      <dgm:prSet/>
      <dgm:spPr/>
      <dgm:t>
        <a:bodyPr/>
        <a:lstStyle/>
        <a:p>
          <a:endParaRPr lang="en-US"/>
        </a:p>
      </dgm:t>
    </dgm:pt>
    <dgm:pt modelId="{0406BA7F-A44E-4126-91E9-54F8C669DDC3}">
      <dgm:prSet/>
      <dgm:spPr/>
      <dgm:t>
        <a:bodyPr/>
        <a:lstStyle/>
        <a:p>
          <a:r>
            <a:rPr lang="en-US"/>
            <a:t>(Invert, 0, 1),</a:t>
          </a:r>
        </a:p>
      </dgm:t>
    </dgm:pt>
    <dgm:pt modelId="{3F7F6694-CD7A-4696-90E4-BA4AFACE4965}" type="parTrans" cxnId="{FCBA1A6E-F716-4F43-8623-F8928003DAAF}">
      <dgm:prSet/>
      <dgm:spPr/>
      <dgm:t>
        <a:bodyPr/>
        <a:lstStyle/>
        <a:p>
          <a:endParaRPr lang="en-US"/>
        </a:p>
      </dgm:t>
    </dgm:pt>
    <dgm:pt modelId="{34248112-80BB-4B45-B494-AEA793D628CA}" type="sibTrans" cxnId="{FCBA1A6E-F716-4F43-8623-F8928003DAAF}">
      <dgm:prSet/>
      <dgm:spPr/>
      <dgm:t>
        <a:bodyPr/>
        <a:lstStyle/>
        <a:p>
          <a:endParaRPr lang="en-US"/>
        </a:p>
      </dgm:t>
    </dgm:pt>
    <dgm:pt modelId="{85601821-1118-4092-8312-5D93B6C4AFC8}">
      <dgm:prSet/>
      <dgm:spPr/>
      <dgm:t>
        <a:bodyPr/>
        <a:lstStyle/>
        <a:p>
          <a:r>
            <a:rPr lang="en-US"/>
            <a:t>(Rotate, 0, 30),</a:t>
          </a:r>
        </a:p>
      </dgm:t>
    </dgm:pt>
    <dgm:pt modelId="{F31DD101-7758-435F-9211-89B51C67FB71}" type="parTrans" cxnId="{E6F46241-DAD5-4C0A-A126-C2AF3464CAB4}">
      <dgm:prSet/>
      <dgm:spPr/>
      <dgm:t>
        <a:bodyPr/>
        <a:lstStyle/>
        <a:p>
          <a:endParaRPr lang="en-US"/>
        </a:p>
      </dgm:t>
    </dgm:pt>
    <dgm:pt modelId="{1E2BBE1E-8007-4E9A-B5A2-78BFFC4AE0CA}" type="sibTrans" cxnId="{E6F46241-DAD5-4C0A-A126-C2AF3464CAB4}">
      <dgm:prSet/>
      <dgm:spPr/>
      <dgm:t>
        <a:bodyPr/>
        <a:lstStyle/>
        <a:p>
          <a:endParaRPr lang="en-US"/>
        </a:p>
      </dgm:t>
    </dgm:pt>
    <dgm:pt modelId="{BBD56E86-9048-4C79-84E6-FC066876AAAB}">
      <dgm:prSet/>
      <dgm:spPr/>
      <dgm:t>
        <a:bodyPr/>
        <a:lstStyle/>
        <a:p>
          <a:r>
            <a:rPr lang="en-US"/>
            <a:t>(Posterize, 0, 4),</a:t>
          </a:r>
        </a:p>
      </dgm:t>
    </dgm:pt>
    <dgm:pt modelId="{166E1943-F73C-4F5C-A165-4C5EFC7ACB6C}" type="parTrans" cxnId="{89A3D8BB-35E6-4B05-BDA4-E370C8D84B05}">
      <dgm:prSet/>
      <dgm:spPr/>
      <dgm:t>
        <a:bodyPr/>
        <a:lstStyle/>
        <a:p>
          <a:endParaRPr lang="en-US"/>
        </a:p>
      </dgm:t>
    </dgm:pt>
    <dgm:pt modelId="{489142E6-AF53-4DA6-821C-73B656AC95C4}" type="sibTrans" cxnId="{89A3D8BB-35E6-4B05-BDA4-E370C8D84B05}">
      <dgm:prSet/>
      <dgm:spPr/>
      <dgm:t>
        <a:bodyPr/>
        <a:lstStyle/>
        <a:p>
          <a:endParaRPr lang="en-US"/>
        </a:p>
      </dgm:t>
    </dgm:pt>
    <dgm:pt modelId="{9732E1E4-AAFC-48FC-9D7D-22FBAB099575}">
      <dgm:prSet/>
      <dgm:spPr/>
      <dgm:t>
        <a:bodyPr/>
        <a:lstStyle/>
        <a:p>
          <a:r>
            <a:rPr lang="en-US"/>
            <a:t>(Solarize, 0, 256),</a:t>
          </a:r>
        </a:p>
      </dgm:t>
    </dgm:pt>
    <dgm:pt modelId="{A0258D38-F138-43AC-8B12-2E384C02648B}" type="parTrans" cxnId="{44E069AD-3D67-4F15-B10D-05C623A44921}">
      <dgm:prSet/>
      <dgm:spPr/>
      <dgm:t>
        <a:bodyPr/>
        <a:lstStyle/>
        <a:p>
          <a:endParaRPr lang="en-US"/>
        </a:p>
      </dgm:t>
    </dgm:pt>
    <dgm:pt modelId="{34780435-04B7-4A8D-B0A6-F771042FEE5A}" type="sibTrans" cxnId="{44E069AD-3D67-4F15-B10D-05C623A44921}">
      <dgm:prSet/>
      <dgm:spPr/>
      <dgm:t>
        <a:bodyPr/>
        <a:lstStyle/>
        <a:p>
          <a:endParaRPr lang="en-US"/>
        </a:p>
      </dgm:t>
    </dgm:pt>
    <dgm:pt modelId="{C3824CE4-27FD-4E54-897D-0A83AC800C9F}">
      <dgm:prSet/>
      <dgm:spPr/>
      <dgm:t>
        <a:bodyPr/>
        <a:lstStyle/>
        <a:p>
          <a:r>
            <a:rPr lang="en-US"/>
            <a:t>(Color, 0.1, 1.9),</a:t>
          </a:r>
        </a:p>
      </dgm:t>
    </dgm:pt>
    <dgm:pt modelId="{C39B2B63-9737-4F52-8AF2-5858D604A7A5}" type="parTrans" cxnId="{384ADA1C-F938-4EFA-88F7-4FC020BDAA3F}">
      <dgm:prSet/>
      <dgm:spPr/>
      <dgm:t>
        <a:bodyPr/>
        <a:lstStyle/>
        <a:p>
          <a:endParaRPr lang="en-US"/>
        </a:p>
      </dgm:t>
    </dgm:pt>
    <dgm:pt modelId="{73A42677-4A20-431C-A664-F443CAB0976E}" type="sibTrans" cxnId="{384ADA1C-F938-4EFA-88F7-4FC020BDAA3F}">
      <dgm:prSet/>
      <dgm:spPr/>
      <dgm:t>
        <a:bodyPr/>
        <a:lstStyle/>
        <a:p>
          <a:endParaRPr lang="en-US"/>
        </a:p>
      </dgm:t>
    </dgm:pt>
    <dgm:pt modelId="{89002B21-55C3-401B-A585-F9CF0DF6796D}">
      <dgm:prSet/>
      <dgm:spPr/>
      <dgm:t>
        <a:bodyPr/>
        <a:lstStyle/>
        <a:p>
          <a:r>
            <a:rPr lang="en-US"/>
            <a:t>(Contrast, 0.1, 1.9),</a:t>
          </a:r>
        </a:p>
      </dgm:t>
    </dgm:pt>
    <dgm:pt modelId="{6A5D892A-88B9-48F7-AFB9-7ECB06A14A57}" type="parTrans" cxnId="{84A25825-B38A-46F7-8E8A-02CA93FD4EF4}">
      <dgm:prSet/>
      <dgm:spPr/>
      <dgm:t>
        <a:bodyPr/>
        <a:lstStyle/>
        <a:p>
          <a:endParaRPr lang="en-US"/>
        </a:p>
      </dgm:t>
    </dgm:pt>
    <dgm:pt modelId="{871DA4D6-8734-43AA-8BE2-3C75F657248A}" type="sibTrans" cxnId="{84A25825-B38A-46F7-8E8A-02CA93FD4EF4}">
      <dgm:prSet/>
      <dgm:spPr/>
      <dgm:t>
        <a:bodyPr/>
        <a:lstStyle/>
        <a:p>
          <a:endParaRPr lang="en-US"/>
        </a:p>
      </dgm:t>
    </dgm:pt>
    <dgm:pt modelId="{2821F105-A4A4-485D-B3C3-07764EF7FFAE}">
      <dgm:prSet/>
      <dgm:spPr/>
      <dgm:t>
        <a:bodyPr/>
        <a:lstStyle/>
        <a:p>
          <a:r>
            <a:rPr lang="en-US"/>
            <a:t>(Brightness, 0.1, 1.9),</a:t>
          </a:r>
        </a:p>
      </dgm:t>
    </dgm:pt>
    <dgm:pt modelId="{3C61F2D0-C40F-41BE-B83B-EC65F6FD8F75}" type="parTrans" cxnId="{946A9298-078D-4C22-9CF8-CF243B6E008E}">
      <dgm:prSet/>
      <dgm:spPr/>
      <dgm:t>
        <a:bodyPr/>
        <a:lstStyle/>
        <a:p>
          <a:endParaRPr lang="en-US"/>
        </a:p>
      </dgm:t>
    </dgm:pt>
    <dgm:pt modelId="{A39351D7-3A14-4E33-AC0E-42E615C5EDE5}" type="sibTrans" cxnId="{946A9298-078D-4C22-9CF8-CF243B6E008E}">
      <dgm:prSet/>
      <dgm:spPr/>
      <dgm:t>
        <a:bodyPr/>
        <a:lstStyle/>
        <a:p>
          <a:endParaRPr lang="en-US"/>
        </a:p>
      </dgm:t>
    </dgm:pt>
    <dgm:pt modelId="{871D2793-63EB-4488-940C-D8EE4D4FFCF7}">
      <dgm:prSet/>
      <dgm:spPr/>
      <dgm:t>
        <a:bodyPr/>
        <a:lstStyle/>
        <a:p>
          <a:r>
            <a:rPr lang="en-US"/>
            <a:t>(Sharpness, 0.1, 1.9),</a:t>
          </a:r>
        </a:p>
      </dgm:t>
    </dgm:pt>
    <dgm:pt modelId="{687E029C-B831-47A8-B225-3CA37345026C}" type="parTrans" cxnId="{DC79476C-E851-44A8-A5E6-0F1B9A700452}">
      <dgm:prSet/>
      <dgm:spPr/>
      <dgm:t>
        <a:bodyPr/>
        <a:lstStyle/>
        <a:p>
          <a:endParaRPr lang="en-US"/>
        </a:p>
      </dgm:t>
    </dgm:pt>
    <dgm:pt modelId="{62734C7D-C6F1-48EE-ACD3-062592354B9D}" type="sibTrans" cxnId="{DC79476C-E851-44A8-A5E6-0F1B9A700452}">
      <dgm:prSet/>
      <dgm:spPr/>
      <dgm:t>
        <a:bodyPr/>
        <a:lstStyle/>
        <a:p>
          <a:endParaRPr lang="en-US"/>
        </a:p>
      </dgm:t>
    </dgm:pt>
    <dgm:pt modelId="{8602CCA0-121E-492A-BD7F-F489A6B320D4}">
      <dgm:prSet/>
      <dgm:spPr/>
      <dgm:t>
        <a:bodyPr/>
        <a:lstStyle/>
        <a:p>
          <a:r>
            <a:rPr lang="en-US"/>
            <a:t>(ShearX, 0., 0.3),</a:t>
          </a:r>
        </a:p>
      </dgm:t>
    </dgm:pt>
    <dgm:pt modelId="{EFE97678-D6E1-4728-853A-C314566D066B}" type="parTrans" cxnId="{BE25A5EC-9E47-4A16-9CB2-6E6683AD9415}">
      <dgm:prSet/>
      <dgm:spPr/>
      <dgm:t>
        <a:bodyPr/>
        <a:lstStyle/>
        <a:p>
          <a:endParaRPr lang="en-US"/>
        </a:p>
      </dgm:t>
    </dgm:pt>
    <dgm:pt modelId="{106FD04E-0D7E-4DD8-BC73-A2880A873DA8}" type="sibTrans" cxnId="{BE25A5EC-9E47-4A16-9CB2-6E6683AD9415}">
      <dgm:prSet/>
      <dgm:spPr/>
      <dgm:t>
        <a:bodyPr/>
        <a:lstStyle/>
        <a:p>
          <a:endParaRPr lang="en-US"/>
        </a:p>
      </dgm:t>
    </dgm:pt>
    <dgm:pt modelId="{E48993E0-1668-4820-9413-0AF819AE6D26}">
      <dgm:prSet/>
      <dgm:spPr/>
      <dgm:t>
        <a:bodyPr/>
        <a:lstStyle/>
        <a:p>
          <a:r>
            <a:rPr lang="en-US"/>
            <a:t>(ShearY, 0., 0.3),</a:t>
          </a:r>
        </a:p>
      </dgm:t>
    </dgm:pt>
    <dgm:pt modelId="{8D38B5D5-B409-4C68-A1A3-BBE94CEAA8CC}" type="parTrans" cxnId="{EB5CA2C8-A425-40AE-AEB2-D9C2D052B481}">
      <dgm:prSet/>
      <dgm:spPr/>
      <dgm:t>
        <a:bodyPr/>
        <a:lstStyle/>
        <a:p>
          <a:endParaRPr lang="en-US"/>
        </a:p>
      </dgm:t>
    </dgm:pt>
    <dgm:pt modelId="{89DEA7A4-5FE7-4E7E-8897-67B0653A70BA}" type="sibTrans" cxnId="{EB5CA2C8-A425-40AE-AEB2-D9C2D052B481}">
      <dgm:prSet/>
      <dgm:spPr/>
      <dgm:t>
        <a:bodyPr/>
        <a:lstStyle/>
        <a:p>
          <a:endParaRPr lang="en-US"/>
        </a:p>
      </dgm:t>
    </dgm:pt>
    <dgm:pt modelId="{5C5F6027-0C2C-4CDF-8C84-9B678B3D2930}">
      <dgm:prSet/>
      <dgm:spPr/>
      <dgm:t>
        <a:bodyPr/>
        <a:lstStyle/>
        <a:p>
          <a:r>
            <a:rPr lang="en-US"/>
            <a:t>(TranslateX, 0., 0.45),</a:t>
          </a:r>
        </a:p>
      </dgm:t>
    </dgm:pt>
    <dgm:pt modelId="{2AFE29F1-A5B0-4938-96F3-5B5A501DDC14}" type="parTrans" cxnId="{F99A1744-01DF-4B6B-9482-EDF8112DABC2}">
      <dgm:prSet/>
      <dgm:spPr/>
      <dgm:t>
        <a:bodyPr/>
        <a:lstStyle/>
        <a:p>
          <a:endParaRPr lang="en-US"/>
        </a:p>
      </dgm:t>
    </dgm:pt>
    <dgm:pt modelId="{566459FD-A519-4A1A-9350-B76E27AB7DE3}" type="sibTrans" cxnId="{F99A1744-01DF-4B6B-9482-EDF8112DABC2}">
      <dgm:prSet/>
      <dgm:spPr/>
      <dgm:t>
        <a:bodyPr/>
        <a:lstStyle/>
        <a:p>
          <a:endParaRPr lang="en-US"/>
        </a:p>
      </dgm:t>
    </dgm:pt>
    <dgm:pt modelId="{8AAA1CEF-663D-460E-8452-04BBD2FEE0AE}">
      <dgm:prSet/>
      <dgm:spPr/>
      <dgm:t>
        <a:bodyPr/>
        <a:lstStyle/>
        <a:p>
          <a:r>
            <a:rPr lang="en-US"/>
            <a:t>(TranslateY, 0., 0.45),</a:t>
          </a:r>
        </a:p>
      </dgm:t>
    </dgm:pt>
    <dgm:pt modelId="{BFB10BF0-408F-4F1C-AE8D-D1F41082C66A}" type="parTrans" cxnId="{6D8995DF-5EA7-4FBB-ABD0-8FB9C34D3E7D}">
      <dgm:prSet/>
      <dgm:spPr/>
      <dgm:t>
        <a:bodyPr/>
        <a:lstStyle/>
        <a:p>
          <a:endParaRPr lang="en-US"/>
        </a:p>
      </dgm:t>
    </dgm:pt>
    <dgm:pt modelId="{F6565FA2-DA58-45F1-96F0-367D586AA5E9}" type="sibTrans" cxnId="{6D8995DF-5EA7-4FBB-ABD0-8FB9C34D3E7D}">
      <dgm:prSet/>
      <dgm:spPr/>
      <dgm:t>
        <a:bodyPr/>
        <a:lstStyle/>
        <a:p>
          <a:endParaRPr lang="en-US"/>
        </a:p>
      </dgm:t>
    </dgm:pt>
    <dgm:pt modelId="{BE3745DE-80AE-4E14-8334-F4D92BBA8D3D}">
      <dgm:prSet/>
      <dgm:spPr/>
      <dgm:t>
        <a:bodyPr/>
        <a:lstStyle/>
        <a:p>
          <a:r>
            <a:rPr lang="en-US"/>
            <a:t>(Cutout, 0., 0.2)</a:t>
          </a:r>
        </a:p>
      </dgm:t>
    </dgm:pt>
    <dgm:pt modelId="{B7B12D94-6A59-4F04-BF55-6407F59BA4F4}" type="parTrans" cxnId="{1F897AA2-C901-40C2-A86F-83222005740A}">
      <dgm:prSet/>
      <dgm:spPr/>
      <dgm:t>
        <a:bodyPr/>
        <a:lstStyle/>
        <a:p>
          <a:endParaRPr lang="en-US"/>
        </a:p>
      </dgm:t>
    </dgm:pt>
    <dgm:pt modelId="{B9EB7599-58FC-4E67-A0E3-133B6BC3FF0C}" type="sibTrans" cxnId="{1F897AA2-C901-40C2-A86F-83222005740A}">
      <dgm:prSet/>
      <dgm:spPr/>
      <dgm:t>
        <a:bodyPr/>
        <a:lstStyle/>
        <a:p>
          <a:endParaRPr lang="en-US"/>
        </a:p>
      </dgm:t>
    </dgm:pt>
    <dgm:pt modelId="{66F98DFA-F184-4916-B4D8-29610FD7DE91}">
      <dgm:prSet/>
      <dgm:spPr/>
      <dgm:t>
        <a:bodyPr/>
        <a:lstStyle/>
        <a:p>
          <a:r>
            <a:rPr lang="en-US"/>
            <a:t>]</a:t>
          </a:r>
        </a:p>
      </dgm:t>
    </dgm:pt>
    <dgm:pt modelId="{40C9B495-7130-440C-8472-FAD199CB4316}" type="parTrans" cxnId="{CD201FFB-D87E-4486-8F72-CA23D9E07E6B}">
      <dgm:prSet/>
      <dgm:spPr/>
      <dgm:t>
        <a:bodyPr/>
        <a:lstStyle/>
        <a:p>
          <a:endParaRPr lang="en-US"/>
        </a:p>
      </dgm:t>
    </dgm:pt>
    <dgm:pt modelId="{E038FCF9-4141-460A-95E5-A6D6209A84F3}" type="sibTrans" cxnId="{CD201FFB-D87E-4486-8F72-CA23D9E07E6B}">
      <dgm:prSet/>
      <dgm:spPr/>
      <dgm:t>
        <a:bodyPr/>
        <a:lstStyle/>
        <a:p>
          <a:endParaRPr lang="en-US"/>
        </a:p>
      </dgm:t>
    </dgm:pt>
    <dgm:pt modelId="{B1D302CB-F426-4864-9E70-4ADFB0D2A5C2}">
      <dgm:prSet/>
      <dgm:spPr/>
      <dgm:t>
        <a:bodyPr/>
        <a:lstStyle/>
        <a:p>
          <a:r>
            <a:rPr lang="en-US"/>
            <a:t>class RandAugment:</a:t>
          </a:r>
        </a:p>
      </dgm:t>
    </dgm:pt>
    <dgm:pt modelId="{4FD4373A-C0EB-4EC0-A0DF-6968788912DC}" type="parTrans" cxnId="{FFFBA99A-65A8-46C1-BCD5-BAC9411DFC5F}">
      <dgm:prSet/>
      <dgm:spPr/>
      <dgm:t>
        <a:bodyPr/>
        <a:lstStyle/>
        <a:p>
          <a:endParaRPr lang="en-US"/>
        </a:p>
      </dgm:t>
    </dgm:pt>
    <dgm:pt modelId="{4A99F2E4-1BEB-4E54-ABA8-E0C9FE64BFA5}" type="sibTrans" cxnId="{FFFBA99A-65A8-46C1-BCD5-BAC9411DFC5F}">
      <dgm:prSet/>
      <dgm:spPr/>
      <dgm:t>
        <a:bodyPr/>
        <a:lstStyle/>
        <a:p>
          <a:endParaRPr lang="en-US"/>
        </a:p>
      </dgm:t>
    </dgm:pt>
    <dgm:pt modelId="{36A6C6F7-DEAD-46E6-9E27-EA2862E25FFA}">
      <dgm:prSet/>
      <dgm:spPr/>
      <dgm:t>
        <a:bodyPr/>
        <a:lstStyle/>
        <a:p>
          <a:r>
            <a:rPr lang="en-US"/>
            <a:t>def __init__(self, n, m):</a:t>
          </a:r>
        </a:p>
      </dgm:t>
    </dgm:pt>
    <dgm:pt modelId="{FC4170E2-4D6B-4104-A3B8-3EC653AA05A6}" type="parTrans" cxnId="{E2D47231-3CD5-4D2D-AB2B-53C45B07712B}">
      <dgm:prSet/>
      <dgm:spPr/>
      <dgm:t>
        <a:bodyPr/>
        <a:lstStyle/>
        <a:p>
          <a:endParaRPr lang="en-US"/>
        </a:p>
      </dgm:t>
    </dgm:pt>
    <dgm:pt modelId="{242980C2-FDFC-477D-8484-3E1F0BA8AE17}" type="sibTrans" cxnId="{E2D47231-3CD5-4D2D-AB2B-53C45B07712B}">
      <dgm:prSet/>
      <dgm:spPr/>
      <dgm:t>
        <a:bodyPr/>
        <a:lstStyle/>
        <a:p>
          <a:endParaRPr lang="en-US"/>
        </a:p>
      </dgm:t>
    </dgm:pt>
    <dgm:pt modelId="{90D3DC23-FD8A-4463-95BE-EC9E8C67AF56}">
      <dgm:prSet/>
      <dgm:spPr/>
      <dgm:t>
        <a:bodyPr/>
        <a:lstStyle/>
        <a:p>
          <a:r>
            <a:rPr lang="en-US"/>
            <a:t>self.n = n</a:t>
          </a:r>
        </a:p>
      </dgm:t>
    </dgm:pt>
    <dgm:pt modelId="{D1844068-87B2-4A17-AC59-0A6DC1CA3464}" type="parTrans" cxnId="{E251ED32-BD61-4EF4-BB35-68FC8A8EC929}">
      <dgm:prSet/>
      <dgm:spPr/>
      <dgm:t>
        <a:bodyPr/>
        <a:lstStyle/>
        <a:p>
          <a:endParaRPr lang="en-US"/>
        </a:p>
      </dgm:t>
    </dgm:pt>
    <dgm:pt modelId="{5C9213E8-F42E-4433-B2A1-E56433C9B486}" type="sibTrans" cxnId="{E251ED32-BD61-4EF4-BB35-68FC8A8EC929}">
      <dgm:prSet/>
      <dgm:spPr/>
      <dgm:t>
        <a:bodyPr/>
        <a:lstStyle/>
        <a:p>
          <a:endParaRPr lang="en-US"/>
        </a:p>
      </dgm:t>
    </dgm:pt>
    <dgm:pt modelId="{1BAF3F37-A488-4637-87EF-7C50AEFED09F}">
      <dgm:prSet/>
      <dgm:spPr/>
      <dgm:t>
        <a:bodyPr/>
        <a:lstStyle/>
        <a:p>
          <a:r>
            <a:rPr lang="en-US"/>
            <a:t>self.m = m</a:t>
          </a:r>
        </a:p>
      </dgm:t>
    </dgm:pt>
    <dgm:pt modelId="{7C64FF12-71DC-4C7A-AB46-6B26B93EF675}" type="parTrans" cxnId="{4BB30BF3-9138-4725-9B41-D5F2D642E3F7}">
      <dgm:prSet/>
      <dgm:spPr/>
      <dgm:t>
        <a:bodyPr/>
        <a:lstStyle/>
        <a:p>
          <a:endParaRPr lang="en-US"/>
        </a:p>
      </dgm:t>
    </dgm:pt>
    <dgm:pt modelId="{09CC6ACD-D9C2-4EA1-8358-742B22A590D6}" type="sibTrans" cxnId="{4BB30BF3-9138-4725-9B41-D5F2D642E3F7}">
      <dgm:prSet/>
      <dgm:spPr/>
      <dgm:t>
        <a:bodyPr/>
        <a:lstStyle/>
        <a:p>
          <a:endParaRPr lang="en-US"/>
        </a:p>
      </dgm:t>
    </dgm:pt>
    <dgm:pt modelId="{D5B7640A-711A-48D3-B52C-75EAF97142F3}">
      <dgm:prSet/>
      <dgm:spPr/>
      <dgm:t>
        <a:bodyPr/>
        <a:lstStyle/>
        <a:p>
          <a:r>
            <a:rPr lang="en-US"/>
            <a:t>self.augment_list = augment_list()</a:t>
          </a:r>
        </a:p>
      </dgm:t>
    </dgm:pt>
    <dgm:pt modelId="{769D0868-BD34-4297-8FFC-F4C88268D63B}" type="parTrans" cxnId="{B0FD9646-4A17-4590-807E-8868336A96E3}">
      <dgm:prSet/>
      <dgm:spPr/>
      <dgm:t>
        <a:bodyPr/>
        <a:lstStyle/>
        <a:p>
          <a:endParaRPr lang="en-US"/>
        </a:p>
      </dgm:t>
    </dgm:pt>
    <dgm:pt modelId="{50342308-A07F-49A8-8C8A-3B8EECF85F6E}" type="sibTrans" cxnId="{B0FD9646-4A17-4590-807E-8868336A96E3}">
      <dgm:prSet/>
      <dgm:spPr/>
      <dgm:t>
        <a:bodyPr/>
        <a:lstStyle/>
        <a:p>
          <a:endParaRPr lang="en-US"/>
        </a:p>
      </dgm:t>
    </dgm:pt>
    <dgm:pt modelId="{CD835A01-100D-4461-8879-0F30E43983DA}">
      <dgm:prSet/>
      <dgm:spPr/>
      <dgm:t>
        <a:bodyPr/>
        <a:lstStyle/>
        <a:p>
          <a:r>
            <a:rPr lang="en-US"/>
            <a:t>def __call__(self, img):</a:t>
          </a:r>
        </a:p>
      </dgm:t>
    </dgm:pt>
    <dgm:pt modelId="{66FBE1EC-6F7B-4D16-8866-98EC120E2547}" type="parTrans" cxnId="{99554C68-30AC-4AE8-A158-389531BF1F85}">
      <dgm:prSet/>
      <dgm:spPr/>
      <dgm:t>
        <a:bodyPr/>
        <a:lstStyle/>
        <a:p>
          <a:endParaRPr lang="en-US"/>
        </a:p>
      </dgm:t>
    </dgm:pt>
    <dgm:pt modelId="{0BAFE9E7-872B-45A5-A52B-587C231BF0AE}" type="sibTrans" cxnId="{99554C68-30AC-4AE8-A158-389531BF1F85}">
      <dgm:prSet/>
      <dgm:spPr/>
      <dgm:t>
        <a:bodyPr/>
        <a:lstStyle/>
        <a:p>
          <a:endParaRPr lang="en-US"/>
        </a:p>
      </dgm:t>
    </dgm:pt>
    <dgm:pt modelId="{627824BE-431A-411B-AF16-D1E0D73400EB}">
      <dgm:prSet/>
      <dgm:spPr/>
      <dgm:t>
        <a:bodyPr/>
        <a:lstStyle/>
        <a:p>
          <a:r>
            <a:rPr lang="en-US"/>
            <a:t>ops = random.choices(self.augment_list, k=self.n)</a:t>
          </a:r>
        </a:p>
      </dgm:t>
    </dgm:pt>
    <dgm:pt modelId="{2EFAC09B-9CC7-45D5-980C-A7B742E11200}" type="parTrans" cxnId="{B717DF31-B2D8-4324-8046-5278D8F034BF}">
      <dgm:prSet/>
      <dgm:spPr/>
      <dgm:t>
        <a:bodyPr/>
        <a:lstStyle/>
        <a:p>
          <a:endParaRPr lang="en-US"/>
        </a:p>
      </dgm:t>
    </dgm:pt>
    <dgm:pt modelId="{895D7B22-4805-400B-B044-2CC165F720D4}" type="sibTrans" cxnId="{B717DF31-B2D8-4324-8046-5278D8F034BF}">
      <dgm:prSet/>
      <dgm:spPr/>
      <dgm:t>
        <a:bodyPr/>
        <a:lstStyle/>
        <a:p>
          <a:endParaRPr lang="en-US"/>
        </a:p>
      </dgm:t>
    </dgm:pt>
    <dgm:pt modelId="{8CBED21C-6628-448A-A9A2-76177F2769DF}">
      <dgm:prSet/>
      <dgm:spPr/>
      <dgm:t>
        <a:bodyPr/>
        <a:lstStyle/>
        <a:p>
          <a:r>
            <a:rPr lang="en-US"/>
            <a:t>for op, minval, maxval in ops:</a:t>
          </a:r>
        </a:p>
      </dgm:t>
    </dgm:pt>
    <dgm:pt modelId="{7624EAF1-E7EF-40AC-AC98-D47D05064E6A}" type="parTrans" cxnId="{35BD8AE8-F840-4FC4-9F88-3E943858DBA8}">
      <dgm:prSet/>
      <dgm:spPr/>
      <dgm:t>
        <a:bodyPr/>
        <a:lstStyle/>
        <a:p>
          <a:endParaRPr lang="en-US"/>
        </a:p>
      </dgm:t>
    </dgm:pt>
    <dgm:pt modelId="{52446352-6FA6-401F-AB85-3D3876B04A5A}" type="sibTrans" cxnId="{35BD8AE8-F840-4FC4-9F88-3E943858DBA8}">
      <dgm:prSet/>
      <dgm:spPr/>
      <dgm:t>
        <a:bodyPr/>
        <a:lstStyle/>
        <a:p>
          <a:endParaRPr lang="en-US"/>
        </a:p>
      </dgm:t>
    </dgm:pt>
    <dgm:pt modelId="{3B665100-D7B5-49CF-8515-947DA94B6A7F}">
      <dgm:prSet/>
      <dgm:spPr/>
      <dgm:t>
        <a:bodyPr/>
        <a:lstStyle/>
        <a:p>
          <a:r>
            <a:rPr lang="en-US"/>
            <a:t>val = (float(self.m) / 30) * float(maxval - minval) + minval</a:t>
          </a:r>
        </a:p>
      </dgm:t>
    </dgm:pt>
    <dgm:pt modelId="{BAACC745-3BF3-4C17-ACC6-F316D3C5F8D1}" type="parTrans" cxnId="{17F57A58-9E1D-459D-8C1D-6AD961B758A2}">
      <dgm:prSet/>
      <dgm:spPr/>
      <dgm:t>
        <a:bodyPr/>
        <a:lstStyle/>
        <a:p>
          <a:endParaRPr lang="en-US"/>
        </a:p>
      </dgm:t>
    </dgm:pt>
    <dgm:pt modelId="{DFA36891-F4FC-4041-A909-3A7354937670}" type="sibTrans" cxnId="{17F57A58-9E1D-459D-8C1D-6AD961B758A2}">
      <dgm:prSet/>
      <dgm:spPr/>
      <dgm:t>
        <a:bodyPr/>
        <a:lstStyle/>
        <a:p>
          <a:endParaRPr lang="en-US"/>
        </a:p>
      </dgm:t>
    </dgm:pt>
    <dgm:pt modelId="{95A7480F-F880-45BD-9EFC-BC02F1FD6718}">
      <dgm:prSet/>
      <dgm:spPr/>
      <dgm:t>
        <a:bodyPr/>
        <a:lstStyle/>
        <a:p>
          <a:r>
            <a:rPr lang="en-US"/>
            <a:t>img = op(img, val)</a:t>
          </a:r>
        </a:p>
      </dgm:t>
    </dgm:pt>
    <dgm:pt modelId="{11745647-421E-436B-9989-6D9ADF19758B}" type="parTrans" cxnId="{BFCFA057-8008-48C6-88DA-CAB7FF629B77}">
      <dgm:prSet/>
      <dgm:spPr/>
      <dgm:t>
        <a:bodyPr/>
        <a:lstStyle/>
        <a:p>
          <a:endParaRPr lang="en-US"/>
        </a:p>
      </dgm:t>
    </dgm:pt>
    <dgm:pt modelId="{DD70ECDD-4A90-4BB5-9CF3-D00A51D02301}" type="sibTrans" cxnId="{BFCFA057-8008-48C6-88DA-CAB7FF629B77}">
      <dgm:prSet/>
      <dgm:spPr/>
      <dgm:t>
        <a:bodyPr/>
        <a:lstStyle/>
        <a:p>
          <a:endParaRPr lang="en-US"/>
        </a:p>
      </dgm:t>
    </dgm:pt>
    <dgm:pt modelId="{AAADE285-BD81-4C3E-BFDC-A0B719FFFCA6}">
      <dgm:prSet/>
      <dgm:spPr/>
      <dgm:t>
        <a:bodyPr/>
        <a:lstStyle/>
        <a:p>
          <a:r>
            <a:rPr lang="en-US"/>
            <a:t>return img</a:t>
          </a:r>
        </a:p>
      </dgm:t>
    </dgm:pt>
    <dgm:pt modelId="{DB7D8ED1-82B2-4750-83EE-7ECF8A1F8806}" type="parTrans" cxnId="{4CBDCC88-74BD-4A25-BC25-42B588118613}">
      <dgm:prSet/>
      <dgm:spPr/>
      <dgm:t>
        <a:bodyPr/>
        <a:lstStyle/>
        <a:p>
          <a:endParaRPr lang="en-US"/>
        </a:p>
      </dgm:t>
    </dgm:pt>
    <dgm:pt modelId="{63B68C59-32B4-4BAB-B311-5FAED5369310}" type="sibTrans" cxnId="{4CBDCC88-74BD-4A25-BC25-42B588118613}">
      <dgm:prSet/>
      <dgm:spPr/>
      <dgm:t>
        <a:bodyPr/>
        <a:lstStyle/>
        <a:p>
          <a:endParaRPr lang="en-US"/>
        </a:p>
      </dgm:t>
    </dgm:pt>
    <dgm:pt modelId="{4E1039D7-CDA8-2C46-A75E-65F705A8DDBB}" type="pres">
      <dgm:prSet presAssocID="{81A34E78-1B2C-43BC-A839-60E5DE827F88}" presName="linear" presStyleCnt="0">
        <dgm:presLayoutVars>
          <dgm:dir/>
          <dgm:animLvl val="lvl"/>
          <dgm:resizeHandles val="exact"/>
        </dgm:presLayoutVars>
      </dgm:prSet>
      <dgm:spPr/>
    </dgm:pt>
    <dgm:pt modelId="{17F90F7E-FD77-5446-9031-39DCCFD4A7FF}" type="pres">
      <dgm:prSet presAssocID="{C98673D5-F8BC-45FB-9D53-D0A15B591945}" presName="parentLin" presStyleCnt="0"/>
      <dgm:spPr/>
    </dgm:pt>
    <dgm:pt modelId="{E166EC32-6C49-9E44-AAFD-4FEC1DCF7110}" type="pres">
      <dgm:prSet presAssocID="{C98673D5-F8BC-45FB-9D53-D0A15B591945}" presName="parentLeftMargin" presStyleLbl="node1" presStyleIdx="0" presStyleCnt="2"/>
      <dgm:spPr/>
    </dgm:pt>
    <dgm:pt modelId="{773885DA-7ECE-0345-8309-56DACD1D88A2}" type="pres">
      <dgm:prSet presAssocID="{C98673D5-F8BC-45FB-9D53-D0A15B591945}" presName="parentText" presStyleLbl="node1" presStyleIdx="0" presStyleCnt="2">
        <dgm:presLayoutVars>
          <dgm:chMax val="0"/>
          <dgm:bulletEnabled val="1"/>
        </dgm:presLayoutVars>
      </dgm:prSet>
      <dgm:spPr/>
    </dgm:pt>
    <dgm:pt modelId="{4B6A5EB5-F763-734A-88D0-EF34BCDFE465}" type="pres">
      <dgm:prSet presAssocID="{C98673D5-F8BC-45FB-9D53-D0A15B591945}" presName="negativeSpace" presStyleCnt="0"/>
      <dgm:spPr/>
    </dgm:pt>
    <dgm:pt modelId="{17CF565C-7BA7-3141-AED0-B36A38A44748}" type="pres">
      <dgm:prSet presAssocID="{C98673D5-F8BC-45FB-9D53-D0A15B591945}" presName="childText" presStyleLbl="conFgAcc1" presStyleIdx="0" presStyleCnt="2">
        <dgm:presLayoutVars>
          <dgm:bulletEnabled val="1"/>
        </dgm:presLayoutVars>
      </dgm:prSet>
      <dgm:spPr/>
    </dgm:pt>
    <dgm:pt modelId="{114D6188-6DE0-094F-B62A-9AED1E36525F}" type="pres">
      <dgm:prSet presAssocID="{42C54D60-78AF-4359-8DC3-EBA95191897F}" presName="spaceBetweenRectangles" presStyleCnt="0"/>
      <dgm:spPr/>
    </dgm:pt>
    <dgm:pt modelId="{197D7675-0A84-9F46-A002-68D03440AEF0}" type="pres">
      <dgm:prSet presAssocID="{B1D302CB-F426-4864-9E70-4ADFB0D2A5C2}" presName="parentLin" presStyleCnt="0"/>
      <dgm:spPr/>
    </dgm:pt>
    <dgm:pt modelId="{8C22B9C9-670E-3E4E-9596-364BD04C3974}" type="pres">
      <dgm:prSet presAssocID="{B1D302CB-F426-4864-9E70-4ADFB0D2A5C2}" presName="parentLeftMargin" presStyleLbl="node1" presStyleIdx="0" presStyleCnt="2"/>
      <dgm:spPr/>
    </dgm:pt>
    <dgm:pt modelId="{F5123E43-2B1D-0A48-9D35-AB74B4CCA291}" type="pres">
      <dgm:prSet presAssocID="{B1D302CB-F426-4864-9E70-4ADFB0D2A5C2}" presName="parentText" presStyleLbl="node1" presStyleIdx="1" presStyleCnt="2">
        <dgm:presLayoutVars>
          <dgm:chMax val="0"/>
          <dgm:bulletEnabled val="1"/>
        </dgm:presLayoutVars>
      </dgm:prSet>
      <dgm:spPr/>
    </dgm:pt>
    <dgm:pt modelId="{7FEA0E9E-4EB9-1543-B220-D43AC9F1C03F}" type="pres">
      <dgm:prSet presAssocID="{B1D302CB-F426-4864-9E70-4ADFB0D2A5C2}" presName="negativeSpace" presStyleCnt="0"/>
      <dgm:spPr/>
    </dgm:pt>
    <dgm:pt modelId="{647ABF2F-B567-AA43-A106-65207B2A13CC}" type="pres">
      <dgm:prSet presAssocID="{B1D302CB-F426-4864-9E70-4ADFB0D2A5C2}" presName="childText" presStyleLbl="conFgAcc1" presStyleIdx="1" presStyleCnt="2">
        <dgm:presLayoutVars>
          <dgm:bulletEnabled val="1"/>
        </dgm:presLayoutVars>
      </dgm:prSet>
      <dgm:spPr/>
    </dgm:pt>
  </dgm:ptLst>
  <dgm:cxnLst>
    <dgm:cxn modelId="{72CBE802-E466-AC4D-86D2-5E12266E69F0}" type="presOf" srcId="{81A34E78-1B2C-43BC-A839-60E5DE827F88}" destId="{4E1039D7-CDA8-2C46-A75E-65F705A8DDBB}" srcOrd="0" destOrd="0" presId="urn:microsoft.com/office/officeart/2005/8/layout/list1"/>
    <dgm:cxn modelId="{ADED9015-21E6-034C-9999-80DB2784A18D}" type="presOf" srcId="{B1D302CB-F426-4864-9E70-4ADFB0D2A5C2}" destId="{F5123E43-2B1D-0A48-9D35-AB74B4CCA291}" srcOrd="1" destOrd="0" presId="urn:microsoft.com/office/officeart/2005/8/layout/list1"/>
    <dgm:cxn modelId="{DF9A0E17-6361-1540-946B-678FB59B415D}" type="presOf" srcId="{C3824CE4-27FD-4E54-897D-0A83AC800C9F}" destId="{17CF565C-7BA7-3141-AED0-B36A38A44748}" srcOrd="0" destOrd="7" presId="urn:microsoft.com/office/officeart/2005/8/layout/list1"/>
    <dgm:cxn modelId="{A9C88B1A-4FE5-B540-9C1F-DB6ADFC79ACD}" type="presOf" srcId="{8602CCA0-121E-492A-BD7F-F489A6B320D4}" destId="{17CF565C-7BA7-3141-AED0-B36A38A44748}" srcOrd="0" destOrd="11" presId="urn:microsoft.com/office/officeart/2005/8/layout/list1"/>
    <dgm:cxn modelId="{384ADA1C-F938-4EFA-88F7-4FC020BDAA3F}" srcId="{C98673D5-F8BC-45FB-9D53-D0A15B591945}" destId="{C3824CE4-27FD-4E54-897D-0A83AC800C9F}" srcOrd="7" destOrd="0" parTransId="{C39B2B63-9737-4F52-8AF2-5858D604A7A5}" sibTransId="{73A42677-4A20-431C-A664-F443CAB0976E}"/>
    <dgm:cxn modelId="{84A25825-B38A-46F7-8E8A-02CA93FD4EF4}" srcId="{C98673D5-F8BC-45FB-9D53-D0A15B591945}" destId="{89002B21-55C3-401B-A585-F9CF0DF6796D}" srcOrd="8" destOrd="0" parTransId="{6A5D892A-88B9-48F7-AFB9-7ECB06A14A57}" sibTransId="{871DA4D6-8734-43AA-8BE2-3C75F657248A}"/>
    <dgm:cxn modelId="{621DF126-CD45-6044-9F2B-51C657B3A301}" type="presOf" srcId="{871D2793-63EB-4488-940C-D8EE4D4FFCF7}" destId="{17CF565C-7BA7-3141-AED0-B36A38A44748}" srcOrd="0" destOrd="10" presId="urn:microsoft.com/office/officeart/2005/8/layout/list1"/>
    <dgm:cxn modelId="{4BA82E29-B37A-3D4A-8ACF-EA2CCA8898D9}" type="presOf" srcId="{BBD56E86-9048-4C79-84E6-FC066876AAAB}" destId="{17CF565C-7BA7-3141-AED0-B36A38A44748}" srcOrd="0" destOrd="5" presId="urn:microsoft.com/office/officeart/2005/8/layout/list1"/>
    <dgm:cxn modelId="{A343042A-82B7-7C46-ACE6-C740A510A810}" type="presOf" srcId="{627824BE-431A-411B-AF16-D1E0D73400EB}" destId="{647ABF2F-B567-AA43-A106-65207B2A13CC}" srcOrd="0" destOrd="5" presId="urn:microsoft.com/office/officeart/2005/8/layout/list1"/>
    <dgm:cxn modelId="{0B98452A-0811-DD46-978E-3385284B09A0}" type="presOf" srcId="{B1D302CB-F426-4864-9E70-4ADFB0D2A5C2}" destId="{8C22B9C9-670E-3E4E-9596-364BD04C3974}" srcOrd="0" destOrd="0" presId="urn:microsoft.com/office/officeart/2005/8/layout/list1"/>
    <dgm:cxn modelId="{C450542C-111C-074F-AA52-C01D19F908DD}" type="presOf" srcId="{27A80860-C4DD-4738-8EE6-9A39A220D1D4}" destId="{17CF565C-7BA7-3141-AED0-B36A38A44748}" srcOrd="0" destOrd="0" presId="urn:microsoft.com/office/officeart/2005/8/layout/list1"/>
    <dgm:cxn modelId="{E2D47231-3CD5-4D2D-AB2B-53C45B07712B}" srcId="{B1D302CB-F426-4864-9E70-4ADFB0D2A5C2}" destId="{36A6C6F7-DEAD-46E6-9E27-EA2862E25FFA}" srcOrd="0" destOrd="0" parTransId="{FC4170E2-4D6B-4104-A3B8-3EC653AA05A6}" sibTransId="{242980C2-FDFC-477D-8484-3E1F0BA8AE17}"/>
    <dgm:cxn modelId="{B717DF31-B2D8-4324-8046-5278D8F034BF}" srcId="{CD835A01-100D-4461-8879-0F30E43983DA}" destId="{627824BE-431A-411B-AF16-D1E0D73400EB}" srcOrd="0" destOrd="0" parTransId="{2EFAC09B-9CC7-45D5-980C-A7B742E11200}" sibTransId="{895D7B22-4805-400B-B044-2CC165F720D4}"/>
    <dgm:cxn modelId="{47E5EB31-6C91-4FCC-9616-91447A956251}" srcId="{81A34E78-1B2C-43BC-A839-60E5DE827F88}" destId="{C98673D5-F8BC-45FB-9D53-D0A15B591945}" srcOrd="0" destOrd="0" parTransId="{2B938E2F-FE8C-4B29-A178-7525B8AB714D}" sibTransId="{42C54D60-78AF-4359-8DC3-EBA95191897F}"/>
    <dgm:cxn modelId="{E251ED32-BD61-4EF4-BB35-68FC8A8EC929}" srcId="{36A6C6F7-DEAD-46E6-9E27-EA2862E25FFA}" destId="{90D3DC23-FD8A-4463-95BE-EC9E8C67AF56}" srcOrd="0" destOrd="0" parTransId="{D1844068-87B2-4A17-AC59-0A6DC1CA3464}" sibTransId="{5C9213E8-F42E-4433-B2A1-E56433C9B486}"/>
    <dgm:cxn modelId="{F70F5735-2CA2-C84E-AB99-9A0B8D6F4967}" type="presOf" srcId="{90D3DC23-FD8A-4463-95BE-EC9E8C67AF56}" destId="{647ABF2F-B567-AA43-A106-65207B2A13CC}" srcOrd="0" destOrd="1" presId="urn:microsoft.com/office/officeart/2005/8/layout/list1"/>
    <dgm:cxn modelId="{D5173F37-3FF8-D647-A89C-EAB539E53D8D}" type="presOf" srcId="{89002B21-55C3-401B-A585-F9CF0DF6796D}" destId="{17CF565C-7BA7-3141-AED0-B36A38A44748}" srcOrd="0" destOrd="8" presId="urn:microsoft.com/office/officeart/2005/8/layout/list1"/>
    <dgm:cxn modelId="{97B24D38-1B01-1D4C-AF4F-94C122976F29}" type="presOf" srcId="{E48993E0-1668-4820-9413-0AF819AE6D26}" destId="{17CF565C-7BA7-3141-AED0-B36A38A44748}" srcOrd="0" destOrd="12" presId="urn:microsoft.com/office/officeart/2005/8/layout/list1"/>
    <dgm:cxn modelId="{D033323A-8931-B442-803A-D305B8385C0A}" type="presOf" srcId="{9732E1E4-AAFC-48FC-9D7D-22FBAB099575}" destId="{17CF565C-7BA7-3141-AED0-B36A38A44748}" srcOrd="0" destOrd="6" presId="urn:microsoft.com/office/officeart/2005/8/layout/list1"/>
    <dgm:cxn modelId="{73856241-2182-524B-8A68-CBC70C8689AA}" type="presOf" srcId="{D5B7640A-711A-48D3-B52C-75EAF97142F3}" destId="{647ABF2F-B567-AA43-A106-65207B2A13CC}" srcOrd="0" destOrd="3" presId="urn:microsoft.com/office/officeart/2005/8/layout/list1"/>
    <dgm:cxn modelId="{E6F46241-DAD5-4C0A-A126-C2AF3464CAB4}" srcId="{C98673D5-F8BC-45FB-9D53-D0A15B591945}" destId="{85601821-1118-4092-8312-5D93B6C4AFC8}" srcOrd="4" destOrd="0" parTransId="{F31DD101-7758-435F-9211-89B51C67FB71}" sibTransId="{1E2BBE1E-8007-4E9A-B5A2-78BFFC4AE0CA}"/>
    <dgm:cxn modelId="{F99A1744-01DF-4B6B-9482-EDF8112DABC2}" srcId="{C98673D5-F8BC-45FB-9D53-D0A15B591945}" destId="{5C5F6027-0C2C-4CDF-8C84-9B678B3D2930}" srcOrd="13" destOrd="0" parTransId="{2AFE29F1-A5B0-4938-96F3-5B5A501DDC14}" sibTransId="{566459FD-A519-4A1A-9350-B76E27AB7DE3}"/>
    <dgm:cxn modelId="{B0FD9646-4A17-4590-807E-8868336A96E3}" srcId="{36A6C6F7-DEAD-46E6-9E27-EA2862E25FFA}" destId="{D5B7640A-711A-48D3-B52C-75EAF97142F3}" srcOrd="2" destOrd="0" parTransId="{769D0868-BD34-4297-8FFC-F4C88268D63B}" sibTransId="{50342308-A07F-49A8-8C8A-3B8EECF85F6E}"/>
    <dgm:cxn modelId="{73579247-E223-3842-A9DE-5B5C011334A4}" type="presOf" srcId="{C98673D5-F8BC-45FB-9D53-D0A15B591945}" destId="{E166EC32-6C49-9E44-AAFD-4FEC1DCF7110}" srcOrd="0" destOrd="0" presId="urn:microsoft.com/office/officeart/2005/8/layout/list1"/>
    <dgm:cxn modelId="{99554C68-30AC-4AE8-A158-389531BF1F85}" srcId="{B1D302CB-F426-4864-9E70-4ADFB0D2A5C2}" destId="{CD835A01-100D-4461-8879-0F30E43983DA}" srcOrd="1" destOrd="0" parTransId="{66FBE1EC-6F7B-4D16-8866-98EC120E2547}" sibTransId="{0BAFE9E7-872B-45A5-A52B-587C231BF0AE}"/>
    <dgm:cxn modelId="{DC79476C-E851-44A8-A5E6-0F1B9A700452}" srcId="{C98673D5-F8BC-45FB-9D53-D0A15B591945}" destId="{871D2793-63EB-4488-940C-D8EE4D4FFCF7}" srcOrd="10" destOrd="0" parTransId="{687E029C-B831-47A8-B225-3CA37345026C}" sibTransId="{62734C7D-C6F1-48EE-ACD3-062592354B9D}"/>
    <dgm:cxn modelId="{FCBA1A6E-F716-4F43-8623-F8928003DAAF}" srcId="{C98673D5-F8BC-45FB-9D53-D0A15B591945}" destId="{0406BA7F-A44E-4126-91E9-54F8C669DDC3}" srcOrd="3" destOrd="0" parTransId="{3F7F6694-CD7A-4696-90E4-BA4AFACE4965}" sibTransId="{34248112-80BB-4B45-B494-AEA793D628CA}"/>
    <dgm:cxn modelId="{BC4B3373-A30E-6140-B6B8-636CDF223ACF}" type="presOf" srcId="{5C5F6027-0C2C-4CDF-8C84-9B678B3D2930}" destId="{17CF565C-7BA7-3141-AED0-B36A38A44748}" srcOrd="0" destOrd="13" presId="urn:microsoft.com/office/officeart/2005/8/layout/list1"/>
    <dgm:cxn modelId="{677C5D53-9429-A34F-AC58-4CE8FAE3E70C}" type="presOf" srcId="{BE3745DE-80AE-4E14-8334-F4D92BBA8D3D}" destId="{17CF565C-7BA7-3141-AED0-B36A38A44748}" srcOrd="0" destOrd="15" presId="urn:microsoft.com/office/officeart/2005/8/layout/list1"/>
    <dgm:cxn modelId="{1900A273-7369-9B4C-A2BD-6CD69B88D6D1}" type="presOf" srcId="{36A6C6F7-DEAD-46E6-9E27-EA2862E25FFA}" destId="{647ABF2F-B567-AA43-A106-65207B2A13CC}" srcOrd="0" destOrd="0" presId="urn:microsoft.com/office/officeart/2005/8/layout/list1"/>
    <dgm:cxn modelId="{2A4B3075-A8B6-2746-AFD1-DD8D4A53D587}" type="presOf" srcId="{95A7480F-F880-45BD-9EFC-BC02F1FD6718}" destId="{647ABF2F-B567-AA43-A106-65207B2A13CC}" srcOrd="0" destOrd="8" presId="urn:microsoft.com/office/officeart/2005/8/layout/list1"/>
    <dgm:cxn modelId="{BFCFA057-8008-48C6-88DA-CAB7FF629B77}" srcId="{8CBED21C-6628-448A-A9A2-76177F2769DF}" destId="{95A7480F-F880-45BD-9EFC-BC02F1FD6718}" srcOrd="1" destOrd="0" parTransId="{11745647-421E-436B-9989-6D9ADF19758B}" sibTransId="{DD70ECDD-4A90-4BB5-9CF3-D00A51D02301}"/>
    <dgm:cxn modelId="{17F57A58-9E1D-459D-8C1D-6AD961B758A2}" srcId="{8CBED21C-6628-448A-A9A2-76177F2769DF}" destId="{3B665100-D7B5-49CF-8515-947DA94B6A7F}" srcOrd="0" destOrd="0" parTransId="{BAACC745-3BF3-4C17-ACC6-F316D3C5F8D1}" sibTransId="{DFA36891-F4FC-4041-A909-3A7354937670}"/>
    <dgm:cxn modelId="{21192379-A7CB-CC46-A087-2FB614375C73}" type="presOf" srcId="{CD835A01-100D-4461-8879-0F30E43983DA}" destId="{647ABF2F-B567-AA43-A106-65207B2A13CC}" srcOrd="0" destOrd="4" presId="urn:microsoft.com/office/officeart/2005/8/layout/list1"/>
    <dgm:cxn modelId="{60076C7D-98F8-D84C-8744-99CB3EC14723}" type="presOf" srcId="{8CBED21C-6628-448A-A9A2-76177F2769DF}" destId="{647ABF2F-B567-AA43-A106-65207B2A13CC}" srcOrd="0" destOrd="6" presId="urn:microsoft.com/office/officeart/2005/8/layout/list1"/>
    <dgm:cxn modelId="{4CBDCC88-74BD-4A25-BC25-42B588118613}" srcId="{8CBED21C-6628-448A-A9A2-76177F2769DF}" destId="{AAADE285-BD81-4C3E-BFDC-A0B719FFFCA6}" srcOrd="2" destOrd="0" parTransId="{DB7D8ED1-82B2-4750-83EE-7ECF8A1F8806}" sibTransId="{63B68C59-32B4-4BAB-B311-5FAED5369310}"/>
    <dgm:cxn modelId="{946A9298-078D-4C22-9CF8-CF243B6E008E}" srcId="{C98673D5-F8BC-45FB-9D53-D0A15B591945}" destId="{2821F105-A4A4-485D-B3C3-07764EF7FFAE}" srcOrd="9" destOrd="0" parTransId="{3C61F2D0-C40F-41BE-B83B-EC65F6FD8F75}" sibTransId="{A39351D7-3A14-4E33-AC0E-42E615C5EDE5}"/>
    <dgm:cxn modelId="{FFFBA99A-65A8-46C1-BCD5-BAC9411DFC5F}" srcId="{81A34E78-1B2C-43BC-A839-60E5DE827F88}" destId="{B1D302CB-F426-4864-9E70-4ADFB0D2A5C2}" srcOrd="1" destOrd="0" parTransId="{4FD4373A-C0EB-4EC0-A0DF-6968788912DC}" sibTransId="{4A99F2E4-1BEB-4E54-ABA8-E0C9FE64BFA5}"/>
    <dgm:cxn modelId="{9464CF9B-83BF-1F43-A6C1-1ABC8C70A1BF}" type="presOf" srcId="{AAADE285-BD81-4C3E-BFDC-A0B719FFFCA6}" destId="{647ABF2F-B567-AA43-A106-65207B2A13CC}" srcOrd="0" destOrd="9" presId="urn:microsoft.com/office/officeart/2005/8/layout/list1"/>
    <dgm:cxn modelId="{6D97C79D-0D89-4445-8F72-F948AC6F6144}" type="presOf" srcId="{66F98DFA-F184-4916-B4D8-29610FD7DE91}" destId="{17CF565C-7BA7-3141-AED0-B36A38A44748}" srcOrd="0" destOrd="16" presId="urn:microsoft.com/office/officeart/2005/8/layout/list1"/>
    <dgm:cxn modelId="{1F897AA2-C901-40C2-A86F-83222005740A}" srcId="{C98673D5-F8BC-45FB-9D53-D0A15B591945}" destId="{BE3745DE-80AE-4E14-8334-F4D92BBA8D3D}" srcOrd="15" destOrd="0" parTransId="{B7B12D94-6A59-4F04-BF55-6407F59BA4F4}" sibTransId="{B9EB7599-58FC-4E67-A0E3-133B6BC3FF0C}"/>
    <dgm:cxn modelId="{44E069AD-3D67-4F15-B10D-05C623A44921}" srcId="{C98673D5-F8BC-45FB-9D53-D0A15B591945}" destId="{9732E1E4-AAFC-48FC-9D7D-22FBAB099575}" srcOrd="6" destOrd="0" parTransId="{A0258D38-F138-43AC-8B12-2E384C02648B}" sibTransId="{34780435-04B7-4A8D-B0A6-F771042FEE5A}"/>
    <dgm:cxn modelId="{169C19B0-E376-4E1C-BF7F-A65FC0804B06}" srcId="{C98673D5-F8BC-45FB-9D53-D0A15B591945}" destId="{526D2FCE-83F8-4BAA-AE94-1CE44149B699}" srcOrd="2" destOrd="0" parTransId="{EB12067E-5A71-46D3-898A-48CBC186A163}" sibTransId="{9A77B62D-0992-4686-B355-625459E42117}"/>
    <dgm:cxn modelId="{E33968BA-2A01-B845-93A9-AED54CEF9E23}" type="presOf" srcId="{2821F105-A4A4-485D-B3C3-07764EF7FFAE}" destId="{17CF565C-7BA7-3141-AED0-B36A38A44748}" srcOrd="0" destOrd="9" presId="urn:microsoft.com/office/officeart/2005/8/layout/list1"/>
    <dgm:cxn modelId="{89A3D8BB-35E6-4B05-BDA4-E370C8D84B05}" srcId="{C98673D5-F8BC-45FB-9D53-D0A15B591945}" destId="{BBD56E86-9048-4C79-84E6-FC066876AAAB}" srcOrd="5" destOrd="0" parTransId="{166E1943-F73C-4F5C-A165-4C5EFC7ACB6C}" sibTransId="{489142E6-AF53-4DA6-821C-73B656AC95C4}"/>
    <dgm:cxn modelId="{2D1F23C1-BF09-432A-A396-DFE43EDA77F4}" srcId="{C98673D5-F8BC-45FB-9D53-D0A15B591945}" destId="{ABFAD0EA-283A-403D-BADB-A7794D7F8D8D}" srcOrd="1" destOrd="0" parTransId="{D7AAAB55-11AF-4EB5-98D8-CB5EF4796FAA}" sibTransId="{C972E476-F1F1-4F7C-8E33-3E9BDFDD83BD}"/>
    <dgm:cxn modelId="{E5BBA7C4-BA7E-F140-9091-2DFEA7BB485B}" type="presOf" srcId="{526D2FCE-83F8-4BAA-AE94-1CE44149B699}" destId="{17CF565C-7BA7-3141-AED0-B36A38A44748}" srcOrd="0" destOrd="2" presId="urn:microsoft.com/office/officeart/2005/8/layout/list1"/>
    <dgm:cxn modelId="{EB5CA2C8-A425-40AE-AEB2-D9C2D052B481}" srcId="{C98673D5-F8BC-45FB-9D53-D0A15B591945}" destId="{E48993E0-1668-4820-9413-0AF819AE6D26}" srcOrd="12" destOrd="0" parTransId="{8D38B5D5-B409-4C68-A1A3-BBE94CEAA8CC}" sibTransId="{89DEA7A4-5FE7-4E7E-8897-67B0653A70BA}"/>
    <dgm:cxn modelId="{030E4FCC-B65F-F945-B390-AFB3C378FA4A}" type="presOf" srcId="{8AAA1CEF-663D-460E-8452-04BBD2FEE0AE}" destId="{17CF565C-7BA7-3141-AED0-B36A38A44748}" srcOrd="0" destOrd="14" presId="urn:microsoft.com/office/officeart/2005/8/layout/list1"/>
    <dgm:cxn modelId="{4A6A3BCE-BA5A-4C48-9B32-454796520D24}" type="presOf" srcId="{ABFAD0EA-283A-403D-BADB-A7794D7F8D8D}" destId="{17CF565C-7BA7-3141-AED0-B36A38A44748}" srcOrd="0" destOrd="1" presId="urn:microsoft.com/office/officeart/2005/8/layout/list1"/>
    <dgm:cxn modelId="{55F1BFDB-0A1A-0641-9001-E95B91F9DC9E}" type="presOf" srcId="{1BAF3F37-A488-4637-87EF-7C50AEFED09F}" destId="{647ABF2F-B567-AA43-A106-65207B2A13CC}" srcOrd="0" destOrd="2" presId="urn:microsoft.com/office/officeart/2005/8/layout/list1"/>
    <dgm:cxn modelId="{6D8995DF-5EA7-4FBB-ABD0-8FB9C34D3E7D}" srcId="{C98673D5-F8BC-45FB-9D53-D0A15B591945}" destId="{8AAA1CEF-663D-460E-8452-04BBD2FEE0AE}" srcOrd="14" destOrd="0" parTransId="{BFB10BF0-408F-4F1C-AE8D-D1F41082C66A}" sibTransId="{F6565FA2-DA58-45F1-96F0-367D586AA5E9}"/>
    <dgm:cxn modelId="{F9F1D3E5-A2B9-A440-8748-D1844242F2A0}" type="presOf" srcId="{C98673D5-F8BC-45FB-9D53-D0A15B591945}" destId="{773885DA-7ECE-0345-8309-56DACD1D88A2}" srcOrd="1" destOrd="0" presId="urn:microsoft.com/office/officeart/2005/8/layout/list1"/>
    <dgm:cxn modelId="{35BD8AE8-F840-4FC4-9F88-3E943858DBA8}" srcId="{CD835A01-100D-4461-8879-0F30E43983DA}" destId="{8CBED21C-6628-448A-A9A2-76177F2769DF}" srcOrd="1" destOrd="0" parTransId="{7624EAF1-E7EF-40AC-AC98-D47D05064E6A}" sibTransId="{52446352-6FA6-401F-AB85-3D3876B04A5A}"/>
    <dgm:cxn modelId="{BE25A5EC-9E47-4A16-9CB2-6E6683AD9415}" srcId="{C98673D5-F8BC-45FB-9D53-D0A15B591945}" destId="{8602CCA0-121E-492A-BD7F-F489A6B320D4}" srcOrd="11" destOrd="0" parTransId="{EFE97678-D6E1-4728-853A-C314566D066B}" sibTransId="{106FD04E-0D7E-4DD8-BC73-A2880A873DA8}"/>
    <dgm:cxn modelId="{233C74F1-1A11-0544-96EF-DBA3AC5EE8E1}" type="presOf" srcId="{85601821-1118-4092-8312-5D93B6C4AFC8}" destId="{17CF565C-7BA7-3141-AED0-B36A38A44748}" srcOrd="0" destOrd="4" presId="urn:microsoft.com/office/officeart/2005/8/layout/list1"/>
    <dgm:cxn modelId="{4BB30BF3-9138-4725-9B41-D5F2D642E3F7}" srcId="{36A6C6F7-DEAD-46E6-9E27-EA2862E25FFA}" destId="{1BAF3F37-A488-4637-87EF-7C50AEFED09F}" srcOrd="1" destOrd="0" parTransId="{7C64FF12-71DC-4C7A-AB46-6B26B93EF675}" sibTransId="{09CC6ACD-D9C2-4EA1-8358-742B22A590D6}"/>
    <dgm:cxn modelId="{29DA5AF5-A38A-044D-9968-CFD797228967}" type="presOf" srcId="{0406BA7F-A44E-4126-91E9-54F8C669DDC3}" destId="{17CF565C-7BA7-3141-AED0-B36A38A44748}" srcOrd="0" destOrd="3" presId="urn:microsoft.com/office/officeart/2005/8/layout/list1"/>
    <dgm:cxn modelId="{7E03F7F6-FC26-A04D-8903-987BB3ED99A7}" type="presOf" srcId="{3B665100-D7B5-49CF-8515-947DA94B6A7F}" destId="{647ABF2F-B567-AA43-A106-65207B2A13CC}" srcOrd="0" destOrd="7" presId="urn:microsoft.com/office/officeart/2005/8/layout/list1"/>
    <dgm:cxn modelId="{80AF21F9-820A-4148-8BF6-614DE9BBF9D4}" srcId="{C98673D5-F8BC-45FB-9D53-D0A15B591945}" destId="{27A80860-C4DD-4738-8EE6-9A39A220D1D4}" srcOrd="0" destOrd="0" parTransId="{949FB7D8-E55E-471D-BD20-73AC80B1E72A}" sibTransId="{485EBDA4-9883-403C-9EC4-15371B6D46D3}"/>
    <dgm:cxn modelId="{CD201FFB-D87E-4486-8F72-CA23D9E07E6B}" srcId="{C98673D5-F8BC-45FB-9D53-D0A15B591945}" destId="{66F98DFA-F184-4916-B4D8-29610FD7DE91}" srcOrd="16" destOrd="0" parTransId="{40C9B495-7130-440C-8472-FAD199CB4316}" sibTransId="{E038FCF9-4141-460A-95E5-A6D6209A84F3}"/>
    <dgm:cxn modelId="{36C3B28D-D3CB-3340-BAFB-03D8748F77A4}" type="presParOf" srcId="{4E1039D7-CDA8-2C46-A75E-65F705A8DDBB}" destId="{17F90F7E-FD77-5446-9031-39DCCFD4A7FF}" srcOrd="0" destOrd="0" presId="urn:microsoft.com/office/officeart/2005/8/layout/list1"/>
    <dgm:cxn modelId="{E2A447DC-F438-CD4E-9511-F0974DFBA281}" type="presParOf" srcId="{17F90F7E-FD77-5446-9031-39DCCFD4A7FF}" destId="{E166EC32-6C49-9E44-AAFD-4FEC1DCF7110}" srcOrd="0" destOrd="0" presId="urn:microsoft.com/office/officeart/2005/8/layout/list1"/>
    <dgm:cxn modelId="{59CC9E77-089E-AF48-AAA7-765DACAA1917}" type="presParOf" srcId="{17F90F7E-FD77-5446-9031-39DCCFD4A7FF}" destId="{773885DA-7ECE-0345-8309-56DACD1D88A2}" srcOrd="1" destOrd="0" presId="urn:microsoft.com/office/officeart/2005/8/layout/list1"/>
    <dgm:cxn modelId="{663B9DB8-C16A-3E44-8681-7823CBAF0220}" type="presParOf" srcId="{4E1039D7-CDA8-2C46-A75E-65F705A8DDBB}" destId="{4B6A5EB5-F763-734A-88D0-EF34BCDFE465}" srcOrd="1" destOrd="0" presId="urn:microsoft.com/office/officeart/2005/8/layout/list1"/>
    <dgm:cxn modelId="{8A8C1EF4-72FB-4946-8E24-E0EC99901268}" type="presParOf" srcId="{4E1039D7-CDA8-2C46-A75E-65F705A8DDBB}" destId="{17CF565C-7BA7-3141-AED0-B36A38A44748}" srcOrd="2" destOrd="0" presId="urn:microsoft.com/office/officeart/2005/8/layout/list1"/>
    <dgm:cxn modelId="{658D1773-18A0-7B41-89A8-617851DE98F9}" type="presParOf" srcId="{4E1039D7-CDA8-2C46-A75E-65F705A8DDBB}" destId="{114D6188-6DE0-094F-B62A-9AED1E36525F}" srcOrd="3" destOrd="0" presId="urn:microsoft.com/office/officeart/2005/8/layout/list1"/>
    <dgm:cxn modelId="{1032A8C8-E62C-A548-ACD4-8D645D11D062}" type="presParOf" srcId="{4E1039D7-CDA8-2C46-A75E-65F705A8DDBB}" destId="{197D7675-0A84-9F46-A002-68D03440AEF0}" srcOrd="4" destOrd="0" presId="urn:microsoft.com/office/officeart/2005/8/layout/list1"/>
    <dgm:cxn modelId="{0086475C-263C-5945-AC8C-F2BCCDB18F8E}" type="presParOf" srcId="{197D7675-0A84-9F46-A002-68D03440AEF0}" destId="{8C22B9C9-670E-3E4E-9596-364BD04C3974}" srcOrd="0" destOrd="0" presId="urn:microsoft.com/office/officeart/2005/8/layout/list1"/>
    <dgm:cxn modelId="{2CA6F268-931E-9747-A88B-85D09AD88A81}" type="presParOf" srcId="{197D7675-0A84-9F46-A002-68D03440AEF0}" destId="{F5123E43-2B1D-0A48-9D35-AB74B4CCA291}" srcOrd="1" destOrd="0" presId="urn:microsoft.com/office/officeart/2005/8/layout/list1"/>
    <dgm:cxn modelId="{10272A4F-7598-8546-8B39-3B080E9CAE4A}" type="presParOf" srcId="{4E1039D7-CDA8-2C46-A75E-65F705A8DDBB}" destId="{7FEA0E9E-4EB9-1543-B220-D43AC9F1C03F}" srcOrd="5" destOrd="0" presId="urn:microsoft.com/office/officeart/2005/8/layout/list1"/>
    <dgm:cxn modelId="{F9C1830B-D523-4548-96F9-8DC7E6FD7E2B}" type="presParOf" srcId="{4E1039D7-CDA8-2C46-A75E-65F705A8DDBB}" destId="{647ABF2F-B567-AA43-A106-65207B2A13C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DB97E1-1286-43F3-A77F-ED83126526B3}"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D500761-C8AC-4552-8BDD-5282255070F2}">
      <dgm:prSet/>
      <dgm:spPr/>
      <dgm:t>
        <a:bodyPr/>
        <a:lstStyle/>
        <a:p>
          <a:pPr>
            <a:lnSpc>
              <a:spcPct val="100000"/>
            </a:lnSpc>
          </a:pPr>
          <a:r>
            <a:rPr lang="en-US" dirty="0"/>
            <a:t>Attention within fixed-size windows (W-MSA).</a:t>
          </a:r>
        </a:p>
      </dgm:t>
    </dgm:pt>
    <dgm:pt modelId="{DBD3DB22-DD37-4670-BD9E-A2AFC963ADB5}" type="parTrans" cxnId="{794EFB69-F816-4D0E-B00A-1ED4C835F990}">
      <dgm:prSet/>
      <dgm:spPr/>
      <dgm:t>
        <a:bodyPr/>
        <a:lstStyle/>
        <a:p>
          <a:endParaRPr lang="en-US"/>
        </a:p>
      </dgm:t>
    </dgm:pt>
    <dgm:pt modelId="{33595CDC-5B7A-400E-B438-242B2C1FBD25}" type="sibTrans" cxnId="{794EFB69-F816-4D0E-B00A-1ED4C835F990}">
      <dgm:prSet/>
      <dgm:spPr/>
      <dgm:t>
        <a:bodyPr/>
        <a:lstStyle/>
        <a:p>
          <a:endParaRPr lang="en-US"/>
        </a:p>
      </dgm:t>
    </dgm:pt>
    <dgm:pt modelId="{8778DE99-764D-4E37-8383-C6F196043A9E}">
      <dgm:prSet/>
      <dgm:spPr/>
      <dgm:t>
        <a:bodyPr/>
        <a:lstStyle/>
        <a:p>
          <a:pPr>
            <a:lnSpc>
              <a:spcPct val="100000"/>
            </a:lnSpc>
          </a:pPr>
          <a:r>
            <a:rPr lang="en-US" dirty="0"/>
            <a:t>Shift windows in next layer (SW-MSA) to connect regions.</a:t>
          </a:r>
        </a:p>
      </dgm:t>
    </dgm:pt>
    <dgm:pt modelId="{7723CBC9-29D6-4F07-9B48-956E514D8F62}" type="parTrans" cxnId="{968CB216-71D2-4E1F-B725-DF71B6CDE631}">
      <dgm:prSet/>
      <dgm:spPr/>
      <dgm:t>
        <a:bodyPr/>
        <a:lstStyle/>
        <a:p>
          <a:endParaRPr lang="en-US"/>
        </a:p>
      </dgm:t>
    </dgm:pt>
    <dgm:pt modelId="{15AD0E6F-B505-43A5-9CC8-5E68ED941F76}" type="sibTrans" cxnId="{968CB216-71D2-4E1F-B725-DF71B6CDE631}">
      <dgm:prSet/>
      <dgm:spPr/>
      <dgm:t>
        <a:bodyPr/>
        <a:lstStyle/>
        <a:p>
          <a:endParaRPr lang="en-US"/>
        </a:p>
      </dgm:t>
    </dgm:pt>
    <dgm:pt modelId="{9FD16B50-E55F-46D7-9A7D-7B847C422A0A}">
      <dgm:prSet/>
      <dgm:spPr/>
      <dgm:t>
        <a:bodyPr/>
        <a:lstStyle/>
        <a:p>
          <a:pPr>
            <a:lnSpc>
              <a:spcPct val="100000"/>
            </a:lnSpc>
          </a:pPr>
          <a:r>
            <a:rPr lang="en-US" dirty="0"/>
            <a:t>Efficiently captures local and global features.</a:t>
          </a:r>
        </a:p>
      </dgm:t>
    </dgm:pt>
    <dgm:pt modelId="{7CBF6ADD-4000-4E85-BCB3-315762807A55}" type="parTrans" cxnId="{CA8025B8-9AF4-4894-81D9-A92803F31DF1}">
      <dgm:prSet/>
      <dgm:spPr/>
      <dgm:t>
        <a:bodyPr/>
        <a:lstStyle/>
        <a:p>
          <a:endParaRPr lang="en-US"/>
        </a:p>
      </dgm:t>
    </dgm:pt>
    <dgm:pt modelId="{B16F607D-29B1-4A5B-8872-ABA6A04F1817}" type="sibTrans" cxnId="{CA8025B8-9AF4-4894-81D9-A92803F31DF1}">
      <dgm:prSet/>
      <dgm:spPr/>
      <dgm:t>
        <a:bodyPr/>
        <a:lstStyle/>
        <a:p>
          <a:endParaRPr lang="en-US"/>
        </a:p>
      </dgm:t>
    </dgm:pt>
    <dgm:pt modelId="{634EB2A3-646B-4E67-A9C0-8152EA392691}">
      <dgm:prSet/>
      <dgm:spPr/>
      <dgm:t>
        <a:bodyPr/>
        <a:lstStyle/>
        <a:p>
          <a:pPr>
            <a:lnSpc>
              <a:spcPct val="100000"/>
            </a:lnSpc>
          </a:pPr>
          <a:r>
            <a:rPr lang="en-US"/>
            <a:t>Key advantage: Linear complexity with image size.</a:t>
          </a:r>
        </a:p>
      </dgm:t>
    </dgm:pt>
    <dgm:pt modelId="{74D2039F-C604-4389-8A53-6CA836135CBB}" type="parTrans" cxnId="{A0401300-8067-43B5-A790-AA458C3D969F}">
      <dgm:prSet/>
      <dgm:spPr/>
      <dgm:t>
        <a:bodyPr/>
        <a:lstStyle/>
        <a:p>
          <a:endParaRPr lang="en-US"/>
        </a:p>
      </dgm:t>
    </dgm:pt>
    <dgm:pt modelId="{B873DE88-73BE-4CD7-94B4-444E409FE5F8}" type="sibTrans" cxnId="{A0401300-8067-43B5-A790-AA458C3D969F}">
      <dgm:prSet/>
      <dgm:spPr/>
      <dgm:t>
        <a:bodyPr/>
        <a:lstStyle/>
        <a:p>
          <a:endParaRPr lang="en-US"/>
        </a:p>
      </dgm:t>
    </dgm:pt>
    <dgm:pt modelId="{57014063-EF6C-48BA-990E-55ADCDAB4B73}" type="pres">
      <dgm:prSet presAssocID="{BDDB97E1-1286-43F3-A77F-ED83126526B3}" presName="root" presStyleCnt="0">
        <dgm:presLayoutVars>
          <dgm:dir/>
          <dgm:resizeHandles val="exact"/>
        </dgm:presLayoutVars>
      </dgm:prSet>
      <dgm:spPr/>
    </dgm:pt>
    <dgm:pt modelId="{2E09FDA2-D65E-46A0-B133-34A54465578C}" type="pres">
      <dgm:prSet presAssocID="{5D500761-C8AC-4552-8BDD-5282255070F2}" presName="compNode" presStyleCnt="0"/>
      <dgm:spPr/>
    </dgm:pt>
    <dgm:pt modelId="{3555F7B3-28F5-4D7F-B97A-FF4D9315132F}" type="pres">
      <dgm:prSet presAssocID="{5D500761-C8AC-4552-8BDD-5282255070F2}" presName="bgRect" presStyleLbl="bgShp" presStyleIdx="0" presStyleCnt="4"/>
      <dgm:spPr/>
    </dgm:pt>
    <dgm:pt modelId="{23E3D75D-BC1B-4CEA-ACF2-3132FC05034A}" type="pres">
      <dgm:prSet presAssocID="{5D500761-C8AC-4552-8BDD-5282255070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D1B2A2FE-2075-413C-BCF7-FCB04E483C26}" type="pres">
      <dgm:prSet presAssocID="{5D500761-C8AC-4552-8BDD-5282255070F2}" presName="spaceRect" presStyleCnt="0"/>
      <dgm:spPr/>
    </dgm:pt>
    <dgm:pt modelId="{84FC3790-5BA7-49C0-AD23-7C69FCFF9878}" type="pres">
      <dgm:prSet presAssocID="{5D500761-C8AC-4552-8BDD-5282255070F2}" presName="parTx" presStyleLbl="revTx" presStyleIdx="0" presStyleCnt="4">
        <dgm:presLayoutVars>
          <dgm:chMax val="0"/>
          <dgm:chPref val="0"/>
        </dgm:presLayoutVars>
      </dgm:prSet>
      <dgm:spPr/>
    </dgm:pt>
    <dgm:pt modelId="{6B3701D5-3943-4861-AB80-F2B527ADD719}" type="pres">
      <dgm:prSet presAssocID="{33595CDC-5B7A-400E-B438-242B2C1FBD25}" presName="sibTrans" presStyleCnt="0"/>
      <dgm:spPr/>
    </dgm:pt>
    <dgm:pt modelId="{6D18C05A-9A8B-46E5-8641-008DCAB12822}" type="pres">
      <dgm:prSet presAssocID="{8778DE99-764D-4E37-8383-C6F196043A9E}" presName="compNode" presStyleCnt="0"/>
      <dgm:spPr/>
    </dgm:pt>
    <dgm:pt modelId="{C9FF1E7D-2ACF-43E7-9609-59B95B4AA649}" type="pres">
      <dgm:prSet presAssocID="{8778DE99-764D-4E37-8383-C6F196043A9E}" presName="bgRect" presStyleLbl="bgShp" presStyleIdx="1" presStyleCnt="4"/>
      <dgm:spPr/>
    </dgm:pt>
    <dgm:pt modelId="{5FA1E829-C2E1-402F-ABC3-E0838D6D1404}" type="pres">
      <dgm:prSet presAssocID="{8778DE99-764D-4E37-8383-C6F196043A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BA139AF5-F1F5-49ED-A2D0-B13153CAA222}" type="pres">
      <dgm:prSet presAssocID="{8778DE99-764D-4E37-8383-C6F196043A9E}" presName="spaceRect" presStyleCnt="0"/>
      <dgm:spPr/>
    </dgm:pt>
    <dgm:pt modelId="{AF0C7405-CD6D-4623-8C54-1BDCAE39C6AA}" type="pres">
      <dgm:prSet presAssocID="{8778DE99-764D-4E37-8383-C6F196043A9E}" presName="parTx" presStyleLbl="revTx" presStyleIdx="1" presStyleCnt="4">
        <dgm:presLayoutVars>
          <dgm:chMax val="0"/>
          <dgm:chPref val="0"/>
        </dgm:presLayoutVars>
      </dgm:prSet>
      <dgm:spPr/>
    </dgm:pt>
    <dgm:pt modelId="{AD6B74E2-D252-474A-A426-30FBB34BA7A3}" type="pres">
      <dgm:prSet presAssocID="{15AD0E6F-B505-43A5-9CC8-5E68ED941F76}" presName="sibTrans" presStyleCnt="0"/>
      <dgm:spPr/>
    </dgm:pt>
    <dgm:pt modelId="{9528CA6A-2A24-4F02-B9FD-C2AD5E4E69DE}" type="pres">
      <dgm:prSet presAssocID="{9FD16B50-E55F-46D7-9A7D-7B847C422A0A}" presName="compNode" presStyleCnt="0"/>
      <dgm:spPr/>
    </dgm:pt>
    <dgm:pt modelId="{A4072467-46AF-4B5A-8B29-D1A45496EDC8}" type="pres">
      <dgm:prSet presAssocID="{9FD16B50-E55F-46D7-9A7D-7B847C422A0A}" presName="bgRect" presStyleLbl="bgShp" presStyleIdx="2" presStyleCnt="4"/>
      <dgm:spPr/>
    </dgm:pt>
    <dgm:pt modelId="{DAA4EEF6-94D7-4493-AE95-9BBDCBC0B17B}" type="pres">
      <dgm:prSet presAssocID="{9FD16B50-E55F-46D7-9A7D-7B847C422A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762E5F09-D079-4E50-99AF-0DB8C11DDF6F}" type="pres">
      <dgm:prSet presAssocID="{9FD16B50-E55F-46D7-9A7D-7B847C422A0A}" presName="spaceRect" presStyleCnt="0"/>
      <dgm:spPr/>
    </dgm:pt>
    <dgm:pt modelId="{E777F1F2-A3CB-468B-9792-1A8895A673D9}" type="pres">
      <dgm:prSet presAssocID="{9FD16B50-E55F-46D7-9A7D-7B847C422A0A}" presName="parTx" presStyleLbl="revTx" presStyleIdx="2" presStyleCnt="4">
        <dgm:presLayoutVars>
          <dgm:chMax val="0"/>
          <dgm:chPref val="0"/>
        </dgm:presLayoutVars>
      </dgm:prSet>
      <dgm:spPr/>
    </dgm:pt>
    <dgm:pt modelId="{C083AD83-C132-4BCF-BF24-201C9336308D}" type="pres">
      <dgm:prSet presAssocID="{B16F607D-29B1-4A5B-8872-ABA6A04F1817}" presName="sibTrans" presStyleCnt="0"/>
      <dgm:spPr/>
    </dgm:pt>
    <dgm:pt modelId="{832719A0-F4D2-47DA-82C1-3E4E93F605FF}" type="pres">
      <dgm:prSet presAssocID="{634EB2A3-646B-4E67-A9C0-8152EA392691}" presName="compNode" presStyleCnt="0"/>
      <dgm:spPr/>
    </dgm:pt>
    <dgm:pt modelId="{9E5E8686-9296-447D-81BC-1AE29DFC0EE1}" type="pres">
      <dgm:prSet presAssocID="{634EB2A3-646B-4E67-A9C0-8152EA392691}" presName="bgRect" presStyleLbl="bgShp" presStyleIdx="3" presStyleCnt="4"/>
      <dgm:spPr/>
    </dgm:pt>
    <dgm:pt modelId="{684D0CB7-0971-4CBD-A55C-E5CBF07E04E8}" type="pres">
      <dgm:prSet presAssocID="{634EB2A3-646B-4E67-A9C0-8152EA3926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6CF37776-79FE-4F1F-A3DC-0CD3BF35122B}" type="pres">
      <dgm:prSet presAssocID="{634EB2A3-646B-4E67-A9C0-8152EA392691}" presName="spaceRect" presStyleCnt="0"/>
      <dgm:spPr/>
    </dgm:pt>
    <dgm:pt modelId="{7D6B6618-5C71-44B8-BC8B-B7B4C31FF6AD}" type="pres">
      <dgm:prSet presAssocID="{634EB2A3-646B-4E67-A9C0-8152EA392691}" presName="parTx" presStyleLbl="revTx" presStyleIdx="3" presStyleCnt="4">
        <dgm:presLayoutVars>
          <dgm:chMax val="0"/>
          <dgm:chPref val="0"/>
        </dgm:presLayoutVars>
      </dgm:prSet>
      <dgm:spPr/>
    </dgm:pt>
  </dgm:ptLst>
  <dgm:cxnLst>
    <dgm:cxn modelId="{A0401300-8067-43B5-A790-AA458C3D969F}" srcId="{BDDB97E1-1286-43F3-A77F-ED83126526B3}" destId="{634EB2A3-646B-4E67-A9C0-8152EA392691}" srcOrd="3" destOrd="0" parTransId="{74D2039F-C604-4389-8A53-6CA836135CBB}" sibTransId="{B873DE88-73BE-4CD7-94B4-444E409FE5F8}"/>
    <dgm:cxn modelId="{968CB216-71D2-4E1F-B725-DF71B6CDE631}" srcId="{BDDB97E1-1286-43F3-A77F-ED83126526B3}" destId="{8778DE99-764D-4E37-8383-C6F196043A9E}" srcOrd="1" destOrd="0" parTransId="{7723CBC9-29D6-4F07-9B48-956E514D8F62}" sibTransId="{15AD0E6F-B505-43A5-9CC8-5E68ED941F76}"/>
    <dgm:cxn modelId="{C336151C-F948-4DEF-8F44-E888D8A12E60}" type="presOf" srcId="{BDDB97E1-1286-43F3-A77F-ED83126526B3}" destId="{57014063-EF6C-48BA-990E-55ADCDAB4B73}" srcOrd="0" destOrd="0" presId="urn:microsoft.com/office/officeart/2018/2/layout/IconVerticalSolidList"/>
    <dgm:cxn modelId="{D2C24B42-4E6F-4542-96C9-D3E513149EEA}" type="presOf" srcId="{9FD16B50-E55F-46D7-9A7D-7B847C422A0A}" destId="{E777F1F2-A3CB-468B-9792-1A8895A673D9}" srcOrd="0" destOrd="0" presId="urn:microsoft.com/office/officeart/2018/2/layout/IconVerticalSolidList"/>
    <dgm:cxn modelId="{794EFB69-F816-4D0E-B00A-1ED4C835F990}" srcId="{BDDB97E1-1286-43F3-A77F-ED83126526B3}" destId="{5D500761-C8AC-4552-8BDD-5282255070F2}" srcOrd="0" destOrd="0" parTransId="{DBD3DB22-DD37-4670-BD9E-A2AFC963ADB5}" sibTransId="{33595CDC-5B7A-400E-B438-242B2C1FBD25}"/>
    <dgm:cxn modelId="{F22AD075-1153-408F-B9E6-F4883EC41EFE}" type="presOf" srcId="{634EB2A3-646B-4E67-A9C0-8152EA392691}" destId="{7D6B6618-5C71-44B8-BC8B-B7B4C31FF6AD}" srcOrd="0" destOrd="0" presId="urn:microsoft.com/office/officeart/2018/2/layout/IconVerticalSolidList"/>
    <dgm:cxn modelId="{770B467E-52E8-4DDC-AE5C-FB5B9DAD1D18}" type="presOf" srcId="{8778DE99-764D-4E37-8383-C6F196043A9E}" destId="{AF0C7405-CD6D-4623-8C54-1BDCAE39C6AA}" srcOrd="0" destOrd="0" presId="urn:microsoft.com/office/officeart/2018/2/layout/IconVerticalSolidList"/>
    <dgm:cxn modelId="{CA8025B8-9AF4-4894-81D9-A92803F31DF1}" srcId="{BDDB97E1-1286-43F3-A77F-ED83126526B3}" destId="{9FD16B50-E55F-46D7-9A7D-7B847C422A0A}" srcOrd="2" destOrd="0" parTransId="{7CBF6ADD-4000-4E85-BCB3-315762807A55}" sibTransId="{B16F607D-29B1-4A5B-8872-ABA6A04F1817}"/>
    <dgm:cxn modelId="{8A0C3AC1-7767-4C3C-B624-A6C605613C1E}" type="presOf" srcId="{5D500761-C8AC-4552-8BDD-5282255070F2}" destId="{84FC3790-5BA7-49C0-AD23-7C69FCFF9878}" srcOrd="0" destOrd="0" presId="urn:microsoft.com/office/officeart/2018/2/layout/IconVerticalSolidList"/>
    <dgm:cxn modelId="{6CE87957-D09D-4899-98B6-20E5A3B250DE}" type="presParOf" srcId="{57014063-EF6C-48BA-990E-55ADCDAB4B73}" destId="{2E09FDA2-D65E-46A0-B133-34A54465578C}" srcOrd="0" destOrd="0" presId="urn:microsoft.com/office/officeart/2018/2/layout/IconVerticalSolidList"/>
    <dgm:cxn modelId="{DD39A4B7-5053-49F8-9B7D-EC20B49C2697}" type="presParOf" srcId="{2E09FDA2-D65E-46A0-B133-34A54465578C}" destId="{3555F7B3-28F5-4D7F-B97A-FF4D9315132F}" srcOrd="0" destOrd="0" presId="urn:microsoft.com/office/officeart/2018/2/layout/IconVerticalSolidList"/>
    <dgm:cxn modelId="{BE32E7CB-7D28-439E-87E6-77969DCC9B8F}" type="presParOf" srcId="{2E09FDA2-D65E-46A0-B133-34A54465578C}" destId="{23E3D75D-BC1B-4CEA-ACF2-3132FC05034A}" srcOrd="1" destOrd="0" presId="urn:microsoft.com/office/officeart/2018/2/layout/IconVerticalSolidList"/>
    <dgm:cxn modelId="{D05F7D28-810F-4B50-BCC8-53D3BDB1BEAA}" type="presParOf" srcId="{2E09FDA2-D65E-46A0-B133-34A54465578C}" destId="{D1B2A2FE-2075-413C-BCF7-FCB04E483C26}" srcOrd="2" destOrd="0" presId="urn:microsoft.com/office/officeart/2018/2/layout/IconVerticalSolidList"/>
    <dgm:cxn modelId="{DBD5FEA4-D5EC-46C2-B4C9-44571D00C642}" type="presParOf" srcId="{2E09FDA2-D65E-46A0-B133-34A54465578C}" destId="{84FC3790-5BA7-49C0-AD23-7C69FCFF9878}" srcOrd="3" destOrd="0" presId="urn:microsoft.com/office/officeart/2018/2/layout/IconVerticalSolidList"/>
    <dgm:cxn modelId="{E5D443D0-8270-4B27-BA2A-32385116B66F}" type="presParOf" srcId="{57014063-EF6C-48BA-990E-55ADCDAB4B73}" destId="{6B3701D5-3943-4861-AB80-F2B527ADD719}" srcOrd="1" destOrd="0" presId="urn:microsoft.com/office/officeart/2018/2/layout/IconVerticalSolidList"/>
    <dgm:cxn modelId="{E3A1FCEB-18C7-49DB-886E-0955D7F98A34}" type="presParOf" srcId="{57014063-EF6C-48BA-990E-55ADCDAB4B73}" destId="{6D18C05A-9A8B-46E5-8641-008DCAB12822}" srcOrd="2" destOrd="0" presId="urn:microsoft.com/office/officeart/2018/2/layout/IconVerticalSolidList"/>
    <dgm:cxn modelId="{B28BAACD-51EB-4C15-AEFD-8C363F65935D}" type="presParOf" srcId="{6D18C05A-9A8B-46E5-8641-008DCAB12822}" destId="{C9FF1E7D-2ACF-43E7-9609-59B95B4AA649}" srcOrd="0" destOrd="0" presId="urn:microsoft.com/office/officeart/2018/2/layout/IconVerticalSolidList"/>
    <dgm:cxn modelId="{A0A43F9F-B8F3-4467-8C8B-89E0471E048A}" type="presParOf" srcId="{6D18C05A-9A8B-46E5-8641-008DCAB12822}" destId="{5FA1E829-C2E1-402F-ABC3-E0838D6D1404}" srcOrd="1" destOrd="0" presId="urn:microsoft.com/office/officeart/2018/2/layout/IconVerticalSolidList"/>
    <dgm:cxn modelId="{C75F480B-7332-48ED-BC3C-EB126ACACFC0}" type="presParOf" srcId="{6D18C05A-9A8B-46E5-8641-008DCAB12822}" destId="{BA139AF5-F1F5-49ED-A2D0-B13153CAA222}" srcOrd="2" destOrd="0" presId="urn:microsoft.com/office/officeart/2018/2/layout/IconVerticalSolidList"/>
    <dgm:cxn modelId="{BED16F20-C23D-4D53-BF4F-F9B4C7D4D5AE}" type="presParOf" srcId="{6D18C05A-9A8B-46E5-8641-008DCAB12822}" destId="{AF0C7405-CD6D-4623-8C54-1BDCAE39C6AA}" srcOrd="3" destOrd="0" presId="urn:microsoft.com/office/officeart/2018/2/layout/IconVerticalSolidList"/>
    <dgm:cxn modelId="{FAF16514-D3A8-4CB7-A477-89A0C9EBE548}" type="presParOf" srcId="{57014063-EF6C-48BA-990E-55ADCDAB4B73}" destId="{AD6B74E2-D252-474A-A426-30FBB34BA7A3}" srcOrd="3" destOrd="0" presId="urn:microsoft.com/office/officeart/2018/2/layout/IconVerticalSolidList"/>
    <dgm:cxn modelId="{18869E2E-FCF0-44B5-BC82-98C9CA69C299}" type="presParOf" srcId="{57014063-EF6C-48BA-990E-55ADCDAB4B73}" destId="{9528CA6A-2A24-4F02-B9FD-C2AD5E4E69DE}" srcOrd="4" destOrd="0" presId="urn:microsoft.com/office/officeart/2018/2/layout/IconVerticalSolidList"/>
    <dgm:cxn modelId="{08707047-0900-4946-A689-BE86310B2AE8}" type="presParOf" srcId="{9528CA6A-2A24-4F02-B9FD-C2AD5E4E69DE}" destId="{A4072467-46AF-4B5A-8B29-D1A45496EDC8}" srcOrd="0" destOrd="0" presId="urn:microsoft.com/office/officeart/2018/2/layout/IconVerticalSolidList"/>
    <dgm:cxn modelId="{C6871B25-2329-46C6-A7C7-3FBB2FB69D33}" type="presParOf" srcId="{9528CA6A-2A24-4F02-B9FD-C2AD5E4E69DE}" destId="{DAA4EEF6-94D7-4493-AE95-9BBDCBC0B17B}" srcOrd="1" destOrd="0" presId="urn:microsoft.com/office/officeart/2018/2/layout/IconVerticalSolidList"/>
    <dgm:cxn modelId="{CEA16E7D-C229-4523-903F-080E82FC518F}" type="presParOf" srcId="{9528CA6A-2A24-4F02-B9FD-C2AD5E4E69DE}" destId="{762E5F09-D079-4E50-99AF-0DB8C11DDF6F}" srcOrd="2" destOrd="0" presId="urn:microsoft.com/office/officeart/2018/2/layout/IconVerticalSolidList"/>
    <dgm:cxn modelId="{14DA31BE-1845-496F-8C35-EE462DAD4E00}" type="presParOf" srcId="{9528CA6A-2A24-4F02-B9FD-C2AD5E4E69DE}" destId="{E777F1F2-A3CB-468B-9792-1A8895A673D9}" srcOrd="3" destOrd="0" presId="urn:microsoft.com/office/officeart/2018/2/layout/IconVerticalSolidList"/>
    <dgm:cxn modelId="{9459BA75-B4F7-4BB8-869B-3DBDAE136C5D}" type="presParOf" srcId="{57014063-EF6C-48BA-990E-55ADCDAB4B73}" destId="{C083AD83-C132-4BCF-BF24-201C9336308D}" srcOrd="5" destOrd="0" presId="urn:microsoft.com/office/officeart/2018/2/layout/IconVerticalSolidList"/>
    <dgm:cxn modelId="{2E109AC5-B51D-4893-B9B9-4AEFAF494504}" type="presParOf" srcId="{57014063-EF6C-48BA-990E-55ADCDAB4B73}" destId="{832719A0-F4D2-47DA-82C1-3E4E93F605FF}" srcOrd="6" destOrd="0" presId="urn:microsoft.com/office/officeart/2018/2/layout/IconVerticalSolidList"/>
    <dgm:cxn modelId="{C8C0A075-DE09-4AD5-929B-BD91A8091145}" type="presParOf" srcId="{832719A0-F4D2-47DA-82C1-3E4E93F605FF}" destId="{9E5E8686-9296-447D-81BC-1AE29DFC0EE1}" srcOrd="0" destOrd="0" presId="urn:microsoft.com/office/officeart/2018/2/layout/IconVerticalSolidList"/>
    <dgm:cxn modelId="{09E6C89B-F987-444F-86CC-DD94A7B4691E}" type="presParOf" srcId="{832719A0-F4D2-47DA-82C1-3E4E93F605FF}" destId="{684D0CB7-0971-4CBD-A55C-E5CBF07E04E8}" srcOrd="1" destOrd="0" presId="urn:microsoft.com/office/officeart/2018/2/layout/IconVerticalSolidList"/>
    <dgm:cxn modelId="{D15330BB-0E2C-4D9B-A84A-2DC1281C3F85}" type="presParOf" srcId="{832719A0-F4D2-47DA-82C1-3E4E93F605FF}" destId="{6CF37776-79FE-4F1F-A3DC-0CD3BF35122B}" srcOrd="2" destOrd="0" presId="urn:microsoft.com/office/officeart/2018/2/layout/IconVerticalSolidList"/>
    <dgm:cxn modelId="{75E9B2D0-51DB-4B3D-A1E6-FF281FCC4B35}" type="presParOf" srcId="{832719A0-F4D2-47DA-82C1-3E4E93F605FF}" destId="{7D6B6618-5C71-44B8-BC8B-B7B4C31FF6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9F146D-0703-4A6B-A9C5-4F4D27E188A7}" type="doc">
      <dgm:prSet loTypeId="urn:microsoft.com/office/officeart/2008/layout/LinedList" loCatId="list" qsTypeId="urn:microsoft.com/office/officeart/2005/8/quickstyle/simple1" qsCatId="simple" csTypeId="urn:microsoft.com/office/officeart/2018/5/colors/Iconchunking_neutralbg_colorful1" csCatId="colorful" phldr="1"/>
      <dgm:spPr/>
      <dgm:t>
        <a:bodyPr/>
        <a:lstStyle/>
        <a:p>
          <a:endParaRPr lang="en-US"/>
        </a:p>
      </dgm:t>
    </dgm:pt>
    <dgm:pt modelId="{DDBD40FC-C2BB-4936-85A7-3EF965A6A387}">
      <dgm:prSet/>
      <dgm:spPr/>
      <dgm:t>
        <a:bodyPr/>
        <a:lstStyle/>
        <a:p>
          <a:r>
            <a:rPr lang="en-US" dirty="0"/>
            <a:t>Patch Merging layers reduce spatial dimensions, increase channels.</a:t>
          </a:r>
        </a:p>
      </dgm:t>
    </dgm:pt>
    <dgm:pt modelId="{1EBA654A-8BE9-45F4-9AD0-C296546F76A2}" type="parTrans" cxnId="{7019CBD8-266E-42A6-8D71-75F64DB34B4B}">
      <dgm:prSet/>
      <dgm:spPr/>
      <dgm:t>
        <a:bodyPr/>
        <a:lstStyle/>
        <a:p>
          <a:endParaRPr lang="en-US"/>
        </a:p>
      </dgm:t>
    </dgm:pt>
    <dgm:pt modelId="{0C2BD868-E79E-4510-A1D7-9ED04B1375ED}" type="sibTrans" cxnId="{7019CBD8-266E-42A6-8D71-75F64DB34B4B}">
      <dgm:prSet/>
      <dgm:spPr/>
      <dgm:t>
        <a:bodyPr/>
        <a:lstStyle/>
        <a:p>
          <a:endParaRPr lang="en-US"/>
        </a:p>
      </dgm:t>
    </dgm:pt>
    <dgm:pt modelId="{FDB71113-98EB-49EE-8259-37786CAEDC86}">
      <dgm:prSet/>
      <dgm:spPr/>
      <dgm:t>
        <a:bodyPr/>
        <a:lstStyle/>
        <a:p>
          <a:r>
            <a:rPr lang="en-US" dirty="0"/>
            <a:t>Builds hierarchical features (like CNN pyramids).</a:t>
          </a:r>
        </a:p>
      </dgm:t>
    </dgm:pt>
    <dgm:pt modelId="{BAAAEE5A-1501-4639-A9C0-81400035848B}" type="parTrans" cxnId="{56F4DBD6-DE02-4E04-AD64-4F190A66E9A9}">
      <dgm:prSet/>
      <dgm:spPr/>
      <dgm:t>
        <a:bodyPr/>
        <a:lstStyle/>
        <a:p>
          <a:endParaRPr lang="en-US"/>
        </a:p>
      </dgm:t>
    </dgm:pt>
    <dgm:pt modelId="{1CAC0E86-C1C2-4DE3-9773-5D581817F642}" type="sibTrans" cxnId="{56F4DBD6-DE02-4E04-AD64-4F190A66E9A9}">
      <dgm:prSet/>
      <dgm:spPr/>
      <dgm:t>
        <a:bodyPr/>
        <a:lstStyle/>
        <a:p>
          <a:endParaRPr lang="en-US"/>
        </a:p>
      </dgm:t>
    </dgm:pt>
    <dgm:pt modelId="{F573114D-7365-475C-9AFD-28EAEDDF7D50}">
      <dgm:prSet/>
      <dgm:spPr/>
      <dgm:t>
        <a:bodyPr/>
        <a:lstStyle/>
        <a:p>
          <a:r>
            <a:rPr lang="en-US" dirty="0"/>
            <a:t>Makes Swin suitable for both classification and dense prediction.</a:t>
          </a:r>
        </a:p>
      </dgm:t>
    </dgm:pt>
    <dgm:pt modelId="{CF779FAF-0210-446C-A231-C95D9F4A9183}" type="parTrans" cxnId="{62EA0F2C-1B3E-43D4-B259-AA76842B602C}">
      <dgm:prSet/>
      <dgm:spPr/>
      <dgm:t>
        <a:bodyPr/>
        <a:lstStyle/>
        <a:p>
          <a:endParaRPr lang="en-US"/>
        </a:p>
      </dgm:t>
    </dgm:pt>
    <dgm:pt modelId="{BC62DEA4-00EE-48E7-AC0A-2B22003C8644}" type="sibTrans" cxnId="{62EA0F2C-1B3E-43D4-B259-AA76842B602C}">
      <dgm:prSet/>
      <dgm:spPr/>
      <dgm:t>
        <a:bodyPr/>
        <a:lstStyle/>
        <a:p>
          <a:endParaRPr lang="en-US"/>
        </a:p>
      </dgm:t>
    </dgm:pt>
    <dgm:pt modelId="{A918FB68-CE11-43CB-8E65-9EAB0DD5994E}" type="pres">
      <dgm:prSet presAssocID="{959F146D-0703-4A6B-A9C5-4F4D27E188A7}" presName="vert0" presStyleCnt="0">
        <dgm:presLayoutVars>
          <dgm:dir/>
          <dgm:animOne val="branch"/>
          <dgm:animLvl val="lvl"/>
        </dgm:presLayoutVars>
      </dgm:prSet>
      <dgm:spPr/>
    </dgm:pt>
    <dgm:pt modelId="{5F9ED268-BA67-477B-A156-19AC26A354B6}" type="pres">
      <dgm:prSet presAssocID="{DDBD40FC-C2BB-4936-85A7-3EF965A6A387}" presName="thickLine" presStyleLbl="alignNode1" presStyleIdx="0" presStyleCnt="3"/>
      <dgm:spPr/>
    </dgm:pt>
    <dgm:pt modelId="{B0FE40C2-CC6B-4F47-A855-6F4FA29828B4}" type="pres">
      <dgm:prSet presAssocID="{DDBD40FC-C2BB-4936-85A7-3EF965A6A387}" presName="horz1" presStyleCnt="0"/>
      <dgm:spPr/>
    </dgm:pt>
    <dgm:pt modelId="{5474909C-27F0-45D5-8A1B-F628B2F459D4}" type="pres">
      <dgm:prSet presAssocID="{DDBD40FC-C2BB-4936-85A7-3EF965A6A387}" presName="tx1" presStyleLbl="revTx" presStyleIdx="0" presStyleCnt="3"/>
      <dgm:spPr/>
    </dgm:pt>
    <dgm:pt modelId="{82414A8A-2304-4F71-A4AB-11C53485EC43}" type="pres">
      <dgm:prSet presAssocID="{DDBD40FC-C2BB-4936-85A7-3EF965A6A387}" presName="vert1" presStyleCnt="0"/>
      <dgm:spPr/>
    </dgm:pt>
    <dgm:pt modelId="{F97A2236-7FB2-4DA6-8880-9B65F2F90B4D}" type="pres">
      <dgm:prSet presAssocID="{FDB71113-98EB-49EE-8259-37786CAEDC86}" presName="thickLine" presStyleLbl="alignNode1" presStyleIdx="1" presStyleCnt="3"/>
      <dgm:spPr/>
    </dgm:pt>
    <dgm:pt modelId="{DC430CA7-A9A7-400A-B316-91F0AF366230}" type="pres">
      <dgm:prSet presAssocID="{FDB71113-98EB-49EE-8259-37786CAEDC86}" presName="horz1" presStyleCnt="0"/>
      <dgm:spPr/>
    </dgm:pt>
    <dgm:pt modelId="{73989FA7-8220-487B-972C-DE4D0BF07C28}" type="pres">
      <dgm:prSet presAssocID="{FDB71113-98EB-49EE-8259-37786CAEDC86}" presName="tx1" presStyleLbl="revTx" presStyleIdx="1" presStyleCnt="3"/>
      <dgm:spPr/>
    </dgm:pt>
    <dgm:pt modelId="{C30FE99E-9D54-49E4-B43D-5C0AE451FFC7}" type="pres">
      <dgm:prSet presAssocID="{FDB71113-98EB-49EE-8259-37786CAEDC86}" presName="vert1" presStyleCnt="0"/>
      <dgm:spPr/>
    </dgm:pt>
    <dgm:pt modelId="{F7D7C25F-D983-437B-8584-6FF9A8CC34B4}" type="pres">
      <dgm:prSet presAssocID="{F573114D-7365-475C-9AFD-28EAEDDF7D50}" presName="thickLine" presStyleLbl="alignNode1" presStyleIdx="2" presStyleCnt="3"/>
      <dgm:spPr/>
    </dgm:pt>
    <dgm:pt modelId="{E9DFBC72-3341-4B8D-AC8E-ED22003F9D73}" type="pres">
      <dgm:prSet presAssocID="{F573114D-7365-475C-9AFD-28EAEDDF7D50}" presName="horz1" presStyleCnt="0"/>
      <dgm:spPr/>
    </dgm:pt>
    <dgm:pt modelId="{AADCC502-ABD5-4BCE-A377-C38E0DCD1250}" type="pres">
      <dgm:prSet presAssocID="{F573114D-7365-475C-9AFD-28EAEDDF7D50}" presName="tx1" presStyleLbl="revTx" presStyleIdx="2" presStyleCnt="3"/>
      <dgm:spPr/>
    </dgm:pt>
    <dgm:pt modelId="{676032F8-BDB2-4807-81C0-BE7FCCC098E7}" type="pres">
      <dgm:prSet presAssocID="{F573114D-7365-475C-9AFD-28EAEDDF7D50}" presName="vert1" presStyleCnt="0"/>
      <dgm:spPr/>
    </dgm:pt>
  </dgm:ptLst>
  <dgm:cxnLst>
    <dgm:cxn modelId="{AD177E08-BBB7-4E67-82DC-C5FD109ABF3A}" type="presOf" srcId="{959F146D-0703-4A6B-A9C5-4F4D27E188A7}" destId="{A918FB68-CE11-43CB-8E65-9EAB0DD5994E}" srcOrd="0" destOrd="0" presId="urn:microsoft.com/office/officeart/2008/layout/LinedList"/>
    <dgm:cxn modelId="{62EA0F2C-1B3E-43D4-B259-AA76842B602C}" srcId="{959F146D-0703-4A6B-A9C5-4F4D27E188A7}" destId="{F573114D-7365-475C-9AFD-28EAEDDF7D50}" srcOrd="2" destOrd="0" parTransId="{CF779FAF-0210-446C-A231-C95D9F4A9183}" sibTransId="{BC62DEA4-00EE-48E7-AC0A-2B22003C8644}"/>
    <dgm:cxn modelId="{48BC7862-B33B-40B3-B41B-1264A7F56BEE}" type="presOf" srcId="{DDBD40FC-C2BB-4936-85A7-3EF965A6A387}" destId="{5474909C-27F0-45D5-8A1B-F628B2F459D4}" srcOrd="0" destOrd="0" presId="urn:microsoft.com/office/officeart/2008/layout/LinedList"/>
    <dgm:cxn modelId="{415A486A-0328-4E02-9567-0F09930114EC}" type="presOf" srcId="{FDB71113-98EB-49EE-8259-37786CAEDC86}" destId="{73989FA7-8220-487B-972C-DE4D0BF07C28}" srcOrd="0" destOrd="0" presId="urn:microsoft.com/office/officeart/2008/layout/LinedList"/>
    <dgm:cxn modelId="{7221A4A2-6A83-48E8-B158-8F4C3E9F7D1A}" type="presOf" srcId="{F573114D-7365-475C-9AFD-28EAEDDF7D50}" destId="{AADCC502-ABD5-4BCE-A377-C38E0DCD1250}" srcOrd="0" destOrd="0" presId="urn:microsoft.com/office/officeart/2008/layout/LinedList"/>
    <dgm:cxn modelId="{56F4DBD6-DE02-4E04-AD64-4F190A66E9A9}" srcId="{959F146D-0703-4A6B-A9C5-4F4D27E188A7}" destId="{FDB71113-98EB-49EE-8259-37786CAEDC86}" srcOrd="1" destOrd="0" parTransId="{BAAAEE5A-1501-4639-A9C0-81400035848B}" sibTransId="{1CAC0E86-C1C2-4DE3-9773-5D581817F642}"/>
    <dgm:cxn modelId="{7019CBD8-266E-42A6-8D71-75F64DB34B4B}" srcId="{959F146D-0703-4A6B-A9C5-4F4D27E188A7}" destId="{DDBD40FC-C2BB-4936-85A7-3EF965A6A387}" srcOrd="0" destOrd="0" parTransId="{1EBA654A-8BE9-45F4-9AD0-C296546F76A2}" sibTransId="{0C2BD868-E79E-4510-A1D7-9ED04B1375ED}"/>
    <dgm:cxn modelId="{F64259E2-A26B-43C1-8607-AD82EE828460}" type="presParOf" srcId="{A918FB68-CE11-43CB-8E65-9EAB0DD5994E}" destId="{5F9ED268-BA67-477B-A156-19AC26A354B6}" srcOrd="0" destOrd="0" presId="urn:microsoft.com/office/officeart/2008/layout/LinedList"/>
    <dgm:cxn modelId="{9501A749-0702-4F4F-85B4-69DCB530AB8B}" type="presParOf" srcId="{A918FB68-CE11-43CB-8E65-9EAB0DD5994E}" destId="{B0FE40C2-CC6B-4F47-A855-6F4FA29828B4}" srcOrd="1" destOrd="0" presId="urn:microsoft.com/office/officeart/2008/layout/LinedList"/>
    <dgm:cxn modelId="{740DCCCB-1B16-4968-9B07-E8D4F8ABF68D}" type="presParOf" srcId="{B0FE40C2-CC6B-4F47-A855-6F4FA29828B4}" destId="{5474909C-27F0-45D5-8A1B-F628B2F459D4}" srcOrd="0" destOrd="0" presId="urn:microsoft.com/office/officeart/2008/layout/LinedList"/>
    <dgm:cxn modelId="{F5B1EB31-88B5-439B-BC60-53DF4BA7905A}" type="presParOf" srcId="{B0FE40C2-CC6B-4F47-A855-6F4FA29828B4}" destId="{82414A8A-2304-4F71-A4AB-11C53485EC43}" srcOrd="1" destOrd="0" presId="urn:microsoft.com/office/officeart/2008/layout/LinedList"/>
    <dgm:cxn modelId="{72208146-26A2-45DF-A7E7-684BF99E3671}" type="presParOf" srcId="{A918FB68-CE11-43CB-8E65-9EAB0DD5994E}" destId="{F97A2236-7FB2-4DA6-8880-9B65F2F90B4D}" srcOrd="2" destOrd="0" presId="urn:microsoft.com/office/officeart/2008/layout/LinedList"/>
    <dgm:cxn modelId="{CA4C848D-7C01-4EF1-994E-26266EC70A5C}" type="presParOf" srcId="{A918FB68-CE11-43CB-8E65-9EAB0DD5994E}" destId="{DC430CA7-A9A7-400A-B316-91F0AF366230}" srcOrd="3" destOrd="0" presId="urn:microsoft.com/office/officeart/2008/layout/LinedList"/>
    <dgm:cxn modelId="{CBE05B8E-293A-4A11-B1D2-0B1A24A9DE89}" type="presParOf" srcId="{DC430CA7-A9A7-400A-B316-91F0AF366230}" destId="{73989FA7-8220-487B-972C-DE4D0BF07C28}" srcOrd="0" destOrd="0" presId="urn:microsoft.com/office/officeart/2008/layout/LinedList"/>
    <dgm:cxn modelId="{4E0A6190-14F7-4D2F-BC6A-3B4CA2143CAE}" type="presParOf" srcId="{DC430CA7-A9A7-400A-B316-91F0AF366230}" destId="{C30FE99E-9D54-49E4-B43D-5C0AE451FFC7}" srcOrd="1" destOrd="0" presId="urn:microsoft.com/office/officeart/2008/layout/LinedList"/>
    <dgm:cxn modelId="{C6719411-0622-48D4-9EF0-3B76795972FC}" type="presParOf" srcId="{A918FB68-CE11-43CB-8E65-9EAB0DD5994E}" destId="{F7D7C25F-D983-437B-8584-6FF9A8CC34B4}" srcOrd="4" destOrd="0" presId="urn:microsoft.com/office/officeart/2008/layout/LinedList"/>
    <dgm:cxn modelId="{8ED0E0FA-2F5F-4090-AA7F-C7300FA1C9CD}" type="presParOf" srcId="{A918FB68-CE11-43CB-8E65-9EAB0DD5994E}" destId="{E9DFBC72-3341-4B8D-AC8E-ED22003F9D73}" srcOrd="5" destOrd="0" presId="urn:microsoft.com/office/officeart/2008/layout/LinedList"/>
    <dgm:cxn modelId="{692F255C-E556-47F4-AF1D-AC7961F05E13}" type="presParOf" srcId="{E9DFBC72-3341-4B8D-AC8E-ED22003F9D73}" destId="{AADCC502-ABD5-4BCE-A377-C38E0DCD1250}" srcOrd="0" destOrd="0" presId="urn:microsoft.com/office/officeart/2008/layout/LinedList"/>
    <dgm:cxn modelId="{45614631-5975-4BD5-9D93-382FA6708207}" type="presParOf" srcId="{E9DFBC72-3341-4B8D-AC8E-ED22003F9D73}" destId="{676032F8-BDB2-4807-81C0-BE7FCCC098E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006EF96-C051-46BE-9677-611D6C1E722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FB27049-8FC8-40F9-AE6A-52E9BAB18C0A}">
      <dgm:prSet/>
      <dgm:spPr/>
      <dgm:t>
        <a:bodyPr/>
        <a:lstStyle/>
        <a:p>
          <a:r>
            <a:rPr lang="en-US" dirty="0"/>
            <a:t>Swin Transformer showed strong performance on CIFAR-10.</a:t>
          </a:r>
        </a:p>
      </dgm:t>
    </dgm:pt>
    <dgm:pt modelId="{8968109E-827C-44C7-8ADC-BF00F15198CC}" type="parTrans" cxnId="{821C78ED-C864-44D5-82F3-33FCCD672180}">
      <dgm:prSet/>
      <dgm:spPr/>
      <dgm:t>
        <a:bodyPr/>
        <a:lstStyle/>
        <a:p>
          <a:endParaRPr lang="en-US"/>
        </a:p>
      </dgm:t>
    </dgm:pt>
    <dgm:pt modelId="{EC419B7E-D63C-46DB-8BD1-A42B6614E07F}" type="sibTrans" cxnId="{821C78ED-C864-44D5-82F3-33FCCD672180}">
      <dgm:prSet/>
      <dgm:spPr/>
      <dgm:t>
        <a:bodyPr/>
        <a:lstStyle/>
        <a:p>
          <a:endParaRPr lang="en-US"/>
        </a:p>
      </dgm:t>
    </dgm:pt>
    <dgm:pt modelId="{66ECC6BE-E454-4FD6-B46A-F18EEDE89844}">
      <dgm:prSet/>
      <dgm:spPr/>
      <dgm:t>
        <a:bodyPr/>
        <a:lstStyle/>
        <a:p>
          <a:r>
            <a:rPr lang="en-US" dirty="0"/>
            <a:t>Custom augmentation boosted generalization.</a:t>
          </a:r>
        </a:p>
      </dgm:t>
    </dgm:pt>
    <dgm:pt modelId="{B9593058-2BF4-4DE1-BF28-D17A7AFEDBE3}" type="parTrans" cxnId="{FEDBC0A0-2DD7-4EAC-AA84-2757862701CB}">
      <dgm:prSet/>
      <dgm:spPr/>
      <dgm:t>
        <a:bodyPr/>
        <a:lstStyle/>
        <a:p>
          <a:endParaRPr lang="en-US"/>
        </a:p>
      </dgm:t>
    </dgm:pt>
    <dgm:pt modelId="{DBE7AE76-2E79-4AC9-8612-BE68EF7E5ECF}" type="sibTrans" cxnId="{FEDBC0A0-2DD7-4EAC-AA84-2757862701CB}">
      <dgm:prSet/>
      <dgm:spPr/>
      <dgm:t>
        <a:bodyPr/>
        <a:lstStyle/>
        <a:p>
          <a:endParaRPr lang="en-US"/>
        </a:p>
      </dgm:t>
    </dgm:pt>
    <dgm:pt modelId="{09F922A3-3CFF-4956-9141-228D3D9BFE84}">
      <dgm:prSet/>
      <dgm:spPr/>
      <dgm:t>
        <a:bodyPr/>
        <a:lstStyle/>
        <a:p>
          <a:r>
            <a:rPr lang="en-US" dirty="0"/>
            <a:t>Hierarchical and shifted attention helped retain context across scales.</a:t>
          </a:r>
        </a:p>
      </dgm:t>
    </dgm:pt>
    <dgm:pt modelId="{FB21475A-DBCA-4BD5-B640-64A24E5CEF2F}" type="parTrans" cxnId="{AC9B45AD-A0A8-4181-9DBF-39A095936F68}">
      <dgm:prSet/>
      <dgm:spPr/>
      <dgm:t>
        <a:bodyPr/>
        <a:lstStyle/>
        <a:p>
          <a:endParaRPr lang="en-US"/>
        </a:p>
      </dgm:t>
    </dgm:pt>
    <dgm:pt modelId="{C921B660-C3AF-4DE0-80FB-0484BF792DFC}" type="sibTrans" cxnId="{AC9B45AD-A0A8-4181-9DBF-39A095936F68}">
      <dgm:prSet/>
      <dgm:spPr/>
      <dgm:t>
        <a:bodyPr/>
        <a:lstStyle/>
        <a:p>
          <a:endParaRPr lang="en-US"/>
        </a:p>
      </dgm:t>
    </dgm:pt>
    <dgm:pt modelId="{5F934B0F-92FA-48E3-8782-E0FB6CA5C60D}">
      <dgm:prSet/>
      <dgm:spPr/>
      <dgm:t>
        <a:bodyPr/>
        <a:lstStyle/>
        <a:p>
          <a:r>
            <a:rPr lang="en-US" dirty="0"/>
            <a:t>Efficient training due to local attention.</a:t>
          </a:r>
        </a:p>
      </dgm:t>
    </dgm:pt>
    <dgm:pt modelId="{447BBC86-A394-4F4B-907C-7DAB1D59ABDD}" type="parTrans" cxnId="{95BF2440-AB04-41FF-B7E7-023E8049A0EB}">
      <dgm:prSet/>
      <dgm:spPr/>
      <dgm:t>
        <a:bodyPr/>
        <a:lstStyle/>
        <a:p>
          <a:endParaRPr lang="en-US"/>
        </a:p>
      </dgm:t>
    </dgm:pt>
    <dgm:pt modelId="{D2FDA880-445E-41C3-9A7A-C7E0CCAF8DDA}" type="sibTrans" cxnId="{95BF2440-AB04-41FF-B7E7-023E8049A0EB}">
      <dgm:prSet/>
      <dgm:spPr/>
      <dgm:t>
        <a:bodyPr/>
        <a:lstStyle/>
        <a:p>
          <a:endParaRPr lang="en-US"/>
        </a:p>
      </dgm:t>
    </dgm:pt>
    <dgm:pt modelId="{7FD4A50B-C59A-4960-8EAD-6900528CBC64}" type="pres">
      <dgm:prSet presAssocID="{2006EF96-C051-46BE-9677-611D6C1E7229}" presName="vert0" presStyleCnt="0">
        <dgm:presLayoutVars>
          <dgm:dir/>
          <dgm:animOne val="branch"/>
          <dgm:animLvl val="lvl"/>
        </dgm:presLayoutVars>
      </dgm:prSet>
      <dgm:spPr/>
    </dgm:pt>
    <dgm:pt modelId="{3C7AD214-C8CB-4E6F-A68F-69A0F6D74E4A}" type="pres">
      <dgm:prSet presAssocID="{CFB27049-8FC8-40F9-AE6A-52E9BAB18C0A}" presName="thickLine" presStyleLbl="alignNode1" presStyleIdx="0" presStyleCnt="4"/>
      <dgm:spPr/>
    </dgm:pt>
    <dgm:pt modelId="{6B56BFFA-093C-4F8F-9239-9789FD658D78}" type="pres">
      <dgm:prSet presAssocID="{CFB27049-8FC8-40F9-AE6A-52E9BAB18C0A}" presName="horz1" presStyleCnt="0"/>
      <dgm:spPr/>
    </dgm:pt>
    <dgm:pt modelId="{DDADB339-36E4-4A72-A9C1-7B90CDFA3390}" type="pres">
      <dgm:prSet presAssocID="{CFB27049-8FC8-40F9-AE6A-52E9BAB18C0A}" presName="tx1" presStyleLbl="revTx" presStyleIdx="0" presStyleCnt="4"/>
      <dgm:spPr/>
    </dgm:pt>
    <dgm:pt modelId="{4E7E9A29-5994-442F-B1EE-969445B4BC26}" type="pres">
      <dgm:prSet presAssocID="{CFB27049-8FC8-40F9-AE6A-52E9BAB18C0A}" presName="vert1" presStyleCnt="0"/>
      <dgm:spPr/>
    </dgm:pt>
    <dgm:pt modelId="{AFCCA978-9A19-441B-B677-D8E9F9C74D38}" type="pres">
      <dgm:prSet presAssocID="{66ECC6BE-E454-4FD6-B46A-F18EEDE89844}" presName="thickLine" presStyleLbl="alignNode1" presStyleIdx="1" presStyleCnt="4"/>
      <dgm:spPr/>
    </dgm:pt>
    <dgm:pt modelId="{88E788AA-5308-4DA5-9BCE-F5EB12A473C9}" type="pres">
      <dgm:prSet presAssocID="{66ECC6BE-E454-4FD6-B46A-F18EEDE89844}" presName="horz1" presStyleCnt="0"/>
      <dgm:spPr/>
    </dgm:pt>
    <dgm:pt modelId="{CCC4EF4E-7B63-4D00-94EF-93937DEC061E}" type="pres">
      <dgm:prSet presAssocID="{66ECC6BE-E454-4FD6-B46A-F18EEDE89844}" presName="tx1" presStyleLbl="revTx" presStyleIdx="1" presStyleCnt="4"/>
      <dgm:spPr/>
    </dgm:pt>
    <dgm:pt modelId="{C085D3CF-D8C3-45DD-B6A6-34BB835CA29B}" type="pres">
      <dgm:prSet presAssocID="{66ECC6BE-E454-4FD6-B46A-F18EEDE89844}" presName="vert1" presStyleCnt="0"/>
      <dgm:spPr/>
    </dgm:pt>
    <dgm:pt modelId="{2CC63A4F-03EF-4456-9823-80A634B5FDD8}" type="pres">
      <dgm:prSet presAssocID="{09F922A3-3CFF-4956-9141-228D3D9BFE84}" presName="thickLine" presStyleLbl="alignNode1" presStyleIdx="2" presStyleCnt="4"/>
      <dgm:spPr/>
    </dgm:pt>
    <dgm:pt modelId="{9D306588-6D86-4958-ADEF-503115DD3E44}" type="pres">
      <dgm:prSet presAssocID="{09F922A3-3CFF-4956-9141-228D3D9BFE84}" presName="horz1" presStyleCnt="0"/>
      <dgm:spPr/>
    </dgm:pt>
    <dgm:pt modelId="{3C7AC933-2695-4D1E-A09C-7FB20DF4968F}" type="pres">
      <dgm:prSet presAssocID="{09F922A3-3CFF-4956-9141-228D3D9BFE84}" presName="tx1" presStyleLbl="revTx" presStyleIdx="2" presStyleCnt="4"/>
      <dgm:spPr/>
    </dgm:pt>
    <dgm:pt modelId="{8049BB7B-A6C8-4C83-9B29-7C2E643BABF0}" type="pres">
      <dgm:prSet presAssocID="{09F922A3-3CFF-4956-9141-228D3D9BFE84}" presName="vert1" presStyleCnt="0"/>
      <dgm:spPr/>
    </dgm:pt>
    <dgm:pt modelId="{02ED52C2-594F-4433-B7F0-EB367F6CB7DC}" type="pres">
      <dgm:prSet presAssocID="{5F934B0F-92FA-48E3-8782-E0FB6CA5C60D}" presName="thickLine" presStyleLbl="alignNode1" presStyleIdx="3" presStyleCnt="4"/>
      <dgm:spPr/>
    </dgm:pt>
    <dgm:pt modelId="{EC6CBB2E-0581-4BA6-B371-ABB4BE22D8ED}" type="pres">
      <dgm:prSet presAssocID="{5F934B0F-92FA-48E3-8782-E0FB6CA5C60D}" presName="horz1" presStyleCnt="0"/>
      <dgm:spPr/>
    </dgm:pt>
    <dgm:pt modelId="{ECB3B968-44D3-4C1B-B30B-85A2CAA4E4D7}" type="pres">
      <dgm:prSet presAssocID="{5F934B0F-92FA-48E3-8782-E0FB6CA5C60D}" presName="tx1" presStyleLbl="revTx" presStyleIdx="3" presStyleCnt="4"/>
      <dgm:spPr/>
    </dgm:pt>
    <dgm:pt modelId="{0A33404A-ED87-478D-BA3C-5BF5121CCB68}" type="pres">
      <dgm:prSet presAssocID="{5F934B0F-92FA-48E3-8782-E0FB6CA5C60D}" presName="vert1" presStyleCnt="0"/>
      <dgm:spPr/>
    </dgm:pt>
  </dgm:ptLst>
  <dgm:cxnLst>
    <dgm:cxn modelId="{4D3DF901-E406-4929-A8E9-43A55B15088A}" type="presOf" srcId="{CFB27049-8FC8-40F9-AE6A-52E9BAB18C0A}" destId="{DDADB339-36E4-4A72-A9C1-7B90CDFA3390}" srcOrd="0" destOrd="0" presId="urn:microsoft.com/office/officeart/2008/layout/LinedList"/>
    <dgm:cxn modelId="{95BF2440-AB04-41FF-B7E7-023E8049A0EB}" srcId="{2006EF96-C051-46BE-9677-611D6C1E7229}" destId="{5F934B0F-92FA-48E3-8782-E0FB6CA5C60D}" srcOrd="3" destOrd="0" parTransId="{447BBC86-A394-4F4B-907C-7DAB1D59ABDD}" sibTransId="{D2FDA880-445E-41C3-9A7A-C7E0CCAF8DDA}"/>
    <dgm:cxn modelId="{CD701972-911F-483B-A01A-A57A11CCB492}" type="presOf" srcId="{5F934B0F-92FA-48E3-8782-E0FB6CA5C60D}" destId="{ECB3B968-44D3-4C1B-B30B-85A2CAA4E4D7}" srcOrd="0" destOrd="0" presId="urn:microsoft.com/office/officeart/2008/layout/LinedList"/>
    <dgm:cxn modelId="{F286959D-49A2-41FE-988F-CC81B193F444}" type="presOf" srcId="{2006EF96-C051-46BE-9677-611D6C1E7229}" destId="{7FD4A50B-C59A-4960-8EAD-6900528CBC64}" srcOrd="0" destOrd="0" presId="urn:microsoft.com/office/officeart/2008/layout/LinedList"/>
    <dgm:cxn modelId="{FEDBC0A0-2DD7-4EAC-AA84-2757862701CB}" srcId="{2006EF96-C051-46BE-9677-611D6C1E7229}" destId="{66ECC6BE-E454-4FD6-B46A-F18EEDE89844}" srcOrd="1" destOrd="0" parTransId="{B9593058-2BF4-4DE1-BF28-D17A7AFEDBE3}" sibTransId="{DBE7AE76-2E79-4AC9-8612-BE68EF7E5ECF}"/>
    <dgm:cxn modelId="{AC9B45AD-A0A8-4181-9DBF-39A095936F68}" srcId="{2006EF96-C051-46BE-9677-611D6C1E7229}" destId="{09F922A3-3CFF-4956-9141-228D3D9BFE84}" srcOrd="2" destOrd="0" parTransId="{FB21475A-DBCA-4BD5-B640-64A24E5CEF2F}" sibTransId="{C921B660-C3AF-4DE0-80FB-0484BF792DFC}"/>
    <dgm:cxn modelId="{D1EC4ABA-133E-4411-BFB3-1B4BE9C82FE7}" type="presOf" srcId="{66ECC6BE-E454-4FD6-B46A-F18EEDE89844}" destId="{CCC4EF4E-7B63-4D00-94EF-93937DEC061E}" srcOrd="0" destOrd="0" presId="urn:microsoft.com/office/officeart/2008/layout/LinedList"/>
    <dgm:cxn modelId="{D55D7DE6-0475-4602-ADB9-81981D6D82F9}" type="presOf" srcId="{09F922A3-3CFF-4956-9141-228D3D9BFE84}" destId="{3C7AC933-2695-4D1E-A09C-7FB20DF4968F}" srcOrd="0" destOrd="0" presId="urn:microsoft.com/office/officeart/2008/layout/LinedList"/>
    <dgm:cxn modelId="{821C78ED-C864-44D5-82F3-33FCCD672180}" srcId="{2006EF96-C051-46BE-9677-611D6C1E7229}" destId="{CFB27049-8FC8-40F9-AE6A-52E9BAB18C0A}" srcOrd="0" destOrd="0" parTransId="{8968109E-827C-44C7-8ADC-BF00F15198CC}" sibTransId="{EC419B7E-D63C-46DB-8BD1-A42B6614E07F}"/>
    <dgm:cxn modelId="{93D6FA13-4AE5-491A-8ED7-7C9BA311597B}" type="presParOf" srcId="{7FD4A50B-C59A-4960-8EAD-6900528CBC64}" destId="{3C7AD214-C8CB-4E6F-A68F-69A0F6D74E4A}" srcOrd="0" destOrd="0" presId="urn:microsoft.com/office/officeart/2008/layout/LinedList"/>
    <dgm:cxn modelId="{2921BA0A-3FDE-4B98-977D-FEB19DC0A095}" type="presParOf" srcId="{7FD4A50B-C59A-4960-8EAD-6900528CBC64}" destId="{6B56BFFA-093C-4F8F-9239-9789FD658D78}" srcOrd="1" destOrd="0" presId="urn:microsoft.com/office/officeart/2008/layout/LinedList"/>
    <dgm:cxn modelId="{5782EC02-4AB9-4F09-AD8D-4845650563A3}" type="presParOf" srcId="{6B56BFFA-093C-4F8F-9239-9789FD658D78}" destId="{DDADB339-36E4-4A72-A9C1-7B90CDFA3390}" srcOrd="0" destOrd="0" presId="urn:microsoft.com/office/officeart/2008/layout/LinedList"/>
    <dgm:cxn modelId="{4630B949-4B47-4374-A5F1-F4B18C2D4292}" type="presParOf" srcId="{6B56BFFA-093C-4F8F-9239-9789FD658D78}" destId="{4E7E9A29-5994-442F-B1EE-969445B4BC26}" srcOrd="1" destOrd="0" presId="urn:microsoft.com/office/officeart/2008/layout/LinedList"/>
    <dgm:cxn modelId="{AEF56DF7-DF84-4570-80C7-58DBC0224E32}" type="presParOf" srcId="{7FD4A50B-C59A-4960-8EAD-6900528CBC64}" destId="{AFCCA978-9A19-441B-B677-D8E9F9C74D38}" srcOrd="2" destOrd="0" presId="urn:microsoft.com/office/officeart/2008/layout/LinedList"/>
    <dgm:cxn modelId="{38A6AC51-903E-4CF8-8B5F-A9113F40EC7A}" type="presParOf" srcId="{7FD4A50B-C59A-4960-8EAD-6900528CBC64}" destId="{88E788AA-5308-4DA5-9BCE-F5EB12A473C9}" srcOrd="3" destOrd="0" presId="urn:microsoft.com/office/officeart/2008/layout/LinedList"/>
    <dgm:cxn modelId="{DD7ADFF1-5656-43B8-AA6E-9DCBF588D65B}" type="presParOf" srcId="{88E788AA-5308-4DA5-9BCE-F5EB12A473C9}" destId="{CCC4EF4E-7B63-4D00-94EF-93937DEC061E}" srcOrd="0" destOrd="0" presId="urn:microsoft.com/office/officeart/2008/layout/LinedList"/>
    <dgm:cxn modelId="{A8D7FCE4-BF9A-4EE3-8164-B64970BE15AE}" type="presParOf" srcId="{88E788AA-5308-4DA5-9BCE-F5EB12A473C9}" destId="{C085D3CF-D8C3-45DD-B6A6-34BB835CA29B}" srcOrd="1" destOrd="0" presId="urn:microsoft.com/office/officeart/2008/layout/LinedList"/>
    <dgm:cxn modelId="{0A2E1FEE-5B41-4A86-85F6-DBEDDE29A688}" type="presParOf" srcId="{7FD4A50B-C59A-4960-8EAD-6900528CBC64}" destId="{2CC63A4F-03EF-4456-9823-80A634B5FDD8}" srcOrd="4" destOrd="0" presId="urn:microsoft.com/office/officeart/2008/layout/LinedList"/>
    <dgm:cxn modelId="{DA824685-CDA7-49E5-A0BC-05601DE2F117}" type="presParOf" srcId="{7FD4A50B-C59A-4960-8EAD-6900528CBC64}" destId="{9D306588-6D86-4958-ADEF-503115DD3E44}" srcOrd="5" destOrd="0" presId="urn:microsoft.com/office/officeart/2008/layout/LinedList"/>
    <dgm:cxn modelId="{CCCBA1AC-5647-4E77-9EE9-59DC63CB7639}" type="presParOf" srcId="{9D306588-6D86-4958-ADEF-503115DD3E44}" destId="{3C7AC933-2695-4D1E-A09C-7FB20DF4968F}" srcOrd="0" destOrd="0" presId="urn:microsoft.com/office/officeart/2008/layout/LinedList"/>
    <dgm:cxn modelId="{996EBB4A-7D60-4F0C-8C9E-448113FFA114}" type="presParOf" srcId="{9D306588-6D86-4958-ADEF-503115DD3E44}" destId="{8049BB7B-A6C8-4C83-9B29-7C2E643BABF0}" srcOrd="1" destOrd="0" presId="urn:microsoft.com/office/officeart/2008/layout/LinedList"/>
    <dgm:cxn modelId="{29F2F883-91BF-4EC8-9857-377DC90ABCC6}" type="presParOf" srcId="{7FD4A50B-C59A-4960-8EAD-6900528CBC64}" destId="{02ED52C2-594F-4433-B7F0-EB367F6CB7DC}" srcOrd="6" destOrd="0" presId="urn:microsoft.com/office/officeart/2008/layout/LinedList"/>
    <dgm:cxn modelId="{667298FB-033E-406E-9134-8E430788164C}" type="presParOf" srcId="{7FD4A50B-C59A-4960-8EAD-6900528CBC64}" destId="{EC6CBB2E-0581-4BA6-B371-ABB4BE22D8ED}" srcOrd="7" destOrd="0" presId="urn:microsoft.com/office/officeart/2008/layout/LinedList"/>
    <dgm:cxn modelId="{390A6F4B-F473-41FB-BD31-13ECA1AF7E39}" type="presParOf" srcId="{EC6CBB2E-0581-4BA6-B371-ABB4BE22D8ED}" destId="{ECB3B968-44D3-4C1B-B30B-85A2CAA4E4D7}" srcOrd="0" destOrd="0" presId="urn:microsoft.com/office/officeart/2008/layout/LinedList"/>
    <dgm:cxn modelId="{D99B492A-87D0-4155-8EBF-2DBC158419A3}" type="presParOf" srcId="{EC6CBB2E-0581-4BA6-B371-ABB4BE22D8ED}" destId="{0A33404A-ED87-478D-BA3C-5BF5121CCB6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C7F696-E0D6-4DEB-B72E-77A100DB8883}"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B62E4F6A-C019-4305-94A9-15EA050A55C0}">
      <dgm:prSet/>
      <dgm:spPr/>
      <dgm:t>
        <a:bodyPr/>
        <a:lstStyle/>
        <a:p>
          <a:r>
            <a:rPr lang="en-US" dirty="0"/>
            <a:t>Liu et al., Swin Transformer, ICCV 2021.</a:t>
          </a:r>
        </a:p>
      </dgm:t>
    </dgm:pt>
    <dgm:pt modelId="{2FB70AF8-9ED8-4DA0-84C4-7A673B287F2A}" type="parTrans" cxnId="{6BB2171B-0136-41BE-B295-69F03D92D266}">
      <dgm:prSet/>
      <dgm:spPr/>
      <dgm:t>
        <a:bodyPr/>
        <a:lstStyle/>
        <a:p>
          <a:endParaRPr lang="en-US"/>
        </a:p>
      </dgm:t>
    </dgm:pt>
    <dgm:pt modelId="{AAA1161A-D06F-4910-BE39-2E61596F5035}" type="sibTrans" cxnId="{6BB2171B-0136-41BE-B295-69F03D92D266}">
      <dgm:prSet/>
      <dgm:spPr/>
      <dgm:t>
        <a:bodyPr/>
        <a:lstStyle/>
        <a:p>
          <a:endParaRPr lang="en-US"/>
        </a:p>
      </dgm:t>
    </dgm:pt>
    <dgm:pt modelId="{210C832C-CDAC-4624-A07D-A57FD7195C3C}">
      <dgm:prSet/>
      <dgm:spPr/>
      <dgm:t>
        <a:bodyPr/>
        <a:lstStyle/>
        <a:p>
          <a:r>
            <a:rPr lang="en-US" dirty="0" err="1"/>
            <a:t>Dosovitskiy</a:t>
          </a:r>
          <a:r>
            <a:rPr lang="en-US" dirty="0"/>
            <a:t> et al., Vision Transformer, ICLR 2021.</a:t>
          </a:r>
        </a:p>
      </dgm:t>
    </dgm:pt>
    <dgm:pt modelId="{0A436CA5-384C-4964-AE5C-5ED10FCDACA7}" type="parTrans" cxnId="{5B28D3DE-233D-45DF-9456-E905519A0003}">
      <dgm:prSet/>
      <dgm:spPr/>
      <dgm:t>
        <a:bodyPr/>
        <a:lstStyle/>
        <a:p>
          <a:endParaRPr lang="en-US"/>
        </a:p>
      </dgm:t>
    </dgm:pt>
    <dgm:pt modelId="{D9C3DF1A-10FA-40CC-830E-14BDD9CF492F}" type="sibTrans" cxnId="{5B28D3DE-233D-45DF-9456-E905519A0003}">
      <dgm:prSet/>
      <dgm:spPr/>
      <dgm:t>
        <a:bodyPr/>
        <a:lstStyle/>
        <a:p>
          <a:endParaRPr lang="en-US"/>
        </a:p>
      </dgm:t>
    </dgm:pt>
    <dgm:pt modelId="{AE412D21-40FF-4162-A458-22AA2FA5C6F4}">
      <dgm:prSet/>
      <dgm:spPr/>
      <dgm:t>
        <a:bodyPr/>
        <a:lstStyle/>
        <a:p>
          <a:r>
            <a:rPr lang="en-US" dirty="0"/>
            <a:t>GitHub: Swin Transformer </a:t>
          </a:r>
          <a:r>
            <a:rPr lang="en-US" dirty="0" err="1"/>
            <a:t>PyTorch</a:t>
          </a:r>
          <a:r>
            <a:rPr lang="en-US" dirty="0"/>
            <a:t> Implementations</a:t>
          </a:r>
        </a:p>
      </dgm:t>
    </dgm:pt>
    <dgm:pt modelId="{08E14810-2529-4506-AA4B-325B05808D31}" type="parTrans" cxnId="{8C05A139-CB28-4814-84B9-4B615ABFD6B2}">
      <dgm:prSet/>
      <dgm:spPr/>
      <dgm:t>
        <a:bodyPr/>
        <a:lstStyle/>
        <a:p>
          <a:endParaRPr lang="en-US"/>
        </a:p>
      </dgm:t>
    </dgm:pt>
    <dgm:pt modelId="{6363435B-FC6E-42A2-A9A6-DCB789CB075E}" type="sibTrans" cxnId="{8C05A139-CB28-4814-84B9-4B615ABFD6B2}">
      <dgm:prSet/>
      <dgm:spPr/>
      <dgm:t>
        <a:bodyPr/>
        <a:lstStyle/>
        <a:p>
          <a:endParaRPr lang="en-US"/>
        </a:p>
      </dgm:t>
    </dgm:pt>
    <dgm:pt modelId="{4BA8D0D1-8952-439F-BFAE-E7EA3DC9F980}">
      <dgm:prSet/>
      <dgm:spPr/>
      <dgm:t>
        <a:bodyPr/>
        <a:lstStyle/>
        <a:p>
          <a:r>
            <a:rPr lang="en-US" dirty="0"/>
            <a:t>CIFAR-10 Dataset</a:t>
          </a:r>
        </a:p>
      </dgm:t>
    </dgm:pt>
    <dgm:pt modelId="{9C23A12B-32F8-4347-8A76-70938CCB8201}" type="parTrans" cxnId="{B440221C-B54C-4327-AB3D-CF70C995049B}">
      <dgm:prSet/>
      <dgm:spPr/>
      <dgm:t>
        <a:bodyPr/>
        <a:lstStyle/>
        <a:p>
          <a:endParaRPr lang="en-US"/>
        </a:p>
      </dgm:t>
    </dgm:pt>
    <dgm:pt modelId="{4082F24E-D340-45F6-872B-48821FF99123}" type="sibTrans" cxnId="{B440221C-B54C-4327-AB3D-CF70C995049B}">
      <dgm:prSet/>
      <dgm:spPr/>
      <dgm:t>
        <a:bodyPr/>
        <a:lstStyle/>
        <a:p>
          <a:endParaRPr lang="en-US"/>
        </a:p>
      </dgm:t>
    </dgm:pt>
    <dgm:pt modelId="{48D8700E-E0E8-480F-8454-AB347FF1E939}" type="pres">
      <dgm:prSet presAssocID="{55C7F696-E0D6-4DEB-B72E-77A100DB8883}" presName="vert0" presStyleCnt="0">
        <dgm:presLayoutVars>
          <dgm:dir/>
          <dgm:animOne val="branch"/>
          <dgm:animLvl val="lvl"/>
        </dgm:presLayoutVars>
      </dgm:prSet>
      <dgm:spPr/>
    </dgm:pt>
    <dgm:pt modelId="{385282D1-B8D6-4CD5-8EAD-20A72233E6A4}" type="pres">
      <dgm:prSet presAssocID="{B62E4F6A-C019-4305-94A9-15EA050A55C0}" presName="thickLine" presStyleLbl="alignNode1" presStyleIdx="0" presStyleCnt="4"/>
      <dgm:spPr/>
    </dgm:pt>
    <dgm:pt modelId="{6973BAA7-B9B3-41A4-A2AD-D0490790E774}" type="pres">
      <dgm:prSet presAssocID="{B62E4F6A-C019-4305-94A9-15EA050A55C0}" presName="horz1" presStyleCnt="0"/>
      <dgm:spPr/>
    </dgm:pt>
    <dgm:pt modelId="{C289C023-B050-4772-A605-C2C44A4EDCB8}" type="pres">
      <dgm:prSet presAssocID="{B62E4F6A-C019-4305-94A9-15EA050A55C0}" presName="tx1" presStyleLbl="revTx" presStyleIdx="0" presStyleCnt="4"/>
      <dgm:spPr/>
    </dgm:pt>
    <dgm:pt modelId="{F8AE9ACC-A6FC-4361-B1E6-9BF18DB854AA}" type="pres">
      <dgm:prSet presAssocID="{B62E4F6A-C019-4305-94A9-15EA050A55C0}" presName="vert1" presStyleCnt="0"/>
      <dgm:spPr/>
    </dgm:pt>
    <dgm:pt modelId="{3225A0ED-66E8-48D5-820F-A44F89B0C097}" type="pres">
      <dgm:prSet presAssocID="{210C832C-CDAC-4624-A07D-A57FD7195C3C}" presName="thickLine" presStyleLbl="alignNode1" presStyleIdx="1" presStyleCnt="4"/>
      <dgm:spPr/>
    </dgm:pt>
    <dgm:pt modelId="{4873AD33-B4B1-4350-9140-2EA36259DD04}" type="pres">
      <dgm:prSet presAssocID="{210C832C-CDAC-4624-A07D-A57FD7195C3C}" presName="horz1" presStyleCnt="0"/>
      <dgm:spPr/>
    </dgm:pt>
    <dgm:pt modelId="{030378A8-0C78-44E6-8919-B87EF5958933}" type="pres">
      <dgm:prSet presAssocID="{210C832C-CDAC-4624-A07D-A57FD7195C3C}" presName="tx1" presStyleLbl="revTx" presStyleIdx="1" presStyleCnt="4"/>
      <dgm:spPr/>
    </dgm:pt>
    <dgm:pt modelId="{2E41FE3C-016F-4A2A-8C6C-C8333F454F44}" type="pres">
      <dgm:prSet presAssocID="{210C832C-CDAC-4624-A07D-A57FD7195C3C}" presName="vert1" presStyleCnt="0"/>
      <dgm:spPr/>
    </dgm:pt>
    <dgm:pt modelId="{BF7F7E6C-403F-40B5-BF20-7BD454103CC7}" type="pres">
      <dgm:prSet presAssocID="{AE412D21-40FF-4162-A458-22AA2FA5C6F4}" presName="thickLine" presStyleLbl="alignNode1" presStyleIdx="2" presStyleCnt="4"/>
      <dgm:spPr/>
    </dgm:pt>
    <dgm:pt modelId="{2C09C0AD-6AB2-43ED-B551-4C150C030F75}" type="pres">
      <dgm:prSet presAssocID="{AE412D21-40FF-4162-A458-22AA2FA5C6F4}" presName="horz1" presStyleCnt="0"/>
      <dgm:spPr/>
    </dgm:pt>
    <dgm:pt modelId="{861F3FE0-F6FD-4D8F-8527-5884D78F6315}" type="pres">
      <dgm:prSet presAssocID="{AE412D21-40FF-4162-A458-22AA2FA5C6F4}" presName="tx1" presStyleLbl="revTx" presStyleIdx="2" presStyleCnt="4"/>
      <dgm:spPr/>
    </dgm:pt>
    <dgm:pt modelId="{E0535F6C-6909-4315-A6FD-2AE608E95CB9}" type="pres">
      <dgm:prSet presAssocID="{AE412D21-40FF-4162-A458-22AA2FA5C6F4}" presName="vert1" presStyleCnt="0"/>
      <dgm:spPr/>
    </dgm:pt>
    <dgm:pt modelId="{B1D3864C-9B4B-4294-A36C-A420F38B1476}" type="pres">
      <dgm:prSet presAssocID="{4BA8D0D1-8952-439F-BFAE-E7EA3DC9F980}" presName="thickLine" presStyleLbl="alignNode1" presStyleIdx="3" presStyleCnt="4"/>
      <dgm:spPr/>
    </dgm:pt>
    <dgm:pt modelId="{C21CCAEC-0F69-4EB2-8C44-AE4A672EB779}" type="pres">
      <dgm:prSet presAssocID="{4BA8D0D1-8952-439F-BFAE-E7EA3DC9F980}" presName="horz1" presStyleCnt="0"/>
      <dgm:spPr/>
    </dgm:pt>
    <dgm:pt modelId="{6390AB2B-0909-4921-8A16-C6F62FBA9036}" type="pres">
      <dgm:prSet presAssocID="{4BA8D0D1-8952-439F-BFAE-E7EA3DC9F980}" presName="tx1" presStyleLbl="revTx" presStyleIdx="3" presStyleCnt="4"/>
      <dgm:spPr/>
    </dgm:pt>
    <dgm:pt modelId="{43BB2628-6FB9-463D-BC4B-983283B852CD}" type="pres">
      <dgm:prSet presAssocID="{4BA8D0D1-8952-439F-BFAE-E7EA3DC9F980}" presName="vert1" presStyleCnt="0"/>
      <dgm:spPr/>
    </dgm:pt>
  </dgm:ptLst>
  <dgm:cxnLst>
    <dgm:cxn modelId="{1765FC0B-A498-40FA-8603-7301AC8C2F69}" type="presOf" srcId="{55C7F696-E0D6-4DEB-B72E-77A100DB8883}" destId="{48D8700E-E0E8-480F-8454-AB347FF1E939}" srcOrd="0" destOrd="0" presId="urn:microsoft.com/office/officeart/2008/layout/LinedList"/>
    <dgm:cxn modelId="{6BB2171B-0136-41BE-B295-69F03D92D266}" srcId="{55C7F696-E0D6-4DEB-B72E-77A100DB8883}" destId="{B62E4F6A-C019-4305-94A9-15EA050A55C0}" srcOrd="0" destOrd="0" parTransId="{2FB70AF8-9ED8-4DA0-84C4-7A673B287F2A}" sibTransId="{AAA1161A-D06F-4910-BE39-2E61596F5035}"/>
    <dgm:cxn modelId="{B440221C-B54C-4327-AB3D-CF70C995049B}" srcId="{55C7F696-E0D6-4DEB-B72E-77A100DB8883}" destId="{4BA8D0D1-8952-439F-BFAE-E7EA3DC9F980}" srcOrd="3" destOrd="0" parTransId="{9C23A12B-32F8-4347-8A76-70938CCB8201}" sibTransId="{4082F24E-D340-45F6-872B-48821FF99123}"/>
    <dgm:cxn modelId="{8C05A139-CB28-4814-84B9-4B615ABFD6B2}" srcId="{55C7F696-E0D6-4DEB-B72E-77A100DB8883}" destId="{AE412D21-40FF-4162-A458-22AA2FA5C6F4}" srcOrd="2" destOrd="0" parTransId="{08E14810-2529-4506-AA4B-325B05808D31}" sibTransId="{6363435B-FC6E-42A2-A9A6-DCB789CB075E}"/>
    <dgm:cxn modelId="{8D935451-AF79-4611-A1C7-19C188461368}" type="presOf" srcId="{4BA8D0D1-8952-439F-BFAE-E7EA3DC9F980}" destId="{6390AB2B-0909-4921-8A16-C6F62FBA9036}" srcOrd="0" destOrd="0" presId="urn:microsoft.com/office/officeart/2008/layout/LinedList"/>
    <dgm:cxn modelId="{D43070CB-5673-4A1E-A0DE-06741432020D}" type="presOf" srcId="{AE412D21-40FF-4162-A458-22AA2FA5C6F4}" destId="{861F3FE0-F6FD-4D8F-8527-5884D78F6315}" srcOrd="0" destOrd="0" presId="urn:microsoft.com/office/officeart/2008/layout/LinedList"/>
    <dgm:cxn modelId="{005AA2D6-12DE-4B9E-852E-EB63D365166E}" type="presOf" srcId="{210C832C-CDAC-4624-A07D-A57FD7195C3C}" destId="{030378A8-0C78-44E6-8919-B87EF5958933}" srcOrd="0" destOrd="0" presId="urn:microsoft.com/office/officeart/2008/layout/LinedList"/>
    <dgm:cxn modelId="{328B65DE-5EF6-4AC1-8584-0E3A63302223}" type="presOf" srcId="{B62E4F6A-C019-4305-94A9-15EA050A55C0}" destId="{C289C023-B050-4772-A605-C2C44A4EDCB8}" srcOrd="0" destOrd="0" presId="urn:microsoft.com/office/officeart/2008/layout/LinedList"/>
    <dgm:cxn modelId="{5B28D3DE-233D-45DF-9456-E905519A0003}" srcId="{55C7F696-E0D6-4DEB-B72E-77A100DB8883}" destId="{210C832C-CDAC-4624-A07D-A57FD7195C3C}" srcOrd="1" destOrd="0" parTransId="{0A436CA5-384C-4964-AE5C-5ED10FCDACA7}" sibTransId="{D9C3DF1A-10FA-40CC-830E-14BDD9CF492F}"/>
    <dgm:cxn modelId="{BBD297DF-1D9B-4CB4-9B36-0B1710EB62FA}" type="presParOf" srcId="{48D8700E-E0E8-480F-8454-AB347FF1E939}" destId="{385282D1-B8D6-4CD5-8EAD-20A72233E6A4}" srcOrd="0" destOrd="0" presId="urn:microsoft.com/office/officeart/2008/layout/LinedList"/>
    <dgm:cxn modelId="{810D24DB-D1B4-47B9-B61A-2227409AF7C2}" type="presParOf" srcId="{48D8700E-E0E8-480F-8454-AB347FF1E939}" destId="{6973BAA7-B9B3-41A4-A2AD-D0490790E774}" srcOrd="1" destOrd="0" presId="urn:microsoft.com/office/officeart/2008/layout/LinedList"/>
    <dgm:cxn modelId="{02B02673-4D04-48C5-9875-598604DDCBFD}" type="presParOf" srcId="{6973BAA7-B9B3-41A4-A2AD-D0490790E774}" destId="{C289C023-B050-4772-A605-C2C44A4EDCB8}" srcOrd="0" destOrd="0" presId="urn:microsoft.com/office/officeart/2008/layout/LinedList"/>
    <dgm:cxn modelId="{1F54C389-8C33-4B1C-BE31-A07D4F5E139E}" type="presParOf" srcId="{6973BAA7-B9B3-41A4-A2AD-D0490790E774}" destId="{F8AE9ACC-A6FC-4361-B1E6-9BF18DB854AA}" srcOrd="1" destOrd="0" presId="urn:microsoft.com/office/officeart/2008/layout/LinedList"/>
    <dgm:cxn modelId="{BD2F67BE-8EAF-4062-B057-D19361191D41}" type="presParOf" srcId="{48D8700E-E0E8-480F-8454-AB347FF1E939}" destId="{3225A0ED-66E8-48D5-820F-A44F89B0C097}" srcOrd="2" destOrd="0" presId="urn:microsoft.com/office/officeart/2008/layout/LinedList"/>
    <dgm:cxn modelId="{8373D05D-1380-40CC-A0AB-56519C7AEB15}" type="presParOf" srcId="{48D8700E-E0E8-480F-8454-AB347FF1E939}" destId="{4873AD33-B4B1-4350-9140-2EA36259DD04}" srcOrd="3" destOrd="0" presId="urn:microsoft.com/office/officeart/2008/layout/LinedList"/>
    <dgm:cxn modelId="{27FE8AF7-E8DF-4C54-BDE2-E3DD49049499}" type="presParOf" srcId="{4873AD33-B4B1-4350-9140-2EA36259DD04}" destId="{030378A8-0C78-44E6-8919-B87EF5958933}" srcOrd="0" destOrd="0" presId="urn:microsoft.com/office/officeart/2008/layout/LinedList"/>
    <dgm:cxn modelId="{43D66230-0CED-413C-A396-E4E555440BDB}" type="presParOf" srcId="{4873AD33-B4B1-4350-9140-2EA36259DD04}" destId="{2E41FE3C-016F-4A2A-8C6C-C8333F454F44}" srcOrd="1" destOrd="0" presId="urn:microsoft.com/office/officeart/2008/layout/LinedList"/>
    <dgm:cxn modelId="{BC22B84B-1060-4440-9A7D-666F89B4C700}" type="presParOf" srcId="{48D8700E-E0E8-480F-8454-AB347FF1E939}" destId="{BF7F7E6C-403F-40B5-BF20-7BD454103CC7}" srcOrd="4" destOrd="0" presId="urn:microsoft.com/office/officeart/2008/layout/LinedList"/>
    <dgm:cxn modelId="{51A52260-43C9-4267-B36E-096FA69EB03C}" type="presParOf" srcId="{48D8700E-E0E8-480F-8454-AB347FF1E939}" destId="{2C09C0AD-6AB2-43ED-B551-4C150C030F75}" srcOrd="5" destOrd="0" presId="urn:microsoft.com/office/officeart/2008/layout/LinedList"/>
    <dgm:cxn modelId="{56B48F3F-56C4-4965-AEE9-BD1D63908057}" type="presParOf" srcId="{2C09C0AD-6AB2-43ED-B551-4C150C030F75}" destId="{861F3FE0-F6FD-4D8F-8527-5884D78F6315}" srcOrd="0" destOrd="0" presId="urn:microsoft.com/office/officeart/2008/layout/LinedList"/>
    <dgm:cxn modelId="{AD115784-96FD-4187-A92D-C9DBC4747D4E}" type="presParOf" srcId="{2C09C0AD-6AB2-43ED-B551-4C150C030F75}" destId="{E0535F6C-6909-4315-A6FD-2AE608E95CB9}" srcOrd="1" destOrd="0" presId="urn:microsoft.com/office/officeart/2008/layout/LinedList"/>
    <dgm:cxn modelId="{B2F136F5-365C-47FD-A900-58A445DC7C71}" type="presParOf" srcId="{48D8700E-E0E8-480F-8454-AB347FF1E939}" destId="{B1D3864C-9B4B-4294-A36C-A420F38B1476}" srcOrd="6" destOrd="0" presId="urn:microsoft.com/office/officeart/2008/layout/LinedList"/>
    <dgm:cxn modelId="{98D61161-F734-4BF7-89E4-650FFA4B20EB}" type="presParOf" srcId="{48D8700E-E0E8-480F-8454-AB347FF1E939}" destId="{C21CCAEC-0F69-4EB2-8C44-AE4A672EB779}" srcOrd="7" destOrd="0" presId="urn:microsoft.com/office/officeart/2008/layout/LinedList"/>
    <dgm:cxn modelId="{0EA3B6AC-8596-42C5-BC7C-2DC9A05ADF72}" type="presParOf" srcId="{C21CCAEC-0F69-4EB2-8C44-AE4A672EB779}" destId="{6390AB2B-0909-4921-8A16-C6F62FBA9036}" srcOrd="0" destOrd="0" presId="urn:microsoft.com/office/officeart/2008/layout/LinedList"/>
    <dgm:cxn modelId="{70139B79-D222-475C-9A1C-72CCB79208A7}" type="presParOf" srcId="{C21CCAEC-0F69-4EB2-8C44-AE4A672EB779}" destId="{43BB2628-6FB9-463D-BC4B-983283B852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666B7-A64B-4132-B369-789EB4B1D108}">
      <dsp:nvSpPr>
        <dsp:cNvPr id="0" name=""/>
        <dsp:cNvSpPr/>
      </dsp:nvSpPr>
      <dsp:spPr>
        <a:xfrm>
          <a:off x="0" y="503310"/>
          <a:ext cx="5175384" cy="10740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Understand the Swin Transformer architecture.</a:t>
          </a:r>
        </a:p>
      </dsp:txBody>
      <dsp:txXfrm>
        <a:off x="52431" y="555741"/>
        <a:ext cx="5070522" cy="969198"/>
      </dsp:txXfrm>
    </dsp:sp>
    <dsp:sp modelId="{91BAAF29-E273-4C6B-B7B2-AF1969DF69D2}">
      <dsp:nvSpPr>
        <dsp:cNvPr id="0" name=""/>
        <dsp:cNvSpPr/>
      </dsp:nvSpPr>
      <dsp:spPr>
        <a:xfrm>
          <a:off x="0" y="1655130"/>
          <a:ext cx="5175384" cy="107406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Compare Swin Transformer with Vision Transformer (</a:t>
          </a:r>
          <a:r>
            <a:rPr lang="en-US" sz="2700" kern="1200" dirty="0" err="1"/>
            <a:t>ViT</a:t>
          </a:r>
          <a:r>
            <a:rPr lang="en-US" sz="2700" kern="1200" dirty="0"/>
            <a:t>).</a:t>
          </a:r>
        </a:p>
      </dsp:txBody>
      <dsp:txXfrm>
        <a:off x="52431" y="1707561"/>
        <a:ext cx="5070522" cy="969198"/>
      </dsp:txXfrm>
    </dsp:sp>
    <dsp:sp modelId="{56A54274-67AE-4BEC-ADF9-28E385FE4F32}">
      <dsp:nvSpPr>
        <dsp:cNvPr id="0" name=""/>
        <dsp:cNvSpPr/>
      </dsp:nvSpPr>
      <dsp:spPr>
        <a:xfrm>
          <a:off x="0" y="2806950"/>
          <a:ext cx="5175384" cy="10740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Implement Swin Transformer on the CIFAR-10 dataset.</a:t>
          </a:r>
        </a:p>
      </dsp:txBody>
      <dsp:txXfrm>
        <a:off x="52431" y="2859381"/>
        <a:ext cx="5070522" cy="969198"/>
      </dsp:txXfrm>
    </dsp:sp>
    <dsp:sp modelId="{0AC294CA-973F-454D-A47C-742D2930D637}">
      <dsp:nvSpPr>
        <dsp:cNvPr id="0" name=""/>
        <dsp:cNvSpPr/>
      </dsp:nvSpPr>
      <dsp:spPr>
        <a:xfrm>
          <a:off x="0" y="3958770"/>
          <a:ext cx="5175384" cy="10740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Apply custom data augmentations to improve model generalization.</a:t>
          </a:r>
        </a:p>
      </dsp:txBody>
      <dsp:txXfrm>
        <a:off x="52431" y="4011201"/>
        <a:ext cx="5070522" cy="969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14200-F5FD-4844-8F96-6366F0B8A04C}">
      <dsp:nvSpPr>
        <dsp:cNvPr id="0" name=""/>
        <dsp:cNvSpPr/>
      </dsp:nvSpPr>
      <dsp:spPr>
        <a:xfrm>
          <a:off x="334403" y="2600"/>
          <a:ext cx="955560" cy="9555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E45CD1-B806-474B-BC10-B7ACCDAE1E86}">
      <dsp:nvSpPr>
        <dsp:cNvPr id="0" name=""/>
        <dsp:cNvSpPr/>
      </dsp:nvSpPr>
      <dsp:spPr>
        <a:xfrm>
          <a:off x="535070" y="203268"/>
          <a:ext cx="554225" cy="55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6DC5C5-8C26-42A3-89B7-A563C44D394A}">
      <dsp:nvSpPr>
        <dsp:cNvPr id="0" name=""/>
        <dsp:cNvSpPr/>
      </dsp:nvSpPr>
      <dsp:spPr>
        <a:xfrm>
          <a:off x="1494726"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Dataset: 60,000 32x32 color images across 10 classes.</a:t>
          </a:r>
        </a:p>
      </dsp:txBody>
      <dsp:txXfrm>
        <a:off x="1494726" y="2600"/>
        <a:ext cx="2252392" cy="955560"/>
      </dsp:txXfrm>
    </dsp:sp>
    <dsp:sp modelId="{1B5325AC-0C50-4CE7-889E-4E0DE91A20B5}">
      <dsp:nvSpPr>
        <dsp:cNvPr id="0" name=""/>
        <dsp:cNvSpPr/>
      </dsp:nvSpPr>
      <dsp:spPr>
        <a:xfrm>
          <a:off x="4139581" y="2600"/>
          <a:ext cx="955560" cy="9555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436DC-FA2D-4C08-B117-80A2A9F56861}">
      <dsp:nvSpPr>
        <dsp:cNvPr id="0" name=""/>
        <dsp:cNvSpPr/>
      </dsp:nvSpPr>
      <dsp:spPr>
        <a:xfrm>
          <a:off x="4340248" y="203268"/>
          <a:ext cx="554225" cy="55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4B2189-7B3B-4B4B-9B4D-E990DA35CBA6}">
      <dsp:nvSpPr>
        <dsp:cNvPr id="0" name=""/>
        <dsp:cNvSpPr/>
      </dsp:nvSpPr>
      <dsp:spPr>
        <a:xfrm>
          <a:off x="5299904"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Preprocessing: Normalization, Resize, Augmentation.</a:t>
          </a:r>
        </a:p>
      </dsp:txBody>
      <dsp:txXfrm>
        <a:off x="5299904" y="2600"/>
        <a:ext cx="2252392" cy="955560"/>
      </dsp:txXfrm>
    </dsp:sp>
    <dsp:sp modelId="{F66C2832-BC01-44EE-9755-08DA0158D590}">
      <dsp:nvSpPr>
        <dsp:cNvPr id="0" name=""/>
        <dsp:cNvSpPr/>
      </dsp:nvSpPr>
      <dsp:spPr>
        <a:xfrm>
          <a:off x="334403"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979D0-6F6C-4E37-BFD7-FB3AD3CB5BED}">
      <dsp:nvSpPr>
        <dsp:cNvPr id="0" name=""/>
        <dsp:cNvSpPr/>
      </dsp:nvSpPr>
      <dsp:spPr>
        <a:xfrm>
          <a:off x="535070" y="1898556"/>
          <a:ext cx="554225" cy="55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06B53-87FD-4232-AA96-804DDCDBF387}">
      <dsp:nvSpPr>
        <dsp:cNvPr id="0" name=""/>
        <dsp:cNvSpPr/>
      </dsp:nvSpPr>
      <dsp:spPr>
        <a:xfrm>
          <a:off x="1494726"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Model: Swin Transformer from </a:t>
          </a:r>
          <a:r>
            <a:rPr lang="en-US" sz="1700" kern="1200" dirty="0" err="1"/>
            <a:t>berniwal</a:t>
          </a:r>
          <a:r>
            <a:rPr lang="en-US" sz="1700" kern="1200" dirty="0"/>
            <a:t> </a:t>
          </a:r>
          <a:r>
            <a:rPr lang="en-US" sz="1700" kern="1200" dirty="0" err="1"/>
            <a:t>github</a:t>
          </a:r>
          <a:r>
            <a:rPr lang="en-US" sz="1700" kern="1200" dirty="0"/>
            <a:t> link </a:t>
          </a:r>
        </a:p>
        <a:p>
          <a:pPr marL="0" lvl="0" indent="0" algn="l" defTabSz="755650">
            <a:lnSpc>
              <a:spcPct val="100000"/>
            </a:lnSpc>
            <a:spcBef>
              <a:spcPct val="0"/>
            </a:spcBef>
            <a:spcAft>
              <a:spcPct val="35000"/>
            </a:spcAft>
            <a:buNone/>
          </a:pPr>
          <a:r>
            <a:rPr lang="en-US" sz="1700" kern="1200" dirty="0" err="1"/>
            <a:t>PyTorch</a:t>
          </a:r>
          <a:r>
            <a:rPr lang="en-US" sz="1700" kern="1200" dirty="0"/>
            <a:t> implementation.</a:t>
          </a:r>
        </a:p>
      </dsp:txBody>
      <dsp:txXfrm>
        <a:off x="1494726" y="1697888"/>
        <a:ext cx="2252392" cy="955560"/>
      </dsp:txXfrm>
    </dsp:sp>
    <dsp:sp modelId="{A985A548-24C3-4A18-8541-E857280516F2}">
      <dsp:nvSpPr>
        <dsp:cNvPr id="0" name=""/>
        <dsp:cNvSpPr/>
      </dsp:nvSpPr>
      <dsp:spPr>
        <a:xfrm>
          <a:off x="4139581" y="1697888"/>
          <a:ext cx="955560" cy="9555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51762-527D-4A25-BB8E-89515EC3C565}">
      <dsp:nvSpPr>
        <dsp:cNvPr id="0" name=""/>
        <dsp:cNvSpPr/>
      </dsp:nvSpPr>
      <dsp:spPr>
        <a:xfrm>
          <a:off x="4340248" y="1898556"/>
          <a:ext cx="554225" cy="55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C929FD-967B-4E2E-B2F7-8584FDFEB8FD}">
      <dsp:nvSpPr>
        <dsp:cNvPr id="0" name=""/>
        <dsp:cNvSpPr/>
      </dsp:nvSpPr>
      <dsp:spPr>
        <a:xfrm>
          <a:off x="5299904"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Epochs: Trained for 200 epochs.</a:t>
          </a:r>
        </a:p>
      </dsp:txBody>
      <dsp:txXfrm>
        <a:off x="5299904" y="1697888"/>
        <a:ext cx="2252392" cy="955560"/>
      </dsp:txXfrm>
    </dsp:sp>
    <dsp:sp modelId="{152D72C7-1822-41C9-8F6F-F7DBEE254FD3}">
      <dsp:nvSpPr>
        <dsp:cNvPr id="0" name=""/>
        <dsp:cNvSpPr/>
      </dsp:nvSpPr>
      <dsp:spPr>
        <a:xfrm>
          <a:off x="334403" y="3393176"/>
          <a:ext cx="955560" cy="95556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A10AA-1E34-40E6-B92F-D6A0AA04C3EE}">
      <dsp:nvSpPr>
        <dsp:cNvPr id="0" name=""/>
        <dsp:cNvSpPr/>
      </dsp:nvSpPr>
      <dsp:spPr>
        <a:xfrm>
          <a:off x="535070" y="3593844"/>
          <a:ext cx="554225" cy="55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B3AC79-CE78-4B3A-A3C5-EC18F5B1F0CA}">
      <dsp:nvSpPr>
        <dsp:cNvPr id="0" name=""/>
        <dsp:cNvSpPr/>
      </dsp:nvSpPr>
      <dsp:spPr>
        <a:xfrm>
          <a:off x="1494726"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Goal: Benchmark Swin’s performance on a standard vision dataset.</a:t>
          </a:r>
        </a:p>
      </dsp:txBody>
      <dsp:txXfrm>
        <a:off x="1494726" y="3393176"/>
        <a:ext cx="2252392" cy="955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BB8A1-9ADF-4A58-9ACD-519DA9FB1FB4}">
      <dsp:nvSpPr>
        <dsp:cNvPr id="0" name=""/>
        <dsp:cNvSpPr/>
      </dsp:nvSpPr>
      <dsp:spPr>
        <a:xfrm>
          <a:off x="757092" y="1992"/>
          <a:ext cx="3034531" cy="182071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Augmentations include Rotate, Shear, Translate, Posterize, etc.</a:t>
          </a:r>
        </a:p>
      </dsp:txBody>
      <dsp:txXfrm>
        <a:off x="757092" y="1992"/>
        <a:ext cx="3034531" cy="1820718"/>
      </dsp:txXfrm>
    </dsp:sp>
    <dsp:sp modelId="{748BD6A9-19B2-433A-892D-085D632C4AB1}">
      <dsp:nvSpPr>
        <dsp:cNvPr id="0" name=""/>
        <dsp:cNvSpPr/>
      </dsp:nvSpPr>
      <dsp:spPr>
        <a:xfrm>
          <a:off x="4095076" y="1992"/>
          <a:ext cx="3034531" cy="182071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RandAugment</a:t>
          </a:r>
          <a:r>
            <a:rPr lang="en-US" sz="1300" kern="1200" dirty="0"/>
            <a:t>(n, m) selects n ops with intensity m.</a:t>
          </a:r>
        </a:p>
      </dsp:txBody>
      <dsp:txXfrm>
        <a:off x="4095076" y="1992"/>
        <a:ext cx="3034531" cy="1820718"/>
      </dsp:txXfrm>
    </dsp:sp>
    <dsp:sp modelId="{9F2DE493-039F-4AB2-AA18-528BB8998F92}">
      <dsp:nvSpPr>
        <dsp:cNvPr id="0" name=""/>
        <dsp:cNvSpPr/>
      </dsp:nvSpPr>
      <dsp:spPr>
        <a:xfrm>
          <a:off x="757092" y="2126164"/>
          <a:ext cx="3034531" cy="182071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Helps improve model generalization on small images.</a:t>
          </a:r>
        </a:p>
      </dsp:txBody>
      <dsp:txXfrm>
        <a:off x="757092" y="2126164"/>
        <a:ext cx="3034531" cy="1820718"/>
      </dsp:txXfrm>
    </dsp:sp>
    <dsp:sp modelId="{32C5EFEA-2AEA-4D11-A31B-BE55238DDE3F}">
      <dsp:nvSpPr>
        <dsp:cNvPr id="0" name=""/>
        <dsp:cNvSpPr/>
      </dsp:nvSpPr>
      <dsp:spPr>
        <a:xfrm>
          <a:off x="4095076" y="2126164"/>
          <a:ext cx="3034531" cy="1820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Key function:</a:t>
          </a:r>
        </a:p>
        <a:p>
          <a:pPr marL="0" lvl="0" indent="0" algn="l" defTabSz="577850">
            <a:lnSpc>
              <a:spcPct val="90000"/>
            </a:lnSpc>
            <a:spcBef>
              <a:spcPct val="0"/>
            </a:spcBef>
            <a:spcAft>
              <a:spcPct val="35000"/>
            </a:spcAft>
            <a:buNone/>
          </a:pPr>
          <a:r>
            <a:rPr lang="en-US" sz="1300" kern="1200" dirty="0"/>
            <a:t>def __call__(self, </a:t>
          </a:r>
          <a:r>
            <a:rPr lang="en-US" sz="1300" kern="1200" dirty="0" err="1"/>
            <a:t>img</a:t>
          </a:r>
          <a:r>
            <a:rPr lang="en-US" sz="1300" kern="1200" dirty="0"/>
            <a:t>):</a:t>
          </a:r>
        </a:p>
        <a:p>
          <a:pPr marL="0" lvl="0" indent="0" algn="l" defTabSz="577850">
            <a:lnSpc>
              <a:spcPct val="90000"/>
            </a:lnSpc>
            <a:spcBef>
              <a:spcPct val="0"/>
            </a:spcBef>
            <a:spcAft>
              <a:spcPct val="35000"/>
            </a:spcAft>
            <a:buNone/>
          </a:pPr>
          <a:r>
            <a:rPr lang="en-US" sz="1300" kern="1200" dirty="0"/>
            <a:t>ops = </a:t>
          </a:r>
          <a:r>
            <a:rPr lang="en-US" sz="1300" kern="1200" dirty="0" err="1"/>
            <a:t>random.choices</a:t>
          </a:r>
          <a:r>
            <a:rPr lang="en-US" sz="1300" kern="1200" dirty="0"/>
            <a:t>(</a:t>
          </a:r>
          <a:r>
            <a:rPr lang="en-US" sz="1300" kern="1200" dirty="0" err="1"/>
            <a:t>self.augment_list</a:t>
          </a:r>
          <a:r>
            <a:rPr lang="en-US" sz="1300" kern="1200" dirty="0"/>
            <a:t>, k=</a:t>
          </a:r>
          <a:r>
            <a:rPr lang="en-US" sz="1300" kern="1200" dirty="0" err="1"/>
            <a:t>self.n</a:t>
          </a:r>
          <a:r>
            <a:rPr lang="en-US" sz="1300" kern="1200" dirty="0"/>
            <a:t>)</a:t>
          </a:r>
        </a:p>
        <a:p>
          <a:pPr marL="0" lvl="0" indent="0" algn="l" defTabSz="577850">
            <a:lnSpc>
              <a:spcPct val="90000"/>
            </a:lnSpc>
            <a:spcBef>
              <a:spcPct val="0"/>
            </a:spcBef>
            <a:spcAft>
              <a:spcPct val="35000"/>
            </a:spcAft>
            <a:buNone/>
          </a:pPr>
          <a:r>
            <a:rPr lang="en-US" sz="1300" kern="1200" dirty="0"/>
            <a:t>for op, </a:t>
          </a:r>
          <a:r>
            <a:rPr lang="en-US" sz="1300" kern="1200" dirty="0" err="1"/>
            <a:t>minval</a:t>
          </a:r>
          <a:r>
            <a:rPr lang="en-US" sz="1300" kern="1200" dirty="0"/>
            <a:t>, </a:t>
          </a:r>
          <a:r>
            <a:rPr lang="en-US" sz="1300" kern="1200" dirty="0" err="1"/>
            <a:t>maxval</a:t>
          </a:r>
          <a:r>
            <a:rPr lang="en-US" sz="1300" kern="1200" dirty="0"/>
            <a:t> in ops:</a:t>
          </a:r>
        </a:p>
        <a:p>
          <a:pPr marL="0" lvl="0" indent="0" algn="l" defTabSz="577850">
            <a:lnSpc>
              <a:spcPct val="90000"/>
            </a:lnSpc>
            <a:spcBef>
              <a:spcPct val="0"/>
            </a:spcBef>
            <a:spcAft>
              <a:spcPct val="35000"/>
            </a:spcAft>
            <a:buNone/>
          </a:pPr>
          <a:r>
            <a:rPr lang="en-US" sz="1300" kern="1200" dirty="0" err="1"/>
            <a:t>val</a:t>
          </a:r>
          <a:r>
            <a:rPr lang="en-US" sz="1300" kern="1200" dirty="0"/>
            <a:t> = ...</a:t>
          </a:r>
        </a:p>
        <a:p>
          <a:pPr marL="0" lvl="0" indent="0" algn="l" defTabSz="577850">
            <a:lnSpc>
              <a:spcPct val="90000"/>
            </a:lnSpc>
            <a:spcBef>
              <a:spcPct val="0"/>
            </a:spcBef>
            <a:spcAft>
              <a:spcPct val="35000"/>
            </a:spcAft>
            <a:buNone/>
          </a:pPr>
          <a:r>
            <a:rPr lang="en-US" sz="1300" kern="1200" dirty="0" err="1"/>
            <a:t>img</a:t>
          </a:r>
          <a:r>
            <a:rPr lang="en-US" sz="1300" kern="1200" dirty="0"/>
            <a:t> = op(</a:t>
          </a:r>
          <a:r>
            <a:rPr lang="en-US" sz="1300" kern="1200" dirty="0" err="1"/>
            <a:t>img</a:t>
          </a:r>
          <a:r>
            <a:rPr lang="en-US" sz="1300" kern="1200" dirty="0"/>
            <a:t>, </a:t>
          </a:r>
          <a:r>
            <a:rPr lang="en-US" sz="1300" kern="1200" dirty="0" err="1"/>
            <a:t>val</a:t>
          </a:r>
          <a:r>
            <a:rPr lang="en-US" sz="1300" kern="1200" dirty="0"/>
            <a:t>)</a:t>
          </a:r>
        </a:p>
      </dsp:txBody>
      <dsp:txXfrm>
        <a:off x="4095076" y="2126164"/>
        <a:ext cx="3034531" cy="18207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F565C-7BA7-3141-AED0-B36A38A44748}">
      <dsp:nvSpPr>
        <dsp:cNvPr id="0" name=""/>
        <dsp:cNvSpPr/>
      </dsp:nvSpPr>
      <dsp:spPr>
        <a:xfrm>
          <a:off x="0" y="287661"/>
          <a:ext cx="3836894" cy="2721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7786" tIns="187452" rIns="297786" bIns="64008" numCol="1" spcCol="1270" anchor="t" anchorCtr="0">
          <a:noAutofit/>
        </a:bodyPr>
        <a:lstStyle/>
        <a:p>
          <a:pPr marL="57150" lvl="1" indent="-57150" algn="l" defTabSz="400050">
            <a:lnSpc>
              <a:spcPct val="90000"/>
            </a:lnSpc>
            <a:spcBef>
              <a:spcPct val="0"/>
            </a:spcBef>
            <a:spcAft>
              <a:spcPct val="15000"/>
            </a:spcAft>
            <a:buChar char="•"/>
          </a:pPr>
          <a:r>
            <a:rPr lang="en-US" sz="900" kern="1200"/>
            <a:t>return [</a:t>
          </a:r>
        </a:p>
        <a:p>
          <a:pPr marL="57150" lvl="1" indent="-57150" algn="l" defTabSz="400050">
            <a:lnSpc>
              <a:spcPct val="90000"/>
            </a:lnSpc>
            <a:spcBef>
              <a:spcPct val="0"/>
            </a:spcBef>
            <a:spcAft>
              <a:spcPct val="15000"/>
            </a:spcAft>
            <a:buChar char="•"/>
          </a:pPr>
          <a:r>
            <a:rPr lang="en-US" sz="900" kern="1200"/>
            <a:t>(AutoContrast, 0, 1),</a:t>
          </a:r>
        </a:p>
        <a:p>
          <a:pPr marL="57150" lvl="1" indent="-57150" algn="l" defTabSz="400050">
            <a:lnSpc>
              <a:spcPct val="90000"/>
            </a:lnSpc>
            <a:spcBef>
              <a:spcPct val="0"/>
            </a:spcBef>
            <a:spcAft>
              <a:spcPct val="15000"/>
            </a:spcAft>
            <a:buChar char="•"/>
          </a:pPr>
          <a:r>
            <a:rPr lang="en-US" sz="900" kern="1200"/>
            <a:t>(Equalize, 0, 1),</a:t>
          </a:r>
        </a:p>
        <a:p>
          <a:pPr marL="57150" lvl="1" indent="-57150" algn="l" defTabSz="400050">
            <a:lnSpc>
              <a:spcPct val="90000"/>
            </a:lnSpc>
            <a:spcBef>
              <a:spcPct val="0"/>
            </a:spcBef>
            <a:spcAft>
              <a:spcPct val="15000"/>
            </a:spcAft>
            <a:buChar char="•"/>
          </a:pPr>
          <a:r>
            <a:rPr lang="en-US" sz="900" kern="1200"/>
            <a:t>(Invert, 0, 1),</a:t>
          </a:r>
        </a:p>
        <a:p>
          <a:pPr marL="57150" lvl="1" indent="-57150" algn="l" defTabSz="400050">
            <a:lnSpc>
              <a:spcPct val="90000"/>
            </a:lnSpc>
            <a:spcBef>
              <a:spcPct val="0"/>
            </a:spcBef>
            <a:spcAft>
              <a:spcPct val="15000"/>
            </a:spcAft>
            <a:buChar char="•"/>
          </a:pPr>
          <a:r>
            <a:rPr lang="en-US" sz="900" kern="1200"/>
            <a:t>(Rotate, 0, 30),</a:t>
          </a:r>
        </a:p>
        <a:p>
          <a:pPr marL="57150" lvl="1" indent="-57150" algn="l" defTabSz="400050">
            <a:lnSpc>
              <a:spcPct val="90000"/>
            </a:lnSpc>
            <a:spcBef>
              <a:spcPct val="0"/>
            </a:spcBef>
            <a:spcAft>
              <a:spcPct val="15000"/>
            </a:spcAft>
            <a:buChar char="•"/>
          </a:pPr>
          <a:r>
            <a:rPr lang="en-US" sz="900" kern="1200"/>
            <a:t>(Posterize, 0, 4),</a:t>
          </a:r>
        </a:p>
        <a:p>
          <a:pPr marL="57150" lvl="1" indent="-57150" algn="l" defTabSz="400050">
            <a:lnSpc>
              <a:spcPct val="90000"/>
            </a:lnSpc>
            <a:spcBef>
              <a:spcPct val="0"/>
            </a:spcBef>
            <a:spcAft>
              <a:spcPct val="15000"/>
            </a:spcAft>
            <a:buChar char="•"/>
          </a:pPr>
          <a:r>
            <a:rPr lang="en-US" sz="900" kern="1200"/>
            <a:t>(Solarize, 0, 256),</a:t>
          </a:r>
        </a:p>
        <a:p>
          <a:pPr marL="57150" lvl="1" indent="-57150" algn="l" defTabSz="400050">
            <a:lnSpc>
              <a:spcPct val="90000"/>
            </a:lnSpc>
            <a:spcBef>
              <a:spcPct val="0"/>
            </a:spcBef>
            <a:spcAft>
              <a:spcPct val="15000"/>
            </a:spcAft>
            <a:buChar char="•"/>
          </a:pPr>
          <a:r>
            <a:rPr lang="en-US" sz="900" kern="1200"/>
            <a:t>(Color, 0.1, 1.9),</a:t>
          </a:r>
        </a:p>
        <a:p>
          <a:pPr marL="57150" lvl="1" indent="-57150" algn="l" defTabSz="400050">
            <a:lnSpc>
              <a:spcPct val="90000"/>
            </a:lnSpc>
            <a:spcBef>
              <a:spcPct val="0"/>
            </a:spcBef>
            <a:spcAft>
              <a:spcPct val="15000"/>
            </a:spcAft>
            <a:buChar char="•"/>
          </a:pPr>
          <a:r>
            <a:rPr lang="en-US" sz="900" kern="1200"/>
            <a:t>(Contrast, 0.1, 1.9),</a:t>
          </a:r>
        </a:p>
        <a:p>
          <a:pPr marL="57150" lvl="1" indent="-57150" algn="l" defTabSz="400050">
            <a:lnSpc>
              <a:spcPct val="90000"/>
            </a:lnSpc>
            <a:spcBef>
              <a:spcPct val="0"/>
            </a:spcBef>
            <a:spcAft>
              <a:spcPct val="15000"/>
            </a:spcAft>
            <a:buChar char="•"/>
          </a:pPr>
          <a:r>
            <a:rPr lang="en-US" sz="900" kern="1200"/>
            <a:t>(Brightness, 0.1, 1.9),</a:t>
          </a:r>
        </a:p>
        <a:p>
          <a:pPr marL="57150" lvl="1" indent="-57150" algn="l" defTabSz="400050">
            <a:lnSpc>
              <a:spcPct val="90000"/>
            </a:lnSpc>
            <a:spcBef>
              <a:spcPct val="0"/>
            </a:spcBef>
            <a:spcAft>
              <a:spcPct val="15000"/>
            </a:spcAft>
            <a:buChar char="•"/>
          </a:pPr>
          <a:r>
            <a:rPr lang="en-US" sz="900" kern="1200"/>
            <a:t>(Sharpness, 0.1, 1.9),</a:t>
          </a:r>
        </a:p>
        <a:p>
          <a:pPr marL="57150" lvl="1" indent="-57150" algn="l" defTabSz="400050">
            <a:lnSpc>
              <a:spcPct val="90000"/>
            </a:lnSpc>
            <a:spcBef>
              <a:spcPct val="0"/>
            </a:spcBef>
            <a:spcAft>
              <a:spcPct val="15000"/>
            </a:spcAft>
            <a:buChar char="•"/>
          </a:pPr>
          <a:r>
            <a:rPr lang="en-US" sz="900" kern="1200"/>
            <a:t>(ShearX, 0., 0.3),</a:t>
          </a:r>
        </a:p>
        <a:p>
          <a:pPr marL="57150" lvl="1" indent="-57150" algn="l" defTabSz="400050">
            <a:lnSpc>
              <a:spcPct val="90000"/>
            </a:lnSpc>
            <a:spcBef>
              <a:spcPct val="0"/>
            </a:spcBef>
            <a:spcAft>
              <a:spcPct val="15000"/>
            </a:spcAft>
            <a:buChar char="•"/>
          </a:pPr>
          <a:r>
            <a:rPr lang="en-US" sz="900" kern="1200"/>
            <a:t>(ShearY, 0., 0.3),</a:t>
          </a:r>
        </a:p>
        <a:p>
          <a:pPr marL="57150" lvl="1" indent="-57150" algn="l" defTabSz="400050">
            <a:lnSpc>
              <a:spcPct val="90000"/>
            </a:lnSpc>
            <a:spcBef>
              <a:spcPct val="0"/>
            </a:spcBef>
            <a:spcAft>
              <a:spcPct val="15000"/>
            </a:spcAft>
            <a:buChar char="•"/>
          </a:pPr>
          <a:r>
            <a:rPr lang="en-US" sz="900" kern="1200"/>
            <a:t>(TranslateX, 0., 0.45),</a:t>
          </a:r>
        </a:p>
        <a:p>
          <a:pPr marL="57150" lvl="1" indent="-57150" algn="l" defTabSz="400050">
            <a:lnSpc>
              <a:spcPct val="90000"/>
            </a:lnSpc>
            <a:spcBef>
              <a:spcPct val="0"/>
            </a:spcBef>
            <a:spcAft>
              <a:spcPct val="15000"/>
            </a:spcAft>
            <a:buChar char="•"/>
          </a:pPr>
          <a:r>
            <a:rPr lang="en-US" sz="900" kern="1200"/>
            <a:t>(TranslateY, 0., 0.45),</a:t>
          </a:r>
        </a:p>
        <a:p>
          <a:pPr marL="57150" lvl="1" indent="-57150" algn="l" defTabSz="400050">
            <a:lnSpc>
              <a:spcPct val="90000"/>
            </a:lnSpc>
            <a:spcBef>
              <a:spcPct val="0"/>
            </a:spcBef>
            <a:spcAft>
              <a:spcPct val="15000"/>
            </a:spcAft>
            <a:buChar char="•"/>
          </a:pPr>
          <a:r>
            <a:rPr lang="en-US" sz="900" kern="1200"/>
            <a:t>(Cutout, 0., 0.2)</a:t>
          </a:r>
        </a:p>
        <a:p>
          <a:pPr marL="57150" lvl="1" indent="-57150" algn="l" defTabSz="400050">
            <a:lnSpc>
              <a:spcPct val="90000"/>
            </a:lnSpc>
            <a:spcBef>
              <a:spcPct val="0"/>
            </a:spcBef>
            <a:spcAft>
              <a:spcPct val="15000"/>
            </a:spcAft>
            <a:buChar char="•"/>
          </a:pPr>
          <a:r>
            <a:rPr lang="en-US" sz="900" kern="1200"/>
            <a:t>]</a:t>
          </a:r>
        </a:p>
      </dsp:txBody>
      <dsp:txXfrm>
        <a:off x="0" y="287661"/>
        <a:ext cx="3836894" cy="2721600"/>
      </dsp:txXfrm>
    </dsp:sp>
    <dsp:sp modelId="{773885DA-7ECE-0345-8309-56DACD1D88A2}">
      <dsp:nvSpPr>
        <dsp:cNvPr id="0" name=""/>
        <dsp:cNvSpPr/>
      </dsp:nvSpPr>
      <dsp:spPr>
        <a:xfrm>
          <a:off x="191844" y="154821"/>
          <a:ext cx="2685825"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518" tIns="0" rIns="101518" bIns="0" numCol="1" spcCol="1270" anchor="ctr" anchorCtr="0">
          <a:noAutofit/>
        </a:bodyPr>
        <a:lstStyle/>
        <a:p>
          <a:pPr marL="0" lvl="0" indent="0" algn="l" defTabSz="400050">
            <a:lnSpc>
              <a:spcPct val="90000"/>
            </a:lnSpc>
            <a:spcBef>
              <a:spcPct val="0"/>
            </a:spcBef>
            <a:spcAft>
              <a:spcPct val="35000"/>
            </a:spcAft>
            <a:buNone/>
          </a:pPr>
          <a:r>
            <a:rPr lang="en-US" sz="900" kern="1200"/>
            <a:t>def augment_list():</a:t>
          </a:r>
        </a:p>
      </dsp:txBody>
      <dsp:txXfrm>
        <a:off x="204813" y="167790"/>
        <a:ext cx="2659887" cy="239742"/>
      </dsp:txXfrm>
    </dsp:sp>
    <dsp:sp modelId="{647ABF2F-B567-AA43-A106-65207B2A13CC}">
      <dsp:nvSpPr>
        <dsp:cNvPr id="0" name=""/>
        <dsp:cNvSpPr/>
      </dsp:nvSpPr>
      <dsp:spPr>
        <a:xfrm>
          <a:off x="0" y="3190701"/>
          <a:ext cx="3836894" cy="1701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7786" tIns="187452" rIns="297786" bIns="64008" numCol="1" spcCol="1270" anchor="t" anchorCtr="0">
          <a:noAutofit/>
        </a:bodyPr>
        <a:lstStyle/>
        <a:p>
          <a:pPr marL="57150" lvl="1" indent="-57150" algn="l" defTabSz="400050">
            <a:lnSpc>
              <a:spcPct val="90000"/>
            </a:lnSpc>
            <a:spcBef>
              <a:spcPct val="0"/>
            </a:spcBef>
            <a:spcAft>
              <a:spcPct val="15000"/>
            </a:spcAft>
            <a:buChar char="•"/>
          </a:pPr>
          <a:r>
            <a:rPr lang="en-US" sz="900" kern="1200"/>
            <a:t>def __init__(self, n, m):</a:t>
          </a:r>
        </a:p>
        <a:p>
          <a:pPr marL="114300" lvl="2" indent="-57150" algn="l" defTabSz="400050">
            <a:lnSpc>
              <a:spcPct val="90000"/>
            </a:lnSpc>
            <a:spcBef>
              <a:spcPct val="0"/>
            </a:spcBef>
            <a:spcAft>
              <a:spcPct val="15000"/>
            </a:spcAft>
            <a:buChar char="•"/>
          </a:pPr>
          <a:r>
            <a:rPr lang="en-US" sz="900" kern="1200"/>
            <a:t>self.n = n</a:t>
          </a:r>
        </a:p>
        <a:p>
          <a:pPr marL="114300" lvl="2" indent="-57150" algn="l" defTabSz="400050">
            <a:lnSpc>
              <a:spcPct val="90000"/>
            </a:lnSpc>
            <a:spcBef>
              <a:spcPct val="0"/>
            </a:spcBef>
            <a:spcAft>
              <a:spcPct val="15000"/>
            </a:spcAft>
            <a:buChar char="•"/>
          </a:pPr>
          <a:r>
            <a:rPr lang="en-US" sz="900" kern="1200"/>
            <a:t>self.m = m</a:t>
          </a:r>
        </a:p>
        <a:p>
          <a:pPr marL="114300" lvl="2" indent="-57150" algn="l" defTabSz="400050">
            <a:lnSpc>
              <a:spcPct val="90000"/>
            </a:lnSpc>
            <a:spcBef>
              <a:spcPct val="0"/>
            </a:spcBef>
            <a:spcAft>
              <a:spcPct val="15000"/>
            </a:spcAft>
            <a:buChar char="•"/>
          </a:pPr>
          <a:r>
            <a:rPr lang="en-US" sz="900" kern="1200"/>
            <a:t>self.augment_list = augment_list()</a:t>
          </a:r>
        </a:p>
        <a:p>
          <a:pPr marL="57150" lvl="1" indent="-57150" algn="l" defTabSz="400050">
            <a:lnSpc>
              <a:spcPct val="90000"/>
            </a:lnSpc>
            <a:spcBef>
              <a:spcPct val="0"/>
            </a:spcBef>
            <a:spcAft>
              <a:spcPct val="15000"/>
            </a:spcAft>
            <a:buChar char="•"/>
          </a:pPr>
          <a:r>
            <a:rPr lang="en-US" sz="900" kern="1200"/>
            <a:t>def __call__(self, img):</a:t>
          </a:r>
        </a:p>
        <a:p>
          <a:pPr marL="114300" lvl="2" indent="-57150" algn="l" defTabSz="400050">
            <a:lnSpc>
              <a:spcPct val="90000"/>
            </a:lnSpc>
            <a:spcBef>
              <a:spcPct val="0"/>
            </a:spcBef>
            <a:spcAft>
              <a:spcPct val="15000"/>
            </a:spcAft>
            <a:buChar char="•"/>
          </a:pPr>
          <a:r>
            <a:rPr lang="en-US" sz="900" kern="1200"/>
            <a:t>ops = random.choices(self.augment_list, k=self.n)</a:t>
          </a:r>
        </a:p>
        <a:p>
          <a:pPr marL="114300" lvl="2" indent="-57150" algn="l" defTabSz="400050">
            <a:lnSpc>
              <a:spcPct val="90000"/>
            </a:lnSpc>
            <a:spcBef>
              <a:spcPct val="0"/>
            </a:spcBef>
            <a:spcAft>
              <a:spcPct val="15000"/>
            </a:spcAft>
            <a:buChar char="•"/>
          </a:pPr>
          <a:r>
            <a:rPr lang="en-US" sz="900" kern="1200"/>
            <a:t>for op, minval, maxval in ops:</a:t>
          </a:r>
        </a:p>
        <a:p>
          <a:pPr marL="171450" lvl="3" indent="-57150" algn="l" defTabSz="400050">
            <a:lnSpc>
              <a:spcPct val="90000"/>
            </a:lnSpc>
            <a:spcBef>
              <a:spcPct val="0"/>
            </a:spcBef>
            <a:spcAft>
              <a:spcPct val="15000"/>
            </a:spcAft>
            <a:buChar char="•"/>
          </a:pPr>
          <a:r>
            <a:rPr lang="en-US" sz="900" kern="1200"/>
            <a:t>val = (float(self.m) / 30) * float(maxval - minval) + minval</a:t>
          </a:r>
        </a:p>
        <a:p>
          <a:pPr marL="171450" lvl="3" indent="-57150" algn="l" defTabSz="400050">
            <a:lnSpc>
              <a:spcPct val="90000"/>
            </a:lnSpc>
            <a:spcBef>
              <a:spcPct val="0"/>
            </a:spcBef>
            <a:spcAft>
              <a:spcPct val="15000"/>
            </a:spcAft>
            <a:buChar char="•"/>
          </a:pPr>
          <a:r>
            <a:rPr lang="en-US" sz="900" kern="1200"/>
            <a:t>img = op(img, val)</a:t>
          </a:r>
        </a:p>
        <a:p>
          <a:pPr marL="171450" lvl="3" indent="-57150" algn="l" defTabSz="400050">
            <a:lnSpc>
              <a:spcPct val="90000"/>
            </a:lnSpc>
            <a:spcBef>
              <a:spcPct val="0"/>
            </a:spcBef>
            <a:spcAft>
              <a:spcPct val="15000"/>
            </a:spcAft>
            <a:buChar char="•"/>
          </a:pPr>
          <a:r>
            <a:rPr lang="en-US" sz="900" kern="1200"/>
            <a:t>return img</a:t>
          </a:r>
        </a:p>
      </dsp:txBody>
      <dsp:txXfrm>
        <a:off x="0" y="3190701"/>
        <a:ext cx="3836894" cy="1701000"/>
      </dsp:txXfrm>
    </dsp:sp>
    <dsp:sp modelId="{F5123E43-2B1D-0A48-9D35-AB74B4CCA291}">
      <dsp:nvSpPr>
        <dsp:cNvPr id="0" name=""/>
        <dsp:cNvSpPr/>
      </dsp:nvSpPr>
      <dsp:spPr>
        <a:xfrm>
          <a:off x="191844" y="3057861"/>
          <a:ext cx="2685825"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518" tIns="0" rIns="101518" bIns="0" numCol="1" spcCol="1270" anchor="ctr" anchorCtr="0">
          <a:noAutofit/>
        </a:bodyPr>
        <a:lstStyle/>
        <a:p>
          <a:pPr marL="0" lvl="0" indent="0" algn="l" defTabSz="400050">
            <a:lnSpc>
              <a:spcPct val="90000"/>
            </a:lnSpc>
            <a:spcBef>
              <a:spcPct val="0"/>
            </a:spcBef>
            <a:spcAft>
              <a:spcPct val="35000"/>
            </a:spcAft>
            <a:buNone/>
          </a:pPr>
          <a:r>
            <a:rPr lang="en-US" sz="900" kern="1200"/>
            <a:t>class RandAugment:</a:t>
          </a:r>
        </a:p>
      </dsp:txBody>
      <dsp:txXfrm>
        <a:off x="204813" y="3070830"/>
        <a:ext cx="2659887" cy="239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5F7B3-28F5-4D7F-B97A-FF4D9315132F}">
      <dsp:nvSpPr>
        <dsp:cNvPr id="0" name=""/>
        <dsp:cNvSpPr/>
      </dsp:nvSpPr>
      <dsp:spPr>
        <a:xfrm>
          <a:off x="0" y="2319"/>
          <a:ext cx="4683949"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E3D75D-BC1B-4CEA-ACF2-3132FC05034A}">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FC3790-5BA7-49C0-AD23-7C69FCFF9878}">
      <dsp:nvSpPr>
        <dsp:cNvPr id="0" name=""/>
        <dsp:cNvSpPr/>
      </dsp:nvSpPr>
      <dsp:spPr>
        <a:xfrm>
          <a:off x="1357965" y="2319"/>
          <a:ext cx="3325983"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44550">
            <a:lnSpc>
              <a:spcPct val="100000"/>
            </a:lnSpc>
            <a:spcBef>
              <a:spcPct val="0"/>
            </a:spcBef>
            <a:spcAft>
              <a:spcPct val="35000"/>
            </a:spcAft>
            <a:buNone/>
          </a:pPr>
          <a:r>
            <a:rPr lang="en-US" sz="1900" kern="1200" dirty="0"/>
            <a:t>Attention within fixed-size windows (W-MSA).</a:t>
          </a:r>
        </a:p>
      </dsp:txBody>
      <dsp:txXfrm>
        <a:off x="1357965" y="2319"/>
        <a:ext cx="3325983" cy="1175727"/>
      </dsp:txXfrm>
    </dsp:sp>
    <dsp:sp modelId="{C9FF1E7D-2ACF-43E7-9609-59B95B4AA649}">
      <dsp:nvSpPr>
        <dsp:cNvPr id="0" name=""/>
        <dsp:cNvSpPr/>
      </dsp:nvSpPr>
      <dsp:spPr>
        <a:xfrm>
          <a:off x="0" y="1471979"/>
          <a:ext cx="4683949"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1E829-C2E1-402F-ABC3-E0838D6D1404}">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0C7405-CD6D-4623-8C54-1BDCAE39C6AA}">
      <dsp:nvSpPr>
        <dsp:cNvPr id="0" name=""/>
        <dsp:cNvSpPr/>
      </dsp:nvSpPr>
      <dsp:spPr>
        <a:xfrm>
          <a:off x="1357965" y="1471979"/>
          <a:ext cx="3325983"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44550">
            <a:lnSpc>
              <a:spcPct val="100000"/>
            </a:lnSpc>
            <a:spcBef>
              <a:spcPct val="0"/>
            </a:spcBef>
            <a:spcAft>
              <a:spcPct val="35000"/>
            </a:spcAft>
            <a:buNone/>
          </a:pPr>
          <a:r>
            <a:rPr lang="en-US" sz="1900" kern="1200" dirty="0"/>
            <a:t>Shift windows in next layer (SW-MSA) to connect regions.</a:t>
          </a:r>
        </a:p>
      </dsp:txBody>
      <dsp:txXfrm>
        <a:off x="1357965" y="1471979"/>
        <a:ext cx="3325983" cy="1175727"/>
      </dsp:txXfrm>
    </dsp:sp>
    <dsp:sp modelId="{A4072467-46AF-4B5A-8B29-D1A45496EDC8}">
      <dsp:nvSpPr>
        <dsp:cNvPr id="0" name=""/>
        <dsp:cNvSpPr/>
      </dsp:nvSpPr>
      <dsp:spPr>
        <a:xfrm>
          <a:off x="0" y="2941639"/>
          <a:ext cx="4683949"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A4EEF6-94D7-4493-AE95-9BBDCBC0B17B}">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77F1F2-A3CB-468B-9792-1A8895A673D9}">
      <dsp:nvSpPr>
        <dsp:cNvPr id="0" name=""/>
        <dsp:cNvSpPr/>
      </dsp:nvSpPr>
      <dsp:spPr>
        <a:xfrm>
          <a:off x="1357965" y="2941639"/>
          <a:ext cx="3325983"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44550">
            <a:lnSpc>
              <a:spcPct val="100000"/>
            </a:lnSpc>
            <a:spcBef>
              <a:spcPct val="0"/>
            </a:spcBef>
            <a:spcAft>
              <a:spcPct val="35000"/>
            </a:spcAft>
            <a:buNone/>
          </a:pPr>
          <a:r>
            <a:rPr lang="en-US" sz="1900" kern="1200" dirty="0"/>
            <a:t>Efficiently captures local and global features.</a:t>
          </a:r>
        </a:p>
      </dsp:txBody>
      <dsp:txXfrm>
        <a:off x="1357965" y="2941639"/>
        <a:ext cx="3325983" cy="1175727"/>
      </dsp:txXfrm>
    </dsp:sp>
    <dsp:sp modelId="{9E5E8686-9296-447D-81BC-1AE29DFC0EE1}">
      <dsp:nvSpPr>
        <dsp:cNvPr id="0" name=""/>
        <dsp:cNvSpPr/>
      </dsp:nvSpPr>
      <dsp:spPr>
        <a:xfrm>
          <a:off x="0" y="4411299"/>
          <a:ext cx="4683949"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4D0CB7-0971-4CBD-A55C-E5CBF07E04E8}">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6B6618-5C71-44B8-BC8B-B7B4C31FF6AD}">
      <dsp:nvSpPr>
        <dsp:cNvPr id="0" name=""/>
        <dsp:cNvSpPr/>
      </dsp:nvSpPr>
      <dsp:spPr>
        <a:xfrm>
          <a:off x="1357965" y="4411299"/>
          <a:ext cx="3325983"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44550">
            <a:lnSpc>
              <a:spcPct val="100000"/>
            </a:lnSpc>
            <a:spcBef>
              <a:spcPct val="0"/>
            </a:spcBef>
            <a:spcAft>
              <a:spcPct val="35000"/>
            </a:spcAft>
            <a:buNone/>
          </a:pPr>
          <a:r>
            <a:rPr lang="en-US" sz="1900" kern="1200"/>
            <a:t>Key advantage: Linear complexity with image size.</a:t>
          </a:r>
        </a:p>
      </dsp:txBody>
      <dsp:txXfrm>
        <a:off x="1357965" y="4411299"/>
        <a:ext cx="3325983" cy="11757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ED268-BA67-477B-A156-19AC26A354B6}">
      <dsp:nvSpPr>
        <dsp:cNvPr id="0" name=""/>
        <dsp:cNvSpPr/>
      </dsp:nvSpPr>
      <dsp:spPr>
        <a:xfrm>
          <a:off x="0" y="2127"/>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74909C-27F0-45D5-8A1B-F628B2F459D4}">
      <dsp:nvSpPr>
        <dsp:cNvPr id="0" name=""/>
        <dsp:cNvSpPr/>
      </dsp:nvSpPr>
      <dsp:spPr>
        <a:xfrm>
          <a:off x="0" y="2127"/>
          <a:ext cx="7886700" cy="1451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Patch Merging layers reduce spatial dimensions, increase channels.</a:t>
          </a:r>
        </a:p>
      </dsp:txBody>
      <dsp:txXfrm>
        <a:off x="0" y="2127"/>
        <a:ext cx="7886700" cy="1451089"/>
      </dsp:txXfrm>
    </dsp:sp>
    <dsp:sp modelId="{F97A2236-7FB2-4DA6-8880-9B65F2F90B4D}">
      <dsp:nvSpPr>
        <dsp:cNvPr id="0" name=""/>
        <dsp:cNvSpPr/>
      </dsp:nvSpPr>
      <dsp:spPr>
        <a:xfrm>
          <a:off x="0" y="1453217"/>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989FA7-8220-487B-972C-DE4D0BF07C28}">
      <dsp:nvSpPr>
        <dsp:cNvPr id="0" name=""/>
        <dsp:cNvSpPr/>
      </dsp:nvSpPr>
      <dsp:spPr>
        <a:xfrm>
          <a:off x="0" y="1453217"/>
          <a:ext cx="7886700" cy="1451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Builds hierarchical features (like CNN pyramids).</a:t>
          </a:r>
        </a:p>
      </dsp:txBody>
      <dsp:txXfrm>
        <a:off x="0" y="1453217"/>
        <a:ext cx="7886700" cy="1451089"/>
      </dsp:txXfrm>
    </dsp:sp>
    <dsp:sp modelId="{F7D7C25F-D983-437B-8584-6FF9A8CC34B4}">
      <dsp:nvSpPr>
        <dsp:cNvPr id="0" name=""/>
        <dsp:cNvSpPr/>
      </dsp:nvSpPr>
      <dsp:spPr>
        <a:xfrm>
          <a:off x="0" y="2904306"/>
          <a:ext cx="78867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CC502-ABD5-4BCE-A377-C38E0DCD1250}">
      <dsp:nvSpPr>
        <dsp:cNvPr id="0" name=""/>
        <dsp:cNvSpPr/>
      </dsp:nvSpPr>
      <dsp:spPr>
        <a:xfrm>
          <a:off x="0" y="2904306"/>
          <a:ext cx="7886700" cy="1451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Makes Swin suitable for both classification and dense prediction.</a:t>
          </a:r>
        </a:p>
      </dsp:txBody>
      <dsp:txXfrm>
        <a:off x="0" y="2904306"/>
        <a:ext cx="7886700" cy="14510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AD214-C8CB-4E6F-A68F-69A0F6D74E4A}">
      <dsp:nvSpPr>
        <dsp:cNvPr id="0" name=""/>
        <dsp:cNvSpPr/>
      </dsp:nvSpPr>
      <dsp:spPr>
        <a:xfrm>
          <a:off x="0" y="0"/>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ADB339-36E4-4A72-A9C1-7B90CDFA3390}">
      <dsp:nvSpPr>
        <dsp:cNvPr id="0" name=""/>
        <dsp:cNvSpPr/>
      </dsp:nvSpPr>
      <dsp:spPr>
        <a:xfrm>
          <a:off x="0" y="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Swin Transformer showed strong performance on CIFAR-10.</a:t>
          </a:r>
        </a:p>
      </dsp:txBody>
      <dsp:txXfrm>
        <a:off x="0" y="0"/>
        <a:ext cx="5175384" cy="1384035"/>
      </dsp:txXfrm>
    </dsp:sp>
    <dsp:sp modelId="{AFCCA978-9A19-441B-B677-D8E9F9C74D38}">
      <dsp:nvSpPr>
        <dsp:cNvPr id="0" name=""/>
        <dsp:cNvSpPr/>
      </dsp:nvSpPr>
      <dsp:spPr>
        <a:xfrm>
          <a:off x="0" y="1384035"/>
          <a:ext cx="5175384" cy="0"/>
        </a:xfrm>
        <a:prstGeom prst="line">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C4EF4E-7B63-4D00-94EF-93937DEC061E}">
      <dsp:nvSpPr>
        <dsp:cNvPr id="0" name=""/>
        <dsp:cNvSpPr/>
      </dsp:nvSpPr>
      <dsp:spPr>
        <a:xfrm>
          <a:off x="0" y="138403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Custom augmentation boosted generalization.</a:t>
          </a:r>
        </a:p>
      </dsp:txBody>
      <dsp:txXfrm>
        <a:off x="0" y="1384035"/>
        <a:ext cx="5175384" cy="1384035"/>
      </dsp:txXfrm>
    </dsp:sp>
    <dsp:sp modelId="{2CC63A4F-03EF-4456-9823-80A634B5FDD8}">
      <dsp:nvSpPr>
        <dsp:cNvPr id="0" name=""/>
        <dsp:cNvSpPr/>
      </dsp:nvSpPr>
      <dsp:spPr>
        <a:xfrm>
          <a:off x="0" y="2768070"/>
          <a:ext cx="5175384" cy="0"/>
        </a:xfrm>
        <a:prstGeom prst="line">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AC933-2695-4D1E-A09C-7FB20DF4968F}">
      <dsp:nvSpPr>
        <dsp:cNvPr id="0" name=""/>
        <dsp:cNvSpPr/>
      </dsp:nvSpPr>
      <dsp:spPr>
        <a:xfrm>
          <a:off x="0" y="276807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Hierarchical and shifted attention helped retain context across scales.</a:t>
          </a:r>
        </a:p>
      </dsp:txBody>
      <dsp:txXfrm>
        <a:off x="0" y="2768070"/>
        <a:ext cx="5175384" cy="1384035"/>
      </dsp:txXfrm>
    </dsp:sp>
    <dsp:sp modelId="{02ED52C2-594F-4433-B7F0-EB367F6CB7DC}">
      <dsp:nvSpPr>
        <dsp:cNvPr id="0" name=""/>
        <dsp:cNvSpPr/>
      </dsp:nvSpPr>
      <dsp:spPr>
        <a:xfrm>
          <a:off x="0" y="4152105"/>
          <a:ext cx="5175384"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B3B968-44D3-4C1B-B30B-85A2CAA4E4D7}">
      <dsp:nvSpPr>
        <dsp:cNvPr id="0" name=""/>
        <dsp:cNvSpPr/>
      </dsp:nvSpPr>
      <dsp:spPr>
        <a:xfrm>
          <a:off x="0" y="415210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Efficient training due to local attention.</a:t>
          </a:r>
        </a:p>
      </dsp:txBody>
      <dsp:txXfrm>
        <a:off x="0" y="4152105"/>
        <a:ext cx="5175384" cy="13840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282D1-B8D6-4CD5-8EAD-20A72233E6A4}">
      <dsp:nvSpPr>
        <dsp:cNvPr id="0" name=""/>
        <dsp:cNvSpPr/>
      </dsp:nvSpPr>
      <dsp:spPr>
        <a:xfrm>
          <a:off x="0" y="0"/>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89C023-B050-4772-A605-C2C44A4EDCB8}">
      <dsp:nvSpPr>
        <dsp:cNvPr id="0" name=""/>
        <dsp:cNvSpPr/>
      </dsp:nvSpPr>
      <dsp:spPr>
        <a:xfrm>
          <a:off x="0" y="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Liu et al., Swin Transformer, ICCV 2021.</a:t>
          </a:r>
        </a:p>
      </dsp:txBody>
      <dsp:txXfrm>
        <a:off x="0" y="0"/>
        <a:ext cx="5175384" cy="1384035"/>
      </dsp:txXfrm>
    </dsp:sp>
    <dsp:sp modelId="{3225A0ED-66E8-48D5-820F-A44F89B0C097}">
      <dsp:nvSpPr>
        <dsp:cNvPr id="0" name=""/>
        <dsp:cNvSpPr/>
      </dsp:nvSpPr>
      <dsp:spPr>
        <a:xfrm>
          <a:off x="0" y="1384035"/>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0378A8-0C78-44E6-8919-B87EF5958933}">
      <dsp:nvSpPr>
        <dsp:cNvPr id="0" name=""/>
        <dsp:cNvSpPr/>
      </dsp:nvSpPr>
      <dsp:spPr>
        <a:xfrm>
          <a:off x="0" y="138403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err="1"/>
            <a:t>Dosovitskiy</a:t>
          </a:r>
          <a:r>
            <a:rPr lang="en-US" sz="3600" kern="1200" dirty="0"/>
            <a:t> et al., Vision Transformer, ICLR 2021.</a:t>
          </a:r>
        </a:p>
      </dsp:txBody>
      <dsp:txXfrm>
        <a:off x="0" y="1384035"/>
        <a:ext cx="5175384" cy="1384035"/>
      </dsp:txXfrm>
    </dsp:sp>
    <dsp:sp modelId="{BF7F7E6C-403F-40B5-BF20-7BD454103CC7}">
      <dsp:nvSpPr>
        <dsp:cNvPr id="0" name=""/>
        <dsp:cNvSpPr/>
      </dsp:nvSpPr>
      <dsp:spPr>
        <a:xfrm>
          <a:off x="0" y="2768070"/>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F3FE0-F6FD-4D8F-8527-5884D78F6315}">
      <dsp:nvSpPr>
        <dsp:cNvPr id="0" name=""/>
        <dsp:cNvSpPr/>
      </dsp:nvSpPr>
      <dsp:spPr>
        <a:xfrm>
          <a:off x="0" y="276807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GitHub: Swin Transformer </a:t>
          </a:r>
          <a:r>
            <a:rPr lang="en-US" sz="3600" kern="1200" dirty="0" err="1"/>
            <a:t>PyTorch</a:t>
          </a:r>
          <a:r>
            <a:rPr lang="en-US" sz="3600" kern="1200" dirty="0"/>
            <a:t> Implementations</a:t>
          </a:r>
        </a:p>
      </dsp:txBody>
      <dsp:txXfrm>
        <a:off x="0" y="2768070"/>
        <a:ext cx="5175384" cy="1384035"/>
      </dsp:txXfrm>
    </dsp:sp>
    <dsp:sp modelId="{B1D3864C-9B4B-4294-A36C-A420F38B1476}">
      <dsp:nvSpPr>
        <dsp:cNvPr id="0" name=""/>
        <dsp:cNvSpPr/>
      </dsp:nvSpPr>
      <dsp:spPr>
        <a:xfrm>
          <a:off x="0" y="4152105"/>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90AB2B-0909-4921-8A16-C6F62FBA9036}">
      <dsp:nvSpPr>
        <dsp:cNvPr id="0" name=""/>
        <dsp:cNvSpPr/>
      </dsp:nvSpPr>
      <dsp:spPr>
        <a:xfrm>
          <a:off x="0" y="415210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CIFAR-10 Dataset</a:t>
          </a:r>
        </a:p>
      </dsp:txBody>
      <dsp:txXfrm>
        <a:off x="0" y="4152105"/>
        <a:ext cx="5175384" cy="13840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3FFE4A-8C1D-10F8-C857-5E3057C63EBD}"/>
              </a:ext>
            </a:extLst>
          </p:cNvPr>
          <p:cNvSpPr txBox="1">
            <a:spLocks/>
          </p:cNvSpPr>
          <p:nvPr/>
        </p:nvSpPr>
        <p:spPr>
          <a:xfrm>
            <a:off x="172271" y="2806144"/>
            <a:ext cx="4854967" cy="2221594"/>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700" dirty="0"/>
              <a:t>Swin Transformer Project Overview</a:t>
            </a:r>
          </a:p>
        </p:txBody>
      </p:sp>
      <p:sp>
        <p:nvSpPr>
          <p:cNvPr id="5" name="Subtitle 2">
            <a:extLst>
              <a:ext uri="{FF2B5EF4-FFF2-40B4-BE49-F238E27FC236}">
                <a16:creationId xmlns:a16="http://schemas.microsoft.com/office/drawing/2014/main" id="{DCA0DB15-29A5-69A8-0DC1-9DDEAD86FDA7}"/>
              </a:ext>
            </a:extLst>
          </p:cNvPr>
          <p:cNvSpPr txBox="1">
            <a:spLocks/>
          </p:cNvSpPr>
          <p:nvPr/>
        </p:nvSpPr>
        <p:spPr>
          <a:xfrm>
            <a:off x="5235879" y="3682652"/>
            <a:ext cx="3806521" cy="212942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chemeClr val="bg1">
                    <a:lumMod val="65000"/>
                  </a:schemeClr>
                </a:solidFill>
              </a:rPr>
              <a:t>Team 5</a:t>
            </a:r>
          </a:p>
          <a:p>
            <a:pPr marL="0" indent="0">
              <a:buNone/>
            </a:pPr>
            <a:r>
              <a:rPr lang="en-US" dirty="0">
                <a:solidFill>
                  <a:schemeClr val="bg1">
                    <a:lumMod val="65000"/>
                  </a:schemeClr>
                </a:solidFill>
              </a:rPr>
              <a:t>Isaack Okwaro Nyagweso</a:t>
            </a:r>
          </a:p>
          <a:p>
            <a:pPr marL="0" indent="0">
              <a:buNone/>
            </a:pPr>
            <a:r>
              <a:rPr lang="en-US" dirty="0">
                <a:solidFill>
                  <a:schemeClr val="bg1">
                    <a:lumMod val="65000"/>
                  </a:schemeClr>
                </a:solidFill>
              </a:rPr>
              <a:t>Subhash </a:t>
            </a:r>
            <a:r>
              <a:rPr lang="en-US" dirty="0" err="1">
                <a:solidFill>
                  <a:schemeClr val="bg1">
                    <a:lumMod val="65000"/>
                  </a:schemeClr>
                </a:solidFill>
              </a:rPr>
              <a:t>Medipalli</a:t>
            </a:r>
            <a:endParaRPr lang="en-US" dirty="0">
              <a:solidFill>
                <a:schemeClr val="bg1">
                  <a:lumMod val="65000"/>
                </a:schemeClr>
              </a:solidFill>
            </a:endParaRPr>
          </a:p>
          <a:p>
            <a:pPr marL="0" indent="0">
              <a:buNone/>
            </a:pPr>
            <a:r>
              <a:rPr lang="en-US" dirty="0">
                <a:solidFill>
                  <a:schemeClr val="bg1">
                    <a:lumMod val="65000"/>
                  </a:schemeClr>
                </a:solidFill>
              </a:rPr>
              <a:t>Sairam Reddy </a:t>
            </a:r>
            <a:r>
              <a:rPr lang="en-US" dirty="0" err="1">
                <a:solidFill>
                  <a:schemeClr val="bg1">
                    <a:lumMod val="65000"/>
                  </a:schemeClr>
                </a:solidFill>
              </a:rPr>
              <a:t>Pulyala</a:t>
            </a:r>
            <a:endParaRPr lang="en-US" dirty="0">
              <a:solidFill>
                <a:schemeClr val="bg1">
                  <a:lumMod val="65000"/>
                </a:schemeClr>
              </a:solidFill>
            </a:endParaRPr>
          </a:p>
          <a:p>
            <a:pPr marL="0" indent="0">
              <a:buNone/>
            </a:pPr>
            <a:r>
              <a:rPr lang="en-US" dirty="0">
                <a:solidFill>
                  <a:schemeClr val="bg1">
                    <a:lumMod val="65000"/>
                  </a:schemeClr>
                </a:solidFill>
              </a:rPr>
              <a:t>Sudha Madhuri Guthi</a:t>
            </a:r>
          </a:p>
        </p:txBody>
      </p:sp>
      <p:sp>
        <p:nvSpPr>
          <p:cNvPr id="6" name="TextBox 5">
            <a:extLst>
              <a:ext uri="{FF2B5EF4-FFF2-40B4-BE49-F238E27FC236}">
                <a16:creationId xmlns:a16="http://schemas.microsoft.com/office/drawing/2014/main" id="{5E5699EA-F45E-EEF6-9AEF-B09D3D920672}"/>
              </a:ext>
            </a:extLst>
          </p:cNvPr>
          <p:cNvSpPr txBox="1"/>
          <p:nvPr/>
        </p:nvSpPr>
        <p:spPr>
          <a:xfrm>
            <a:off x="313754" y="5135347"/>
            <a:ext cx="4572000" cy="646331"/>
          </a:xfrm>
          <a:prstGeom prst="rect">
            <a:avLst/>
          </a:prstGeom>
          <a:noFill/>
        </p:spPr>
        <p:txBody>
          <a:bodyPr wrap="square">
            <a:spAutoFit/>
          </a:bodyPr>
          <a:lstStyle/>
          <a:p>
            <a:r>
              <a:rPr lang="en-US" dirty="0"/>
              <a:t>Comparison with </a:t>
            </a:r>
            <a:r>
              <a:rPr lang="en-US" dirty="0" err="1"/>
              <a:t>ViT</a:t>
            </a:r>
            <a:r>
              <a:rPr lang="en-US" dirty="0"/>
              <a:t>, CIFAR-10 Implementation, and Custom Augmentation</a:t>
            </a:r>
          </a:p>
        </p:txBody>
      </p:sp>
      <p:pic>
        <p:nvPicPr>
          <p:cNvPr id="7" name="Picture 6" descr="A diagram of several rectangular objects&#10;&#10;AI-generated content may be incorrect.">
            <a:extLst>
              <a:ext uri="{FF2B5EF4-FFF2-40B4-BE49-F238E27FC236}">
                <a16:creationId xmlns:a16="http://schemas.microsoft.com/office/drawing/2014/main" id="{E809C8DC-2BB2-25CC-F82E-30CEEBAF506F}"/>
              </a:ext>
            </a:extLst>
          </p:cNvPr>
          <p:cNvPicPr>
            <a:picLocks noChangeAspect="1"/>
          </p:cNvPicPr>
          <p:nvPr/>
        </p:nvPicPr>
        <p:blipFill>
          <a:blip r:embed="rId2"/>
          <a:stretch>
            <a:fillRect/>
          </a:stretch>
        </p:blipFill>
        <p:spPr>
          <a:xfrm>
            <a:off x="0" y="0"/>
            <a:ext cx="9141713" cy="3429000"/>
          </a:xfrm>
          <a:prstGeom prst="rect">
            <a:avLst/>
          </a:prstGeom>
        </p:spPr>
      </p:pic>
      <p:cxnSp>
        <p:nvCxnSpPr>
          <p:cNvPr id="9" name="Straight Connector 8">
            <a:extLst>
              <a:ext uri="{FF2B5EF4-FFF2-40B4-BE49-F238E27FC236}">
                <a16:creationId xmlns:a16="http://schemas.microsoft.com/office/drawing/2014/main" id="{B155632E-81F6-4903-712D-B7B798D14741}"/>
              </a:ext>
            </a:extLst>
          </p:cNvPr>
          <p:cNvCxnSpPr/>
          <p:nvPr/>
        </p:nvCxnSpPr>
        <p:spPr>
          <a:xfrm>
            <a:off x="5131558" y="3471310"/>
            <a:ext cx="0" cy="280802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369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4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4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4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4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4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rPr lang="en-US"/>
              <a:t>Swin: Patch Merging &amp; Hierarchy</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1029E6C3-CBB0-A09E-2E0E-548153AB4378}"/>
              </a:ext>
            </a:extLst>
          </p:cNvPr>
          <p:cNvGraphicFramePr>
            <a:graphicFrameLocks noGrp="1"/>
          </p:cNvGraphicFramePr>
          <p:nvPr>
            <p:ph idx="1"/>
            <p:extLst>
              <p:ext uri="{D42A27DB-BD31-4B8C-83A1-F6EECF244321}">
                <p14:modId xmlns:p14="http://schemas.microsoft.com/office/powerpoint/2010/main" val="3541798993"/>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B3BA3-01D0-5732-016F-36686D23D321}"/>
              </a:ext>
            </a:extLst>
          </p:cNvPr>
          <p:cNvSpPr>
            <a:spLocks noGrp="1"/>
          </p:cNvSpPr>
          <p:nvPr>
            <p:ph type="title"/>
          </p:nvPr>
        </p:nvSpPr>
        <p:spPr>
          <a:xfrm>
            <a:off x="628650" y="668377"/>
            <a:ext cx="7886700" cy="1325563"/>
          </a:xfrm>
        </p:spPr>
        <p:txBody>
          <a:bodyPr vert="horz" lIns="91440" tIns="45720" rIns="91440" bIns="45720" rtlCol="0" anchor="ctr">
            <a:normAutofit/>
          </a:bodyPr>
          <a:lstStyle/>
          <a:p>
            <a:pPr algn="l" defTabSz="914400">
              <a:lnSpc>
                <a:spcPct val="90000"/>
              </a:lnSpc>
            </a:pPr>
            <a:r>
              <a:rPr lang="en-US" kern="1200">
                <a:solidFill>
                  <a:schemeClr val="tx1"/>
                </a:solidFill>
                <a:latin typeface="+mj-lt"/>
                <a:ea typeface="+mj-ea"/>
                <a:cs typeface="+mj-cs"/>
              </a:rPr>
              <a:t>Patch Merging</a:t>
            </a:r>
          </a:p>
        </p:txBody>
      </p:sp>
      <p:sp>
        <p:nvSpPr>
          <p:cNvPr id="3" name="Content Placeholder 2">
            <a:extLst>
              <a:ext uri="{FF2B5EF4-FFF2-40B4-BE49-F238E27FC236}">
                <a16:creationId xmlns:a16="http://schemas.microsoft.com/office/drawing/2014/main" id="{DBC8CD74-A4A2-4440-5024-3D4C512FF496}"/>
              </a:ext>
            </a:extLst>
          </p:cNvPr>
          <p:cNvSpPr>
            <a:spLocks noGrp="1"/>
          </p:cNvSpPr>
          <p:nvPr>
            <p:ph idx="1"/>
          </p:nvPr>
        </p:nvSpPr>
        <p:spPr>
          <a:xfrm>
            <a:off x="628650" y="2177456"/>
            <a:ext cx="3823335" cy="3795748"/>
          </a:xfrm>
        </p:spPr>
        <p:txBody>
          <a:bodyPr vert="horz" lIns="91440" tIns="45720" rIns="91440" bIns="45720" rtlCol="0">
            <a:normAutofit/>
          </a:bodyPr>
          <a:lstStyle/>
          <a:p>
            <a:pPr indent="-228600" defTabSz="914400">
              <a:lnSpc>
                <a:spcPct val="90000"/>
              </a:lnSpc>
              <a:buFont typeface="Arial" panose="020B0604020202020204" pitchFamily="34" charset="0"/>
              <a:buChar char="•"/>
            </a:pPr>
            <a:r>
              <a:rPr lang="en-US" sz="1200"/>
              <a:t>class PatchMerging(nn.Module):</a:t>
            </a:r>
          </a:p>
          <a:p>
            <a:pPr indent="-228600" defTabSz="914400">
              <a:lnSpc>
                <a:spcPct val="90000"/>
              </a:lnSpc>
              <a:buFont typeface="Arial" panose="020B0604020202020204" pitchFamily="34" charset="0"/>
              <a:buChar char="•"/>
            </a:pPr>
            <a:r>
              <a:rPr lang="en-US" sz="1200"/>
              <a:t>def __init__(self, in_channels, out_channels, downscaling_factor):</a:t>
            </a:r>
          </a:p>
          <a:p>
            <a:pPr indent="-228600" defTabSz="914400">
              <a:lnSpc>
                <a:spcPct val="90000"/>
              </a:lnSpc>
              <a:buFont typeface="Arial" panose="020B0604020202020204" pitchFamily="34" charset="0"/>
              <a:buChar char="•"/>
            </a:pPr>
            <a:r>
              <a:rPr lang="en-US" sz="1200"/>
              <a:t>super().__init__()</a:t>
            </a:r>
          </a:p>
          <a:p>
            <a:pPr indent="-228600" defTabSz="914400">
              <a:lnSpc>
                <a:spcPct val="90000"/>
              </a:lnSpc>
              <a:buFont typeface="Arial" panose="020B0604020202020204" pitchFamily="34" charset="0"/>
              <a:buChar char="•"/>
            </a:pPr>
            <a:r>
              <a:rPr lang="en-US" sz="1200"/>
              <a:t>self.downscaling_factor = downscaling_factor</a:t>
            </a:r>
          </a:p>
          <a:p>
            <a:pPr indent="-228600" defTabSz="914400">
              <a:lnSpc>
                <a:spcPct val="90000"/>
              </a:lnSpc>
              <a:buFont typeface="Arial" panose="020B0604020202020204" pitchFamily="34" charset="0"/>
              <a:buChar char="•"/>
            </a:pPr>
            <a:r>
              <a:rPr lang="en-US" sz="1200"/>
              <a:t>self.patch_merge = nn.Unfold(kernel_size=downscaling_factor, stride=downscaling_factor, padding=0)</a:t>
            </a:r>
          </a:p>
          <a:p>
            <a:pPr indent="-228600" defTabSz="914400">
              <a:lnSpc>
                <a:spcPct val="90000"/>
              </a:lnSpc>
              <a:buFont typeface="Arial" panose="020B0604020202020204" pitchFamily="34" charset="0"/>
              <a:buChar char="•"/>
            </a:pPr>
            <a:r>
              <a:rPr lang="en-US" sz="1200"/>
              <a:t>self.linear = nn.Linear(in_channels * downscaling_factor ** 2, out_channels)</a:t>
            </a:r>
          </a:p>
          <a:p>
            <a:pPr indent="-228600" defTabSz="914400">
              <a:lnSpc>
                <a:spcPct val="90000"/>
              </a:lnSpc>
              <a:buFont typeface="Arial" panose="020B0604020202020204" pitchFamily="34" charset="0"/>
              <a:buChar char="•"/>
            </a:pPr>
            <a:br>
              <a:rPr lang="en-US" sz="1200"/>
            </a:br>
            <a:r>
              <a:rPr lang="en-US" sz="1200"/>
              <a:t>def forward(self, x):</a:t>
            </a:r>
          </a:p>
          <a:p>
            <a:pPr indent="-228600" defTabSz="914400">
              <a:lnSpc>
                <a:spcPct val="90000"/>
              </a:lnSpc>
              <a:buFont typeface="Arial" panose="020B0604020202020204" pitchFamily="34" charset="0"/>
              <a:buChar char="•"/>
            </a:pPr>
            <a:r>
              <a:rPr lang="en-US" sz="1200"/>
              <a:t>b, c, h, w = x.shape</a:t>
            </a:r>
          </a:p>
          <a:p>
            <a:pPr indent="-228600" defTabSz="914400">
              <a:lnSpc>
                <a:spcPct val="90000"/>
              </a:lnSpc>
              <a:buFont typeface="Arial" panose="020B0604020202020204" pitchFamily="34" charset="0"/>
              <a:buChar char="•"/>
            </a:pPr>
            <a:r>
              <a:rPr lang="en-US" sz="1200"/>
              <a:t>new_h, new_w = h // self.downscaling_factor, w // self.downscaling_factor</a:t>
            </a:r>
          </a:p>
          <a:p>
            <a:pPr indent="-228600" defTabSz="914400">
              <a:lnSpc>
                <a:spcPct val="90000"/>
              </a:lnSpc>
              <a:buFont typeface="Arial" panose="020B0604020202020204" pitchFamily="34" charset="0"/>
              <a:buChar char="•"/>
            </a:pPr>
            <a:r>
              <a:rPr lang="en-US" sz="1200"/>
              <a:t>x = self.patch_merge(x).view(b, -1, new_h, new_w).permute(0, 2, 3, 1)</a:t>
            </a:r>
          </a:p>
          <a:p>
            <a:pPr indent="-228600" defTabSz="914400">
              <a:lnSpc>
                <a:spcPct val="90000"/>
              </a:lnSpc>
              <a:buFont typeface="Arial" panose="020B0604020202020204" pitchFamily="34" charset="0"/>
              <a:buChar char="•"/>
            </a:pPr>
            <a:r>
              <a:rPr lang="en-US" sz="1200"/>
              <a:t>x = self.linear(x)</a:t>
            </a:r>
          </a:p>
          <a:p>
            <a:pPr indent="-228600" defTabSz="914400">
              <a:lnSpc>
                <a:spcPct val="90000"/>
              </a:lnSpc>
              <a:buFont typeface="Arial" panose="020B0604020202020204" pitchFamily="34" charset="0"/>
              <a:buChar char="•"/>
            </a:pPr>
            <a:r>
              <a:rPr lang="en-US" sz="1200"/>
              <a:t>return x</a:t>
            </a:r>
          </a:p>
          <a:p>
            <a:pPr indent="-228600" defTabSz="914400">
              <a:lnSpc>
                <a:spcPct val="90000"/>
              </a:lnSpc>
              <a:buFont typeface="Arial" panose="020B0604020202020204" pitchFamily="34" charset="0"/>
              <a:buChar char="•"/>
            </a:pPr>
            <a:endParaRPr lang="en-US" sz="1200"/>
          </a:p>
        </p:txBody>
      </p:sp>
      <p:sp>
        <p:nvSpPr>
          <p:cNvPr id="7" name="TextBox 6">
            <a:extLst>
              <a:ext uri="{FF2B5EF4-FFF2-40B4-BE49-F238E27FC236}">
                <a16:creationId xmlns:a16="http://schemas.microsoft.com/office/drawing/2014/main" id="{649E639A-B311-A640-F753-9E376975C026}"/>
              </a:ext>
            </a:extLst>
          </p:cNvPr>
          <p:cNvSpPr txBox="1"/>
          <p:nvPr/>
        </p:nvSpPr>
        <p:spPr>
          <a:xfrm>
            <a:off x="4692015" y="2177456"/>
            <a:ext cx="3823335" cy="379574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dirty="0"/>
              <a:t>The </a:t>
            </a:r>
            <a:r>
              <a:rPr lang="en-US" dirty="0" err="1"/>
              <a:t>PatchMerging</a:t>
            </a:r>
            <a:r>
              <a:rPr lang="en-US" dirty="0"/>
              <a:t> module reduces spatial dimensions while increasing channel depth for hierarchical feature learning.</a:t>
            </a:r>
            <a:br>
              <a:rPr lang="en-US" dirty="0"/>
            </a:br>
            <a:r>
              <a:rPr lang="en-US" dirty="0"/>
              <a:t>It uses </a:t>
            </a:r>
            <a:r>
              <a:rPr lang="en-US" dirty="0" err="1"/>
              <a:t>nn.Unfold</a:t>
            </a:r>
            <a:r>
              <a:rPr lang="en-US" dirty="0"/>
              <a:t> to extract non-overlapping patches and flattens them.</a:t>
            </a:r>
            <a:br>
              <a:rPr lang="en-US" dirty="0"/>
            </a:br>
            <a:r>
              <a:rPr lang="en-US" dirty="0"/>
              <a:t>A linear layer then projects each patch to a higher-dimensional embedding.</a:t>
            </a:r>
            <a:br>
              <a:rPr lang="en-US" dirty="0"/>
            </a:br>
            <a:r>
              <a:rPr lang="en-US" dirty="0"/>
              <a:t>This operation enables effective </a:t>
            </a:r>
            <a:r>
              <a:rPr lang="en-US" b="1" dirty="0" err="1"/>
              <a:t>downsampling</a:t>
            </a:r>
            <a:r>
              <a:rPr lang="en-US" dirty="0"/>
              <a:t> in the </a:t>
            </a:r>
            <a:r>
              <a:rPr lang="en-US" dirty="0" err="1"/>
              <a:t>Swin</a:t>
            </a:r>
            <a:r>
              <a:rPr lang="en-US" dirty="0"/>
              <a:t> Transformer without losing local context.</a:t>
            </a:r>
          </a:p>
          <a:p>
            <a:pPr indent="-228600" defTabSz="9144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49374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5F36-53C4-823C-24F8-C2C7A5148812}"/>
              </a:ext>
            </a:extLst>
          </p:cNvPr>
          <p:cNvSpPr>
            <a:spLocks noGrp="1"/>
          </p:cNvSpPr>
          <p:nvPr>
            <p:ph type="title"/>
          </p:nvPr>
        </p:nvSpPr>
        <p:spPr>
          <a:xfrm>
            <a:off x="457200" y="274639"/>
            <a:ext cx="7740869" cy="692314"/>
          </a:xfrm>
        </p:spPr>
        <p:txBody>
          <a:bodyPr>
            <a:normAutofit/>
          </a:bodyPr>
          <a:lstStyle/>
          <a:p>
            <a:r>
              <a:rPr lang="en-US" sz="3200" dirty="0"/>
              <a:t>Checkpoint Loading Mechanism</a:t>
            </a:r>
          </a:p>
        </p:txBody>
      </p:sp>
      <p:sp>
        <p:nvSpPr>
          <p:cNvPr id="3" name="Content Placeholder 2">
            <a:extLst>
              <a:ext uri="{FF2B5EF4-FFF2-40B4-BE49-F238E27FC236}">
                <a16:creationId xmlns:a16="http://schemas.microsoft.com/office/drawing/2014/main" id="{3A6657D0-BE42-A4CF-B588-D2C5CCFCA3B9}"/>
              </a:ext>
            </a:extLst>
          </p:cNvPr>
          <p:cNvSpPr>
            <a:spLocks noGrp="1"/>
          </p:cNvSpPr>
          <p:nvPr>
            <p:ph idx="1"/>
          </p:nvPr>
        </p:nvSpPr>
        <p:spPr>
          <a:xfrm>
            <a:off x="157655" y="966953"/>
            <a:ext cx="4897821" cy="3644462"/>
          </a:xfrm>
        </p:spPr>
        <p:txBody>
          <a:bodyPr>
            <a:normAutofit/>
          </a:bodyPr>
          <a:lstStyle/>
          <a:p>
            <a:pPr marL="0" indent="0">
              <a:buNone/>
            </a:pPr>
            <a:r>
              <a:rPr lang="en-US" sz="1000" dirty="0"/>
              <a:t>if </a:t>
            </a:r>
            <a:r>
              <a:rPr lang="en-US" sz="1000" dirty="0" err="1"/>
              <a:t>args.resume</a:t>
            </a:r>
            <a:r>
              <a:rPr lang="en-US" sz="1000" dirty="0"/>
              <a:t>:</a:t>
            </a:r>
          </a:p>
          <a:p>
            <a:pPr marL="0" indent="0">
              <a:buNone/>
            </a:pPr>
            <a:r>
              <a:rPr lang="en-US" sz="1000" dirty="0"/>
              <a:t>	</a:t>
            </a:r>
            <a:r>
              <a:rPr lang="en-US" sz="1000" dirty="0" err="1"/>
              <a:t>checkpoint_path</a:t>
            </a:r>
            <a:r>
              <a:rPr lang="en-US" sz="1000" dirty="0"/>
              <a:t> = f'./checkpoint/{</a:t>
            </a:r>
            <a:r>
              <a:rPr lang="en-US" sz="1000" dirty="0" err="1"/>
              <a:t>args.net</a:t>
            </a:r>
            <a:r>
              <a:rPr lang="en-US" sz="1000" dirty="0"/>
              <a:t>}-{</a:t>
            </a:r>
            <a:r>
              <a:rPr lang="en-US" sz="1000" dirty="0" err="1"/>
              <a:t>args.patch</a:t>
            </a:r>
            <a:r>
              <a:rPr lang="en-US" sz="1000" dirty="0"/>
              <a:t>}-ckpt.t7’</a:t>
            </a:r>
          </a:p>
          <a:p>
            <a:pPr marL="0" indent="0">
              <a:buNone/>
            </a:pPr>
            <a:r>
              <a:rPr lang="en-US" sz="1000" dirty="0"/>
              <a:t>	if </a:t>
            </a:r>
            <a:r>
              <a:rPr lang="en-US" sz="1000" dirty="0" err="1"/>
              <a:t>os.path.exists</a:t>
            </a:r>
            <a:r>
              <a:rPr lang="en-US" sz="1000" dirty="0"/>
              <a:t>(</a:t>
            </a:r>
            <a:r>
              <a:rPr lang="en-US" sz="1000" dirty="0" err="1"/>
              <a:t>checkpoint_path</a:t>
            </a:r>
            <a:r>
              <a:rPr lang="en-US" sz="1000" dirty="0"/>
              <a:t>):</a:t>
            </a:r>
          </a:p>
          <a:p>
            <a:pPr marL="0" indent="0">
              <a:buNone/>
            </a:pPr>
            <a:r>
              <a:rPr lang="en-US" sz="1000" dirty="0"/>
              <a:t>		try:</a:t>
            </a:r>
          </a:p>
          <a:p>
            <a:pPr marL="0" indent="0">
              <a:buNone/>
            </a:pPr>
            <a:r>
              <a:rPr lang="en-US" sz="1000" dirty="0"/>
              <a:t>			print(</a:t>
            </a:r>
            <a:r>
              <a:rPr lang="en-US" sz="1000" dirty="0" err="1"/>
              <a:t>f"Resuming</a:t>
            </a:r>
            <a:r>
              <a:rPr lang="en-US" sz="1000" dirty="0"/>
              <a:t> from checkpoint {</a:t>
            </a:r>
            <a:r>
              <a:rPr lang="en-US" sz="1000" dirty="0" err="1"/>
              <a:t>checkpoint_path</a:t>
            </a:r>
            <a:r>
              <a:rPr lang="en-US" sz="1000" dirty="0"/>
              <a:t>}...")</a:t>
            </a:r>
          </a:p>
          <a:p>
            <a:pPr marL="0" indent="0">
              <a:buNone/>
            </a:pPr>
            <a:r>
              <a:rPr lang="en-US" sz="1000" dirty="0"/>
              <a:t>			checkpoint = </a:t>
            </a:r>
            <a:r>
              <a:rPr lang="en-US" sz="1000" dirty="0" err="1"/>
              <a:t>torch.load</a:t>
            </a:r>
            <a:r>
              <a:rPr lang="en-US" sz="1000" dirty="0"/>
              <a:t>(</a:t>
            </a:r>
            <a:r>
              <a:rPr lang="en-US" sz="1000" dirty="0" err="1"/>
              <a:t>checkpoint_path</a:t>
            </a:r>
            <a:r>
              <a:rPr lang="en-US" sz="1000" dirty="0"/>
              <a:t>, </a:t>
            </a:r>
            <a:r>
              <a:rPr lang="en-US" sz="1000" dirty="0" err="1"/>
              <a:t>map_location</a:t>
            </a:r>
            <a:r>
              <a:rPr lang="en-US" sz="1000" dirty="0"/>
              <a:t>=device)</a:t>
            </a:r>
          </a:p>
          <a:p>
            <a:pPr marL="0" indent="0">
              <a:buNone/>
            </a:pPr>
            <a:r>
              <a:rPr lang="en-US" sz="1000" dirty="0"/>
              <a:t>			</a:t>
            </a:r>
            <a:r>
              <a:rPr lang="en-US" sz="1000" dirty="0" err="1"/>
              <a:t>net.load_state_dict</a:t>
            </a:r>
            <a:r>
              <a:rPr lang="en-US" sz="1000" dirty="0"/>
              <a:t>(checkpoint['model’])</a:t>
            </a:r>
          </a:p>
          <a:p>
            <a:pPr marL="0" indent="0">
              <a:buNone/>
            </a:pPr>
            <a:r>
              <a:rPr lang="en-US" sz="1000" dirty="0"/>
              <a:t>			if 'optimizer' in checkpoint and 'scaler' in checkpoint:</a:t>
            </a:r>
          </a:p>
          <a:p>
            <a:pPr marL="0" indent="0">
              <a:buNone/>
            </a:pPr>
            <a:r>
              <a:rPr lang="en-US" sz="1000" dirty="0"/>
              <a:t>				</a:t>
            </a:r>
            <a:r>
              <a:rPr lang="en-US" sz="1000" dirty="0" err="1"/>
              <a:t>optimizer.load_state_dict</a:t>
            </a:r>
            <a:r>
              <a:rPr lang="en-US" sz="1000" dirty="0"/>
              <a:t>(checkpoint['optimizer’])</a:t>
            </a:r>
          </a:p>
          <a:p>
            <a:pPr marL="0" indent="0">
              <a:buNone/>
            </a:pPr>
            <a:r>
              <a:rPr lang="en-US" sz="1000" dirty="0"/>
              <a:t>				</a:t>
            </a:r>
            <a:r>
              <a:rPr lang="en-US" sz="1000" dirty="0" err="1"/>
              <a:t>scaler.load_state_dict</a:t>
            </a:r>
            <a:r>
              <a:rPr lang="en-US" sz="1000" dirty="0"/>
              <a:t>(checkpoint['scaler’])</a:t>
            </a:r>
          </a:p>
          <a:p>
            <a:pPr marL="0" indent="0">
              <a:buNone/>
            </a:pPr>
            <a:r>
              <a:rPr lang="en-US" sz="1000" dirty="0"/>
              <a:t>			</a:t>
            </a:r>
            <a:r>
              <a:rPr lang="en-US" sz="1000" dirty="0" err="1"/>
              <a:t>start_epoch</a:t>
            </a:r>
            <a:r>
              <a:rPr lang="en-US" sz="1000" dirty="0"/>
              <a:t> = </a:t>
            </a:r>
            <a:r>
              <a:rPr lang="en-US" sz="1000" dirty="0" err="1"/>
              <a:t>checkpoint.get</a:t>
            </a:r>
            <a:r>
              <a:rPr lang="en-US" sz="1000" dirty="0"/>
              <a:t>('epoch', 0) + 1</a:t>
            </a:r>
          </a:p>
          <a:p>
            <a:pPr marL="0" indent="0">
              <a:buNone/>
            </a:pPr>
            <a:r>
              <a:rPr lang="en-US" sz="1000" dirty="0"/>
              <a:t>			</a:t>
            </a:r>
            <a:r>
              <a:rPr lang="en-US" sz="1000" dirty="0" err="1"/>
              <a:t>best_acc</a:t>
            </a:r>
            <a:r>
              <a:rPr lang="en-US" sz="1000" dirty="0"/>
              <a:t> = </a:t>
            </a:r>
            <a:r>
              <a:rPr lang="en-US" sz="1000" dirty="0" err="1"/>
              <a:t>checkpoint.get</a:t>
            </a:r>
            <a:r>
              <a:rPr lang="en-US" sz="1000" dirty="0"/>
              <a:t>('acc', 0)</a:t>
            </a:r>
          </a:p>
          <a:p>
            <a:pPr marL="0" indent="0">
              <a:buNone/>
            </a:pPr>
            <a:r>
              <a:rPr lang="en-US" sz="1000" dirty="0"/>
              <a:t>			print(</a:t>
            </a:r>
            <a:r>
              <a:rPr lang="en-US" sz="1000" dirty="0" err="1"/>
              <a:t>f"Resumed</a:t>
            </a:r>
            <a:r>
              <a:rPr lang="en-US" sz="1000" dirty="0"/>
              <a:t> at epoch {</a:t>
            </a:r>
            <a:r>
              <a:rPr lang="en-US" sz="1000" dirty="0" err="1"/>
              <a:t>start_epoch</a:t>
            </a:r>
            <a:r>
              <a:rPr lang="en-US" sz="1000" dirty="0"/>
              <a:t>} with best accuracy {best_acc:.2f}%")</a:t>
            </a:r>
          </a:p>
          <a:p>
            <a:pPr marL="0" indent="0">
              <a:buNone/>
            </a:pPr>
            <a:r>
              <a:rPr lang="en-US" sz="1000" dirty="0"/>
              <a:t>		except Exception as e:</a:t>
            </a:r>
          </a:p>
          <a:p>
            <a:pPr marL="0" indent="0">
              <a:buNone/>
            </a:pPr>
            <a:r>
              <a:rPr lang="en-US" sz="1000" dirty="0"/>
              <a:t>			print(</a:t>
            </a:r>
            <a:r>
              <a:rPr lang="en-US" sz="1000" dirty="0" err="1"/>
              <a:t>f"Failed</a:t>
            </a:r>
            <a:r>
              <a:rPr lang="en-US" sz="1000" dirty="0"/>
              <a:t> to load checkpoint: {e}")</a:t>
            </a:r>
          </a:p>
          <a:p>
            <a:pPr marL="0" indent="0">
              <a:buNone/>
            </a:pPr>
            <a:r>
              <a:rPr lang="en-US" sz="1000" dirty="0"/>
              <a:t>			print("Training from scratch instead.")</a:t>
            </a:r>
          </a:p>
          <a:p>
            <a:pPr marL="0" indent="0">
              <a:buNone/>
            </a:pPr>
            <a:r>
              <a:rPr lang="en-US" sz="1000" dirty="0"/>
              <a:t>	else:</a:t>
            </a:r>
          </a:p>
          <a:p>
            <a:pPr marL="0" indent="0">
              <a:buNone/>
            </a:pPr>
            <a:r>
              <a:rPr lang="en-US" sz="1000" dirty="0"/>
              <a:t>		print("No checkpoint found. Training from scratch.")</a:t>
            </a:r>
          </a:p>
          <a:p>
            <a:endParaRPr lang="en-US" sz="1000" dirty="0"/>
          </a:p>
        </p:txBody>
      </p:sp>
      <p:pic>
        <p:nvPicPr>
          <p:cNvPr id="5" name="Picture 4">
            <a:extLst>
              <a:ext uri="{FF2B5EF4-FFF2-40B4-BE49-F238E27FC236}">
                <a16:creationId xmlns:a16="http://schemas.microsoft.com/office/drawing/2014/main" id="{052838C2-2966-02FE-38E3-55AF8136958C}"/>
              </a:ext>
            </a:extLst>
          </p:cNvPr>
          <p:cNvPicPr>
            <a:picLocks noChangeAspect="1"/>
          </p:cNvPicPr>
          <p:nvPr/>
        </p:nvPicPr>
        <p:blipFill>
          <a:blip r:embed="rId2"/>
          <a:stretch>
            <a:fillRect/>
          </a:stretch>
        </p:blipFill>
        <p:spPr>
          <a:xfrm>
            <a:off x="504497" y="4590464"/>
            <a:ext cx="7772400" cy="2260014"/>
          </a:xfrm>
          <a:prstGeom prst="rect">
            <a:avLst/>
          </a:prstGeom>
        </p:spPr>
      </p:pic>
      <p:sp>
        <p:nvSpPr>
          <p:cNvPr id="7" name="TextBox 6">
            <a:extLst>
              <a:ext uri="{FF2B5EF4-FFF2-40B4-BE49-F238E27FC236}">
                <a16:creationId xmlns:a16="http://schemas.microsoft.com/office/drawing/2014/main" id="{B49B11B0-999B-2196-51AC-85A7A4D03EBB}"/>
              </a:ext>
            </a:extLst>
          </p:cNvPr>
          <p:cNvSpPr txBox="1"/>
          <p:nvPr/>
        </p:nvSpPr>
        <p:spPr>
          <a:xfrm>
            <a:off x="5055476" y="1051034"/>
            <a:ext cx="3584027" cy="3539430"/>
          </a:xfrm>
          <a:prstGeom prst="rect">
            <a:avLst/>
          </a:prstGeom>
          <a:noFill/>
        </p:spPr>
        <p:txBody>
          <a:bodyPr wrap="square" rtlCol="0">
            <a:spAutoFit/>
          </a:bodyPr>
          <a:lstStyle/>
          <a:p>
            <a:r>
              <a:rPr lang="en-US" sz="1600" b="1" dirty="0"/>
              <a:t>Checkpoint Resumption Logic</a:t>
            </a:r>
          </a:p>
          <a:p>
            <a:r>
              <a:rPr lang="en-US" sz="1600" dirty="0"/>
              <a:t>This block allows the model to </a:t>
            </a:r>
            <a:r>
              <a:rPr lang="en-US" sz="1600" b="1" dirty="0"/>
              <a:t>resume training</a:t>
            </a:r>
            <a:r>
              <a:rPr lang="en-US" sz="1600" dirty="0"/>
              <a:t> from a previously saved checkpoint.</a:t>
            </a:r>
            <a:br>
              <a:rPr lang="en-US" sz="1600" dirty="0"/>
            </a:br>
            <a:r>
              <a:rPr lang="en-US" sz="1600" dirty="0"/>
              <a:t>It restores the model weights, optimizer state, scaler (for AMP), and training epoch.</a:t>
            </a:r>
            <a:br>
              <a:rPr lang="en-US" sz="1600" dirty="0"/>
            </a:br>
            <a:r>
              <a:rPr lang="en-US" sz="1600" dirty="0"/>
              <a:t>If loading fails or the file doesn't exist, training </a:t>
            </a:r>
            <a:r>
              <a:rPr lang="en-US" sz="1600" b="1" dirty="0"/>
              <a:t>automatically restarts from scratch</a:t>
            </a:r>
            <a:r>
              <a:rPr lang="en-US" sz="1600" dirty="0"/>
              <a:t>.</a:t>
            </a:r>
            <a:br>
              <a:rPr lang="en-US" sz="1600" dirty="0"/>
            </a:br>
            <a:r>
              <a:rPr lang="en-US" sz="1600" dirty="0"/>
              <a:t>This ensures </a:t>
            </a:r>
            <a:r>
              <a:rPr lang="en-US" sz="1600" b="1" dirty="0"/>
              <a:t>training continuity</a:t>
            </a:r>
            <a:r>
              <a:rPr lang="en-US" sz="1600" dirty="0"/>
              <a:t> and safeguards progress across long sessions or crashes.</a:t>
            </a:r>
          </a:p>
          <a:p>
            <a:endParaRPr lang="en-US" sz="1600" dirty="0"/>
          </a:p>
        </p:txBody>
      </p:sp>
    </p:spTree>
    <p:extLst>
      <p:ext uri="{BB962C8B-B14F-4D97-AF65-F5344CB8AC3E}">
        <p14:creationId xmlns:p14="http://schemas.microsoft.com/office/powerpoint/2010/main" val="83904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dirty="0"/>
              <a:t>Results &amp; Insights</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417361C3-9E6A-8BF7-1999-B3C21F1C1CDD}"/>
              </a:ext>
            </a:extLst>
          </p:cNvPr>
          <p:cNvGraphicFramePr>
            <a:graphicFrameLocks noGrp="1"/>
          </p:cNvGraphicFramePr>
          <p:nvPr>
            <p:ph idx="1"/>
            <p:extLst>
              <p:ext uri="{D42A27DB-BD31-4B8C-83A1-F6EECF244321}">
                <p14:modId xmlns:p14="http://schemas.microsoft.com/office/powerpoint/2010/main" val="471884360"/>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720953"/>
            <a:ext cx="7886700" cy="5416094"/>
          </a:xfrm>
          <a:custGeom>
            <a:avLst/>
            <a:gdLst>
              <a:gd name="connsiteX0" fmla="*/ 0 w 7886700"/>
              <a:gd name="connsiteY0" fmla="*/ 0 h 5416094"/>
              <a:gd name="connsiteX1" fmla="*/ 578358 w 7886700"/>
              <a:gd name="connsiteY1" fmla="*/ 0 h 5416094"/>
              <a:gd name="connsiteX2" fmla="*/ 998982 w 7886700"/>
              <a:gd name="connsiteY2" fmla="*/ 0 h 5416094"/>
              <a:gd name="connsiteX3" fmla="*/ 1813941 w 7886700"/>
              <a:gd name="connsiteY3" fmla="*/ 0 h 5416094"/>
              <a:gd name="connsiteX4" fmla="*/ 2392299 w 7886700"/>
              <a:gd name="connsiteY4" fmla="*/ 0 h 5416094"/>
              <a:gd name="connsiteX5" fmla="*/ 2970657 w 7886700"/>
              <a:gd name="connsiteY5" fmla="*/ 0 h 5416094"/>
              <a:gd name="connsiteX6" fmla="*/ 3785616 w 7886700"/>
              <a:gd name="connsiteY6" fmla="*/ 0 h 5416094"/>
              <a:gd name="connsiteX7" fmla="*/ 4285107 w 7886700"/>
              <a:gd name="connsiteY7" fmla="*/ 0 h 5416094"/>
              <a:gd name="connsiteX8" fmla="*/ 5100066 w 7886700"/>
              <a:gd name="connsiteY8" fmla="*/ 0 h 5416094"/>
              <a:gd name="connsiteX9" fmla="*/ 5915025 w 7886700"/>
              <a:gd name="connsiteY9" fmla="*/ 0 h 5416094"/>
              <a:gd name="connsiteX10" fmla="*/ 6572250 w 7886700"/>
              <a:gd name="connsiteY10" fmla="*/ 0 h 5416094"/>
              <a:gd name="connsiteX11" fmla="*/ 7886700 w 7886700"/>
              <a:gd name="connsiteY11" fmla="*/ 0 h 5416094"/>
              <a:gd name="connsiteX12" fmla="*/ 7886700 w 7886700"/>
              <a:gd name="connsiteY12" fmla="*/ 622851 h 5416094"/>
              <a:gd name="connsiteX13" fmla="*/ 7886700 w 7886700"/>
              <a:gd name="connsiteY13" fmla="*/ 1137380 h 5416094"/>
              <a:gd name="connsiteX14" fmla="*/ 7886700 w 7886700"/>
              <a:gd name="connsiteY14" fmla="*/ 1814391 h 5416094"/>
              <a:gd name="connsiteX15" fmla="*/ 7886700 w 7886700"/>
              <a:gd name="connsiteY15" fmla="*/ 2491403 h 5416094"/>
              <a:gd name="connsiteX16" fmla="*/ 7886700 w 7886700"/>
              <a:gd name="connsiteY16" fmla="*/ 3168415 h 5416094"/>
              <a:gd name="connsiteX17" fmla="*/ 7886700 w 7886700"/>
              <a:gd name="connsiteY17" fmla="*/ 3899588 h 5416094"/>
              <a:gd name="connsiteX18" fmla="*/ 7886700 w 7886700"/>
              <a:gd name="connsiteY18" fmla="*/ 4630760 h 5416094"/>
              <a:gd name="connsiteX19" fmla="*/ 7886700 w 7886700"/>
              <a:gd name="connsiteY19" fmla="*/ 5416094 h 5416094"/>
              <a:gd name="connsiteX20" fmla="*/ 7466076 w 7886700"/>
              <a:gd name="connsiteY20" fmla="*/ 5416094 h 5416094"/>
              <a:gd name="connsiteX21" fmla="*/ 6651117 w 7886700"/>
              <a:gd name="connsiteY21" fmla="*/ 5416094 h 5416094"/>
              <a:gd name="connsiteX22" fmla="*/ 5993892 w 7886700"/>
              <a:gd name="connsiteY22" fmla="*/ 5416094 h 5416094"/>
              <a:gd name="connsiteX23" fmla="*/ 5494401 w 7886700"/>
              <a:gd name="connsiteY23" fmla="*/ 5416094 h 5416094"/>
              <a:gd name="connsiteX24" fmla="*/ 4837176 w 7886700"/>
              <a:gd name="connsiteY24" fmla="*/ 5416094 h 5416094"/>
              <a:gd name="connsiteX25" fmla="*/ 4416552 w 7886700"/>
              <a:gd name="connsiteY25" fmla="*/ 5416094 h 5416094"/>
              <a:gd name="connsiteX26" fmla="*/ 3995928 w 7886700"/>
              <a:gd name="connsiteY26" fmla="*/ 5416094 h 5416094"/>
              <a:gd name="connsiteX27" fmla="*/ 3338703 w 7886700"/>
              <a:gd name="connsiteY27" fmla="*/ 5416094 h 5416094"/>
              <a:gd name="connsiteX28" fmla="*/ 2839212 w 7886700"/>
              <a:gd name="connsiteY28" fmla="*/ 5416094 h 5416094"/>
              <a:gd name="connsiteX29" fmla="*/ 2103120 w 7886700"/>
              <a:gd name="connsiteY29" fmla="*/ 5416094 h 5416094"/>
              <a:gd name="connsiteX30" fmla="*/ 1603629 w 7886700"/>
              <a:gd name="connsiteY30" fmla="*/ 5416094 h 5416094"/>
              <a:gd name="connsiteX31" fmla="*/ 867537 w 7886700"/>
              <a:gd name="connsiteY31" fmla="*/ 5416094 h 5416094"/>
              <a:gd name="connsiteX32" fmla="*/ 0 w 7886700"/>
              <a:gd name="connsiteY32" fmla="*/ 5416094 h 5416094"/>
              <a:gd name="connsiteX33" fmla="*/ 0 w 7886700"/>
              <a:gd name="connsiteY33" fmla="*/ 4684921 h 5416094"/>
              <a:gd name="connsiteX34" fmla="*/ 0 w 7886700"/>
              <a:gd name="connsiteY34" fmla="*/ 3953749 h 5416094"/>
              <a:gd name="connsiteX35" fmla="*/ 0 w 7886700"/>
              <a:gd name="connsiteY35" fmla="*/ 3168415 h 5416094"/>
              <a:gd name="connsiteX36" fmla="*/ 0 w 7886700"/>
              <a:gd name="connsiteY36" fmla="*/ 2545564 h 5416094"/>
              <a:gd name="connsiteX37" fmla="*/ 0 w 7886700"/>
              <a:gd name="connsiteY37" fmla="*/ 1760231 h 5416094"/>
              <a:gd name="connsiteX38" fmla="*/ 0 w 7886700"/>
              <a:gd name="connsiteY38" fmla="*/ 1191541 h 5416094"/>
              <a:gd name="connsiteX39" fmla="*/ 0 w 7886700"/>
              <a:gd name="connsiteY39" fmla="*/ 677012 h 5416094"/>
              <a:gd name="connsiteX40" fmla="*/ 0 w 7886700"/>
              <a:gd name="connsiteY4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886700" h="5416094"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917044" y="253972"/>
                  <a:pt x="7878280" y="382927"/>
                  <a:pt x="7886700" y="622851"/>
                </a:cubicBezTo>
                <a:cubicBezTo>
                  <a:pt x="7895120" y="862775"/>
                  <a:pt x="7898095" y="881954"/>
                  <a:pt x="7886700" y="1137380"/>
                </a:cubicBezTo>
                <a:cubicBezTo>
                  <a:pt x="7875305" y="1392806"/>
                  <a:pt x="7859449" y="1500954"/>
                  <a:pt x="7886700" y="1814391"/>
                </a:cubicBezTo>
                <a:cubicBezTo>
                  <a:pt x="7913951" y="2127828"/>
                  <a:pt x="7899710" y="2276490"/>
                  <a:pt x="7886700" y="2491403"/>
                </a:cubicBezTo>
                <a:cubicBezTo>
                  <a:pt x="7873690" y="2706316"/>
                  <a:pt x="7899048" y="2943627"/>
                  <a:pt x="7886700" y="3168415"/>
                </a:cubicBezTo>
                <a:cubicBezTo>
                  <a:pt x="7874352" y="3393203"/>
                  <a:pt x="7895759" y="3539359"/>
                  <a:pt x="7886700" y="3899588"/>
                </a:cubicBezTo>
                <a:cubicBezTo>
                  <a:pt x="7877641" y="4259817"/>
                  <a:pt x="7907485" y="4437980"/>
                  <a:pt x="7886700" y="4630760"/>
                </a:cubicBezTo>
                <a:cubicBezTo>
                  <a:pt x="7865915" y="4823540"/>
                  <a:pt x="7871525" y="5198637"/>
                  <a:pt x="7886700" y="5416094"/>
                </a:cubicBezTo>
                <a:cubicBezTo>
                  <a:pt x="7691680" y="5431844"/>
                  <a:pt x="7601555" y="5415681"/>
                  <a:pt x="7466076" y="5416094"/>
                </a:cubicBezTo>
                <a:cubicBezTo>
                  <a:pt x="7330597" y="5416507"/>
                  <a:pt x="6831360" y="5424066"/>
                  <a:pt x="6651117" y="5416094"/>
                </a:cubicBezTo>
                <a:cubicBezTo>
                  <a:pt x="6470874" y="5408122"/>
                  <a:pt x="6162822" y="5448218"/>
                  <a:pt x="5993892" y="5416094"/>
                </a:cubicBezTo>
                <a:cubicBezTo>
                  <a:pt x="5824963" y="5383970"/>
                  <a:pt x="5688089" y="5423575"/>
                  <a:pt x="5494401" y="5416094"/>
                </a:cubicBezTo>
                <a:cubicBezTo>
                  <a:pt x="5300713" y="5408613"/>
                  <a:pt x="5038344" y="5439836"/>
                  <a:pt x="4837176" y="5416094"/>
                </a:cubicBezTo>
                <a:cubicBezTo>
                  <a:pt x="4636008" y="5392352"/>
                  <a:pt x="4547230" y="5414191"/>
                  <a:pt x="4416552" y="5416094"/>
                </a:cubicBezTo>
                <a:cubicBezTo>
                  <a:pt x="4285874" y="5417997"/>
                  <a:pt x="4197467" y="5397786"/>
                  <a:pt x="3995928" y="5416094"/>
                </a:cubicBezTo>
                <a:cubicBezTo>
                  <a:pt x="3794389" y="5434402"/>
                  <a:pt x="3512175" y="5385012"/>
                  <a:pt x="3338703" y="5416094"/>
                </a:cubicBezTo>
                <a:cubicBezTo>
                  <a:pt x="3165232" y="5447176"/>
                  <a:pt x="2961841" y="5402137"/>
                  <a:pt x="2839212" y="5416094"/>
                </a:cubicBezTo>
                <a:cubicBezTo>
                  <a:pt x="2716583" y="5430051"/>
                  <a:pt x="2260631" y="5391454"/>
                  <a:pt x="2103120" y="5416094"/>
                </a:cubicBezTo>
                <a:cubicBezTo>
                  <a:pt x="1945609" y="5440734"/>
                  <a:pt x="1802870" y="5413244"/>
                  <a:pt x="1603629" y="5416094"/>
                </a:cubicBezTo>
                <a:cubicBezTo>
                  <a:pt x="1404388" y="5418944"/>
                  <a:pt x="1036615" y="5428037"/>
                  <a:pt x="867537" y="5416094"/>
                </a:cubicBezTo>
                <a:cubicBezTo>
                  <a:pt x="698459" y="5404151"/>
                  <a:pt x="196765" y="5387017"/>
                  <a:pt x="0" y="5416094"/>
                </a:cubicBezTo>
                <a:cubicBezTo>
                  <a:pt x="-7913" y="5158982"/>
                  <a:pt x="-32352" y="4972281"/>
                  <a:pt x="0" y="4684921"/>
                </a:cubicBezTo>
                <a:cubicBezTo>
                  <a:pt x="32352" y="4397561"/>
                  <a:pt x="-36146" y="4109983"/>
                  <a:pt x="0" y="3953749"/>
                </a:cubicBezTo>
                <a:cubicBezTo>
                  <a:pt x="36146" y="3797515"/>
                  <a:pt x="38942" y="3433311"/>
                  <a:pt x="0" y="3168415"/>
                </a:cubicBezTo>
                <a:cubicBezTo>
                  <a:pt x="-38942" y="2903519"/>
                  <a:pt x="-264" y="2810505"/>
                  <a:pt x="0" y="2545564"/>
                </a:cubicBezTo>
                <a:cubicBezTo>
                  <a:pt x="264" y="2280623"/>
                  <a:pt x="20689" y="1994225"/>
                  <a:pt x="0" y="1760231"/>
                </a:cubicBezTo>
                <a:cubicBezTo>
                  <a:pt x="-20689" y="1526237"/>
                  <a:pt x="16073" y="1386976"/>
                  <a:pt x="0" y="1191541"/>
                </a:cubicBezTo>
                <a:cubicBezTo>
                  <a:pt x="-16073" y="996106"/>
                  <a:pt x="-16965" y="844858"/>
                  <a:pt x="0" y="677012"/>
                </a:cubicBezTo>
                <a:cubicBezTo>
                  <a:pt x="16965" y="509166"/>
                  <a:pt x="85" y="277162"/>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F02664-6C62-C9A7-C8EE-A5CCCE870CAA}"/>
              </a:ext>
            </a:extLst>
          </p:cNvPr>
          <p:cNvPicPr>
            <a:picLocks noChangeAspect="1"/>
          </p:cNvPicPr>
          <p:nvPr/>
        </p:nvPicPr>
        <p:blipFill>
          <a:blip r:embed="rId2"/>
          <a:srcRect l="501"/>
          <a:stretch/>
        </p:blipFill>
        <p:spPr>
          <a:xfrm>
            <a:off x="781050" y="938002"/>
            <a:ext cx="7562850" cy="4921615"/>
          </a:xfrm>
          <a:prstGeom prst="rect">
            <a:avLst/>
          </a:prstGeom>
        </p:spPr>
      </p:pic>
    </p:spTree>
    <p:extLst>
      <p:ext uri="{BB962C8B-B14F-4D97-AF65-F5344CB8AC3E}">
        <p14:creationId xmlns:p14="http://schemas.microsoft.com/office/powerpoint/2010/main" val="191401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720953"/>
            <a:ext cx="7886700" cy="5416094"/>
          </a:xfrm>
          <a:custGeom>
            <a:avLst/>
            <a:gdLst>
              <a:gd name="connsiteX0" fmla="*/ 0 w 7886700"/>
              <a:gd name="connsiteY0" fmla="*/ 0 h 5416094"/>
              <a:gd name="connsiteX1" fmla="*/ 578358 w 7886700"/>
              <a:gd name="connsiteY1" fmla="*/ 0 h 5416094"/>
              <a:gd name="connsiteX2" fmla="*/ 998982 w 7886700"/>
              <a:gd name="connsiteY2" fmla="*/ 0 h 5416094"/>
              <a:gd name="connsiteX3" fmla="*/ 1813941 w 7886700"/>
              <a:gd name="connsiteY3" fmla="*/ 0 h 5416094"/>
              <a:gd name="connsiteX4" fmla="*/ 2392299 w 7886700"/>
              <a:gd name="connsiteY4" fmla="*/ 0 h 5416094"/>
              <a:gd name="connsiteX5" fmla="*/ 2970657 w 7886700"/>
              <a:gd name="connsiteY5" fmla="*/ 0 h 5416094"/>
              <a:gd name="connsiteX6" fmla="*/ 3785616 w 7886700"/>
              <a:gd name="connsiteY6" fmla="*/ 0 h 5416094"/>
              <a:gd name="connsiteX7" fmla="*/ 4285107 w 7886700"/>
              <a:gd name="connsiteY7" fmla="*/ 0 h 5416094"/>
              <a:gd name="connsiteX8" fmla="*/ 5100066 w 7886700"/>
              <a:gd name="connsiteY8" fmla="*/ 0 h 5416094"/>
              <a:gd name="connsiteX9" fmla="*/ 5915025 w 7886700"/>
              <a:gd name="connsiteY9" fmla="*/ 0 h 5416094"/>
              <a:gd name="connsiteX10" fmla="*/ 6572250 w 7886700"/>
              <a:gd name="connsiteY10" fmla="*/ 0 h 5416094"/>
              <a:gd name="connsiteX11" fmla="*/ 7886700 w 7886700"/>
              <a:gd name="connsiteY11" fmla="*/ 0 h 5416094"/>
              <a:gd name="connsiteX12" fmla="*/ 7886700 w 7886700"/>
              <a:gd name="connsiteY12" fmla="*/ 622851 h 5416094"/>
              <a:gd name="connsiteX13" fmla="*/ 7886700 w 7886700"/>
              <a:gd name="connsiteY13" fmla="*/ 1137380 h 5416094"/>
              <a:gd name="connsiteX14" fmla="*/ 7886700 w 7886700"/>
              <a:gd name="connsiteY14" fmla="*/ 1814391 h 5416094"/>
              <a:gd name="connsiteX15" fmla="*/ 7886700 w 7886700"/>
              <a:gd name="connsiteY15" fmla="*/ 2491403 h 5416094"/>
              <a:gd name="connsiteX16" fmla="*/ 7886700 w 7886700"/>
              <a:gd name="connsiteY16" fmla="*/ 3168415 h 5416094"/>
              <a:gd name="connsiteX17" fmla="*/ 7886700 w 7886700"/>
              <a:gd name="connsiteY17" fmla="*/ 3899588 h 5416094"/>
              <a:gd name="connsiteX18" fmla="*/ 7886700 w 7886700"/>
              <a:gd name="connsiteY18" fmla="*/ 4630760 h 5416094"/>
              <a:gd name="connsiteX19" fmla="*/ 7886700 w 7886700"/>
              <a:gd name="connsiteY19" fmla="*/ 5416094 h 5416094"/>
              <a:gd name="connsiteX20" fmla="*/ 7466076 w 7886700"/>
              <a:gd name="connsiteY20" fmla="*/ 5416094 h 5416094"/>
              <a:gd name="connsiteX21" fmla="*/ 6651117 w 7886700"/>
              <a:gd name="connsiteY21" fmla="*/ 5416094 h 5416094"/>
              <a:gd name="connsiteX22" fmla="*/ 5993892 w 7886700"/>
              <a:gd name="connsiteY22" fmla="*/ 5416094 h 5416094"/>
              <a:gd name="connsiteX23" fmla="*/ 5494401 w 7886700"/>
              <a:gd name="connsiteY23" fmla="*/ 5416094 h 5416094"/>
              <a:gd name="connsiteX24" fmla="*/ 4837176 w 7886700"/>
              <a:gd name="connsiteY24" fmla="*/ 5416094 h 5416094"/>
              <a:gd name="connsiteX25" fmla="*/ 4416552 w 7886700"/>
              <a:gd name="connsiteY25" fmla="*/ 5416094 h 5416094"/>
              <a:gd name="connsiteX26" fmla="*/ 3995928 w 7886700"/>
              <a:gd name="connsiteY26" fmla="*/ 5416094 h 5416094"/>
              <a:gd name="connsiteX27" fmla="*/ 3338703 w 7886700"/>
              <a:gd name="connsiteY27" fmla="*/ 5416094 h 5416094"/>
              <a:gd name="connsiteX28" fmla="*/ 2839212 w 7886700"/>
              <a:gd name="connsiteY28" fmla="*/ 5416094 h 5416094"/>
              <a:gd name="connsiteX29" fmla="*/ 2103120 w 7886700"/>
              <a:gd name="connsiteY29" fmla="*/ 5416094 h 5416094"/>
              <a:gd name="connsiteX30" fmla="*/ 1603629 w 7886700"/>
              <a:gd name="connsiteY30" fmla="*/ 5416094 h 5416094"/>
              <a:gd name="connsiteX31" fmla="*/ 867537 w 7886700"/>
              <a:gd name="connsiteY31" fmla="*/ 5416094 h 5416094"/>
              <a:gd name="connsiteX32" fmla="*/ 0 w 7886700"/>
              <a:gd name="connsiteY32" fmla="*/ 5416094 h 5416094"/>
              <a:gd name="connsiteX33" fmla="*/ 0 w 7886700"/>
              <a:gd name="connsiteY33" fmla="*/ 4684921 h 5416094"/>
              <a:gd name="connsiteX34" fmla="*/ 0 w 7886700"/>
              <a:gd name="connsiteY34" fmla="*/ 3953749 h 5416094"/>
              <a:gd name="connsiteX35" fmla="*/ 0 w 7886700"/>
              <a:gd name="connsiteY35" fmla="*/ 3168415 h 5416094"/>
              <a:gd name="connsiteX36" fmla="*/ 0 w 7886700"/>
              <a:gd name="connsiteY36" fmla="*/ 2545564 h 5416094"/>
              <a:gd name="connsiteX37" fmla="*/ 0 w 7886700"/>
              <a:gd name="connsiteY37" fmla="*/ 1760231 h 5416094"/>
              <a:gd name="connsiteX38" fmla="*/ 0 w 7886700"/>
              <a:gd name="connsiteY38" fmla="*/ 1191541 h 5416094"/>
              <a:gd name="connsiteX39" fmla="*/ 0 w 7886700"/>
              <a:gd name="connsiteY39" fmla="*/ 677012 h 5416094"/>
              <a:gd name="connsiteX40" fmla="*/ 0 w 7886700"/>
              <a:gd name="connsiteY4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886700" h="5416094"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917044" y="253972"/>
                  <a:pt x="7878280" y="382927"/>
                  <a:pt x="7886700" y="622851"/>
                </a:cubicBezTo>
                <a:cubicBezTo>
                  <a:pt x="7895120" y="862775"/>
                  <a:pt x="7898095" y="881954"/>
                  <a:pt x="7886700" y="1137380"/>
                </a:cubicBezTo>
                <a:cubicBezTo>
                  <a:pt x="7875305" y="1392806"/>
                  <a:pt x="7859449" y="1500954"/>
                  <a:pt x="7886700" y="1814391"/>
                </a:cubicBezTo>
                <a:cubicBezTo>
                  <a:pt x="7913951" y="2127828"/>
                  <a:pt x="7899710" y="2276490"/>
                  <a:pt x="7886700" y="2491403"/>
                </a:cubicBezTo>
                <a:cubicBezTo>
                  <a:pt x="7873690" y="2706316"/>
                  <a:pt x="7899048" y="2943627"/>
                  <a:pt x="7886700" y="3168415"/>
                </a:cubicBezTo>
                <a:cubicBezTo>
                  <a:pt x="7874352" y="3393203"/>
                  <a:pt x="7895759" y="3539359"/>
                  <a:pt x="7886700" y="3899588"/>
                </a:cubicBezTo>
                <a:cubicBezTo>
                  <a:pt x="7877641" y="4259817"/>
                  <a:pt x="7907485" y="4437980"/>
                  <a:pt x="7886700" y="4630760"/>
                </a:cubicBezTo>
                <a:cubicBezTo>
                  <a:pt x="7865915" y="4823540"/>
                  <a:pt x="7871525" y="5198637"/>
                  <a:pt x="7886700" y="5416094"/>
                </a:cubicBezTo>
                <a:cubicBezTo>
                  <a:pt x="7691680" y="5431844"/>
                  <a:pt x="7601555" y="5415681"/>
                  <a:pt x="7466076" y="5416094"/>
                </a:cubicBezTo>
                <a:cubicBezTo>
                  <a:pt x="7330597" y="5416507"/>
                  <a:pt x="6831360" y="5424066"/>
                  <a:pt x="6651117" y="5416094"/>
                </a:cubicBezTo>
                <a:cubicBezTo>
                  <a:pt x="6470874" y="5408122"/>
                  <a:pt x="6162822" y="5448218"/>
                  <a:pt x="5993892" y="5416094"/>
                </a:cubicBezTo>
                <a:cubicBezTo>
                  <a:pt x="5824963" y="5383970"/>
                  <a:pt x="5688089" y="5423575"/>
                  <a:pt x="5494401" y="5416094"/>
                </a:cubicBezTo>
                <a:cubicBezTo>
                  <a:pt x="5300713" y="5408613"/>
                  <a:pt x="5038344" y="5439836"/>
                  <a:pt x="4837176" y="5416094"/>
                </a:cubicBezTo>
                <a:cubicBezTo>
                  <a:pt x="4636008" y="5392352"/>
                  <a:pt x="4547230" y="5414191"/>
                  <a:pt x="4416552" y="5416094"/>
                </a:cubicBezTo>
                <a:cubicBezTo>
                  <a:pt x="4285874" y="5417997"/>
                  <a:pt x="4197467" y="5397786"/>
                  <a:pt x="3995928" y="5416094"/>
                </a:cubicBezTo>
                <a:cubicBezTo>
                  <a:pt x="3794389" y="5434402"/>
                  <a:pt x="3512175" y="5385012"/>
                  <a:pt x="3338703" y="5416094"/>
                </a:cubicBezTo>
                <a:cubicBezTo>
                  <a:pt x="3165232" y="5447176"/>
                  <a:pt x="2961841" y="5402137"/>
                  <a:pt x="2839212" y="5416094"/>
                </a:cubicBezTo>
                <a:cubicBezTo>
                  <a:pt x="2716583" y="5430051"/>
                  <a:pt x="2260631" y="5391454"/>
                  <a:pt x="2103120" y="5416094"/>
                </a:cubicBezTo>
                <a:cubicBezTo>
                  <a:pt x="1945609" y="5440734"/>
                  <a:pt x="1802870" y="5413244"/>
                  <a:pt x="1603629" y="5416094"/>
                </a:cubicBezTo>
                <a:cubicBezTo>
                  <a:pt x="1404388" y="5418944"/>
                  <a:pt x="1036615" y="5428037"/>
                  <a:pt x="867537" y="5416094"/>
                </a:cubicBezTo>
                <a:cubicBezTo>
                  <a:pt x="698459" y="5404151"/>
                  <a:pt x="196765" y="5387017"/>
                  <a:pt x="0" y="5416094"/>
                </a:cubicBezTo>
                <a:cubicBezTo>
                  <a:pt x="-7913" y="5158982"/>
                  <a:pt x="-32352" y="4972281"/>
                  <a:pt x="0" y="4684921"/>
                </a:cubicBezTo>
                <a:cubicBezTo>
                  <a:pt x="32352" y="4397561"/>
                  <a:pt x="-36146" y="4109983"/>
                  <a:pt x="0" y="3953749"/>
                </a:cubicBezTo>
                <a:cubicBezTo>
                  <a:pt x="36146" y="3797515"/>
                  <a:pt x="38942" y="3433311"/>
                  <a:pt x="0" y="3168415"/>
                </a:cubicBezTo>
                <a:cubicBezTo>
                  <a:pt x="-38942" y="2903519"/>
                  <a:pt x="-264" y="2810505"/>
                  <a:pt x="0" y="2545564"/>
                </a:cubicBezTo>
                <a:cubicBezTo>
                  <a:pt x="264" y="2280623"/>
                  <a:pt x="20689" y="1994225"/>
                  <a:pt x="0" y="1760231"/>
                </a:cubicBezTo>
                <a:cubicBezTo>
                  <a:pt x="-20689" y="1526237"/>
                  <a:pt x="16073" y="1386976"/>
                  <a:pt x="0" y="1191541"/>
                </a:cubicBezTo>
                <a:cubicBezTo>
                  <a:pt x="-16073" y="996106"/>
                  <a:pt x="-16965" y="844858"/>
                  <a:pt x="0" y="677012"/>
                </a:cubicBezTo>
                <a:cubicBezTo>
                  <a:pt x="16965" y="509166"/>
                  <a:pt x="85" y="277162"/>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2B378F-5025-45AC-7834-1ADA164E14A6}"/>
              </a:ext>
            </a:extLst>
          </p:cNvPr>
          <p:cNvPicPr>
            <a:picLocks noChangeAspect="1"/>
          </p:cNvPicPr>
          <p:nvPr/>
        </p:nvPicPr>
        <p:blipFill>
          <a:blip r:embed="rId2"/>
          <a:srcRect l="478"/>
          <a:stretch/>
        </p:blipFill>
        <p:spPr>
          <a:xfrm>
            <a:off x="779228" y="966505"/>
            <a:ext cx="7564672" cy="4864608"/>
          </a:xfrm>
          <a:prstGeom prst="rect">
            <a:avLst/>
          </a:prstGeom>
        </p:spPr>
      </p:pic>
    </p:spTree>
    <p:extLst>
      <p:ext uri="{BB962C8B-B14F-4D97-AF65-F5344CB8AC3E}">
        <p14:creationId xmlns:p14="http://schemas.microsoft.com/office/powerpoint/2010/main" val="369950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AC8AEB-D655-6CF4-DC6F-FFEDED45D05F}"/>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A2BCFE2-4604-314F-F699-8E3F48917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8B3AE-152C-0301-1A9F-1E9DCBD3C352}"/>
              </a:ext>
            </a:extLst>
          </p:cNvPr>
          <p:cNvSpPr>
            <a:spLocks noGrp="1"/>
          </p:cNvSpPr>
          <p:nvPr>
            <p:ph type="title"/>
          </p:nvPr>
        </p:nvSpPr>
        <p:spPr>
          <a:xfrm>
            <a:off x="429369" y="238539"/>
            <a:ext cx="8263890" cy="1434415"/>
          </a:xfrm>
        </p:spPr>
        <p:txBody>
          <a:bodyPr anchor="b">
            <a:normAutofit/>
          </a:bodyPr>
          <a:lstStyle/>
          <a:p>
            <a:r>
              <a:rPr lang="en-US" sz="4700" dirty="0">
                <a:latin typeface="+mj-lt"/>
                <a:ea typeface="+mj-ea"/>
                <a:cs typeface="+mj-cs"/>
              </a:rPr>
              <a:t>Results of the code</a:t>
            </a:r>
          </a:p>
        </p:txBody>
      </p:sp>
      <p:sp>
        <p:nvSpPr>
          <p:cNvPr id="18" name="sketchy line">
            <a:extLst>
              <a:ext uri="{FF2B5EF4-FFF2-40B4-BE49-F238E27FC236}">
                <a16:creationId xmlns:a16="http://schemas.microsoft.com/office/drawing/2014/main" id="{3378B191-CC23-0798-21D3-7DA7507A1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A85474-2538-E6C0-4A7B-B466633F97A7}"/>
              </a:ext>
            </a:extLst>
          </p:cNvPr>
          <p:cNvSpPr txBox="1"/>
          <p:nvPr/>
        </p:nvSpPr>
        <p:spPr>
          <a:xfrm>
            <a:off x="1877992" y="1990847"/>
            <a:ext cx="5822066" cy="3693319"/>
          </a:xfrm>
          <a:prstGeom prst="rect">
            <a:avLst/>
          </a:prstGeom>
          <a:noFill/>
        </p:spPr>
        <p:txBody>
          <a:bodyPr wrap="square">
            <a:spAutoFit/>
          </a:bodyPr>
          <a:lstStyle/>
          <a:p>
            <a:r>
              <a:rPr lang="en-US" dirty="0"/>
              <a:t>| *Metric*             			| *Value*               			|</a:t>
            </a:r>
          </a:p>
          <a:p>
            <a:r>
              <a:rPr lang="en-US" dirty="0"/>
              <a:t>--------------------------------------------------------------------------------</a:t>
            </a:r>
          </a:p>
          <a:p>
            <a:r>
              <a:rPr lang="en-US" dirty="0"/>
              <a:t>| Dataset                			| CIFAR-100               		|</a:t>
            </a:r>
          </a:p>
          <a:p>
            <a:r>
              <a:rPr lang="en-US" dirty="0"/>
              <a:t>| Model                  			| Swin Transformer (Tiny) 	|</a:t>
            </a:r>
          </a:p>
          <a:p>
            <a:r>
              <a:rPr lang="en-US" dirty="0"/>
              <a:t>| Epochs Trained       		| 200                     			|</a:t>
            </a:r>
          </a:p>
          <a:p>
            <a:r>
              <a:rPr lang="en-US" dirty="0"/>
              <a:t>| Final Train Accuracy   		| *76.97%*              			|</a:t>
            </a:r>
          </a:p>
          <a:p>
            <a:r>
              <a:rPr lang="en-US" dirty="0"/>
              <a:t>| Final Test Accuracy    		| *81.94%*              			|</a:t>
            </a:r>
          </a:p>
          <a:p>
            <a:r>
              <a:rPr lang="en-US" dirty="0"/>
              <a:t>| Final Test Loss       		| *0.5242*              			|</a:t>
            </a:r>
          </a:p>
          <a:p>
            <a:r>
              <a:rPr lang="en-US" dirty="0"/>
              <a:t>| Optimizer             			| Adam                    			|</a:t>
            </a:r>
          </a:p>
          <a:p>
            <a:r>
              <a:rPr lang="en-US" dirty="0"/>
              <a:t>| Learning Rate          		| 1e-4                    			|</a:t>
            </a:r>
          </a:p>
          <a:p>
            <a:r>
              <a:rPr lang="en-US" dirty="0"/>
              <a:t>| Data Augmentation      		| Enabled                 			|</a:t>
            </a:r>
          </a:p>
          <a:p>
            <a:r>
              <a:rPr lang="en-US" dirty="0"/>
              <a:t>| Mixed Precision (AMP)  	| Enabled                 			|</a:t>
            </a:r>
          </a:p>
          <a:p>
            <a:r>
              <a:rPr lang="en-US" dirty="0"/>
              <a:t>| Best Checkpoint Saved  	| checkpoint/swin-4-ckpt.t7 	|</a:t>
            </a:r>
          </a:p>
        </p:txBody>
      </p:sp>
    </p:spTree>
    <p:extLst>
      <p:ext uri="{BB962C8B-B14F-4D97-AF65-F5344CB8AC3E}">
        <p14:creationId xmlns:p14="http://schemas.microsoft.com/office/powerpoint/2010/main" val="3845232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4B1E4F-AEF6-6E4F-7BD0-CE0CD73BAFA5}"/>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B48D1C-F44B-9DA8-8250-FFF0346B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CE918-014A-1C94-509D-BAF76514EB9A}"/>
              </a:ext>
            </a:extLst>
          </p:cNvPr>
          <p:cNvSpPr>
            <a:spLocks noGrp="1"/>
          </p:cNvSpPr>
          <p:nvPr>
            <p:ph type="title"/>
          </p:nvPr>
        </p:nvSpPr>
        <p:spPr>
          <a:xfrm>
            <a:off x="429369" y="238539"/>
            <a:ext cx="8263890" cy="1434415"/>
          </a:xfrm>
        </p:spPr>
        <p:txBody>
          <a:bodyPr anchor="b">
            <a:normAutofit/>
          </a:bodyPr>
          <a:lstStyle/>
          <a:p>
            <a:r>
              <a:rPr lang="en-US" sz="4700" dirty="0"/>
              <a:t>Extra Work</a:t>
            </a:r>
          </a:p>
        </p:txBody>
      </p:sp>
      <p:sp>
        <p:nvSpPr>
          <p:cNvPr id="18" name="sketchy line">
            <a:extLst>
              <a:ext uri="{FF2B5EF4-FFF2-40B4-BE49-F238E27FC236}">
                <a16:creationId xmlns:a16="http://schemas.microsoft.com/office/drawing/2014/main" id="{7190B770-AC3C-3EB4-CA43-4FB8E2B35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F4DE3F-C842-CDE6-163B-EA106D99465C}"/>
              </a:ext>
            </a:extLst>
          </p:cNvPr>
          <p:cNvSpPr>
            <a:spLocks noGrp="1"/>
          </p:cNvSpPr>
          <p:nvPr>
            <p:ph idx="1"/>
          </p:nvPr>
        </p:nvSpPr>
        <p:spPr>
          <a:xfrm>
            <a:off x="429368" y="2071316"/>
            <a:ext cx="8229600" cy="4119172"/>
          </a:xfrm>
        </p:spPr>
        <p:txBody>
          <a:bodyPr anchor="t">
            <a:normAutofit/>
          </a:bodyPr>
          <a:lstStyle/>
          <a:p>
            <a:pPr marL="0" indent="0">
              <a:buNone/>
            </a:pPr>
            <a:r>
              <a:rPr lang="en-US" sz="1800" dirty="0"/>
              <a:t>We implemented the Swin Transformer (</a:t>
            </a:r>
            <a:r>
              <a:rPr lang="en-US" sz="1800" dirty="0" err="1"/>
              <a:t>SwinT</a:t>
            </a:r>
            <a:r>
              <a:rPr lang="en-US" sz="1800" dirty="0"/>
              <a:t>) on the CIFAR-100 dataset to evaluate its performance on 100 image classes. </a:t>
            </a:r>
            <a:r>
              <a:rPr lang="en-US" sz="1800" dirty="0" err="1"/>
              <a:t>SwinT's</a:t>
            </a:r>
            <a:r>
              <a:rPr lang="en-US" sz="1800" dirty="0"/>
              <a:t> ability to capture both local and global features using shifted windows made it suitable for fine-grained image classification. After resizing images and fine-tuning a pretrained </a:t>
            </a:r>
            <a:r>
              <a:rPr lang="en-US" sz="1800" dirty="0" err="1"/>
              <a:t>SwinT</a:t>
            </a:r>
            <a:r>
              <a:rPr lang="en-US" sz="1800" dirty="0"/>
              <a:t> model, we observed improved accuracy over traditional CNNs like </a:t>
            </a:r>
            <a:r>
              <a:rPr lang="en-US" sz="1800" dirty="0" err="1"/>
              <a:t>ResNet</a:t>
            </a:r>
            <a:r>
              <a:rPr lang="en-US" sz="1800" dirty="0"/>
              <a:t>, though it required more training time and computational resources.</a:t>
            </a:r>
          </a:p>
          <a:p>
            <a:pPr marL="0" indent="0">
              <a:buNone/>
            </a:pPr>
            <a:endParaRPr lang="en-US" sz="1800" dirty="0"/>
          </a:p>
          <a:p>
            <a:pPr marL="0" indent="0">
              <a:buNone/>
            </a:pPr>
            <a:r>
              <a:rPr lang="en-US" sz="1800" dirty="0"/>
              <a:t>We also implemented the Swin Small (</a:t>
            </a:r>
            <a:r>
              <a:rPr lang="en-US" sz="1800" dirty="0" err="1"/>
              <a:t>SwinS</a:t>
            </a:r>
            <a:r>
              <a:rPr lang="en-US" sz="1800" dirty="0"/>
              <a:t>) model on the CIFAR-100 dataset to evaluate its performance as a larger variant of </a:t>
            </a:r>
            <a:r>
              <a:rPr lang="en-US" sz="1800" dirty="0" err="1"/>
              <a:t>SwinT</a:t>
            </a:r>
            <a:r>
              <a:rPr lang="en-US" sz="1800" dirty="0"/>
              <a:t>. </a:t>
            </a:r>
            <a:r>
              <a:rPr lang="en-US" sz="1800" dirty="0" err="1"/>
              <a:t>SwinS</a:t>
            </a:r>
            <a:r>
              <a:rPr lang="en-US" sz="1800" dirty="0"/>
              <a:t>, with more parameters and deeper architecture, aimed to capture richer representations for the 100 image classes. The model showed improved accuracy and learning capacity compared to smaller versions, but it also demanded higher computational power and longer training time.</a:t>
            </a:r>
          </a:p>
        </p:txBody>
      </p:sp>
    </p:spTree>
    <p:extLst>
      <p:ext uri="{BB962C8B-B14F-4D97-AF65-F5344CB8AC3E}">
        <p14:creationId xmlns:p14="http://schemas.microsoft.com/office/powerpoint/2010/main" val="177292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41B1A0-95CC-C22E-FC00-804CC715552A}"/>
              </a:ext>
            </a:extLst>
          </p:cNvPr>
          <p:cNvSpPr>
            <a:spLocks noGrp="1"/>
          </p:cNvSpPr>
          <p:nvPr>
            <p:ph type="title"/>
          </p:nvPr>
        </p:nvSpPr>
        <p:spPr>
          <a:xfrm>
            <a:off x="628650" y="5358141"/>
            <a:ext cx="7886700" cy="942664"/>
          </a:xfrm>
        </p:spPr>
        <p:txBody>
          <a:bodyPr vert="horz" lIns="91440" tIns="45720" rIns="91440" bIns="45720" rtlCol="0" anchor="ctr">
            <a:normAutofit/>
          </a:bodyPr>
          <a:lstStyle/>
          <a:p>
            <a:pPr defTabSz="914400">
              <a:lnSpc>
                <a:spcPct val="90000"/>
              </a:lnSpc>
            </a:pPr>
            <a:r>
              <a:rPr lang="en-US" sz="4500" kern="1200">
                <a:solidFill>
                  <a:schemeClr val="tx1"/>
                </a:solidFill>
                <a:latin typeface="+mj-lt"/>
                <a:ea typeface="+mj-ea"/>
                <a:cs typeface="+mj-cs"/>
              </a:rPr>
              <a:t>SwinT with CIFAR-100</a:t>
            </a:r>
          </a:p>
        </p:txBody>
      </p:sp>
      <p:pic>
        <p:nvPicPr>
          <p:cNvPr id="4" name="Content Placeholder 3" descr="A graph of a graph with blue and orange lines&#10;&#10;Description automatically generated">
            <a:extLst>
              <a:ext uri="{FF2B5EF4-FFF2-40B4-BE49-F238E27FC236}">
                <a16:creationId xmlns:a16="http://schemas.microsoft.com/office/drawing/2014/main" id="{06C32DE2-2085-28D3-CA9E-76DAABD36707}"/>
              </a:ext>
            </a:extLst>
          </p:cNvPr>
          <p:cNvPicPr>
            <a:picLocks noGrp="1" noChangeAspect="1"/>
          </p:cNvPicPr>
          <p:nvPr>
            <p:ph idx="1"/>
          </p:nvPr>
        </p:nvPicPr>
        <p:blipFill>
          <a:blip r:embed="rId2"/>
          <a:srcRect l="415" r="13919"/>
          <a:stretch/>
        </p:blipFill>
        <p:spPr>
          <a:xfrm>
            <a:off x="1485833" y="513453"/>
            <a:ext cx="6172332" cy="4629236"/>
          </a:xfrm>
          <a:prstGeom prst="rect">
            <a:avLst/>
          </a:prstGeom>
        </p:spPr>
      </p:pic>
    </p:spTree>
    <p:extLst>
      <p:ext uri="{BB962C8B-B14F-4D97-AF65-F5344CB8AC3E}">
        <p14:creationId xmlns:p14="http://schemas.microsoft.com/office/powerpoint/2010/main" val="397214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5DBFA8-D562-B457-2C36-7C23FC8A296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5335E94-4FFC-AAE3-6D8B-08753A7D3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785BE-6CAC-07E2-42EF-0286CEEC64DF}"/>
              </a:ext>
            </a:extLst>
          </p:cNvPr>
          <p:cNvSpPr>
            <a:spLocks noGrp="1"/>
          </p:cNvSpPr>
          <p:nvPr>
            <p:ph type="title"/>
          </p:nvPr>
        </p:nvSpPr>
        <p:spPr>
          <a:xfrm>
            <a:off x="429369" y="238539"/>
            <a:ext cx="8263890" cy="1434415"/>
          </a:xfrm>
        </p:spPr>
        <p:txBody>
          <a:bodyPr anchor="b">
            <a:normAutofit/>
          </a:bodyPr>
          <a:lstStyle/>
          <a:p>
            <a:r>
              <a:rPr lang="en-US" sz="4700" dirty="0">
                <a:latin typeface="+mj-lt"/>
                <a:ea typeface="+mj-ea"/>
                <a:cs typeface="+mj-cs"/>
              </a:rPr>
              <a:t>Results of the code</a:t>
            </a:r>
          </a:p>
        </p:txBody>
      </p:sp>
      <p:sp>
        <p:nvSpPr>
          <p:cNvPr id="18" name="sketchy line">
            <a:extLst>
              <a:ext uri="{FF2B5EF4-FFF2-40B4-BE49-F238E27FC236}">
                <a16:creationId xmlns:a16="http://schemas.microsoft.com/office/drawing/2014/main" id="{55BBD5E7-1632-DD08-4D8C-73E6A1A25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58258B-1076-25A7-81CB-279CE201E389}"/>
              </a:ext>
            </a:extLst>
          </p:cNvPr>
          <p:cNvSpPr txBox="1"/>
          <p:nvPr/>
        </p:nvSpPr>
        <p:spPr>
          <a:xfrm>
            <a:off x="1877992" y="1990847"/>
            <a:ext cx="5822066" cy="3970318"/>
          </a:xfrm>
          <a:prstGeom prst="rect">
            <a:avLst/>
          </a:prstGeom>
          <a:noFill/>
        </p:spPr>
        <p:txBody>
          <a:bodyPr wrap="square">
            <a:spAutoFit/>
          </a:bodyPr>
          <a:lstStyle/>
          <a:p>
            <a:r>
              <a:rPr lang="en-US" dirty="0"/>
              <a:t>| *Metric*             			| *Value*               		 	|</a:t>
            </a:r>
          </a:p>
          <a:p>
            <a:r>
              <a:rPr lang="en-US" dirty="0"/>
              <a:t>--------------------------------------------------------------------------------</a:t>
            </a:r>
          </a:p>
          <a:p>
            <a:r>
              <a:rPr lang="en-US" dirty="0"/>
              <a:t>| Dataset                			| CIFAR-100             		 	|</a:t>
            </a:r>
          </a:p>
          <a:p>
            <a:r>
              <a:rPr lang="en-US" dirty="0"/>
              <a:t>| Model                  			| Swin Transformer (Tiny) 	|</a:t>
            </a:r>
          </a:p>
          <a:p>
            <a:r>
              <a:rPr lang="en-US" dirty="0"/>
              <a:t>| Epochs Trained         		| 200                     		  	|</a:t>
            </a:r>
          </a:p>
          <a:p>
            <a:r>
              <a:rPr lang="en-US" dirty="0"/>
              <a:t>| Final Train Accuracy   		| *77.23%*              			|</a:t>
            </a:r>
          </a:p>
          <a:p>
            <a:r>
              <a:rPr lang="en-US" dirty="0"/>
              <a:t>| Final Test Accuracy    		| *59.30%*              			|</a:t>
            </a:r>
          </a:p>
          <a:p>
            <a:r>
              <a:rPr lang="en-US" dirty="0"/>
              <a:t>| Final Train Loss       		| *0.8117*              			|</a:t>
            </a:r>
          </a:p>
          <a:p>
            <a:r>
              <a:rPr lang="en-US" dirty="0"/>
              <a:t>| Final Test Loss       		| *1.6946*              			|</a:t>
            </a:r>
          </a:p>
          <a:p>
            <a:r>
              <a:rPr lang="en-US" dirty="0"/>
              <a:t>| Optimizer              			| Adam                    			|</a:t>
            </a:r>
          </a:p>
          <a:p>
            <a:r>
              <a:rPr lang="en-US" dirty="0"/>
              <a:t>| Learning Rate          		| 1e-4                    			|</a:t>
            </a:r>
          </a:p>
          <a:p>
            <a:r>
              <a:rPr lang="en-US" dirty="0"/>
              <a:t>| Augmentation           		| Enabled                 			|</a:t>
            </a:r>
          </a:p>
          <a:p>
            <a:r>
              <a:rPr lang="en-US" dirty="0"/>
              <a:t>| Mixed Precision (AMP)  	| Enabled                 			|</a:t>
            </a:r>
          </a:p>
          <a:p>
            <a:r>
              <a:rPr lang="en-US" dirty="0"/>
              <a:t>| Best Checkpoint        		| checkpoint/swin-4-ckpt.t7 	|</a:t>
            </a:r>
          </a:p>
        </p:txBody>
      </p:sp>
    </p:spTree>
    <p:extLst>
      <p:ext uri="{BB962C8B-B14F-4D97-AF65-F5344CB8AC3E}">
        <p14:creationId xmlns:p14="http://schemas.microsoft.com/office/powerpoint/2010/main" val="98305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dirty="0"/>
              <a:t>Project Objectives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F36574-6A0B-99F7-B20B-6B2ADEB9DE89}"/>
              </a:ext>
            </a:extLst>
          </p:cNvPr>
          <p:cNvGraphicFramePr>
            <a:graphicFrameLocks noGrp="1"/>
          </p:cNvGraphicFramePr>
          <p:nvPr>
            <p:ph idx="1"/>
            <p:extLst>
              <p:ext uri="{D42A27DB-BD31-4B8C-83A1-F6EECF244321}">
                <p14:modId xmlns:p14="http://schemas.microsoft.com/office/powerpoint/2010/main" val="217460337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9144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C9BFD-B773-1FF9-00C9-167E4FF29FAC}"/>
              </a:ext>
            </a:extLst>
          </p:cNvPr>
          <p:cNvSpPr>
            <a:spLocks noGrp="1"/>
          </p:cNvSpPr>
          <p:nvPr>
            <p:ph type="title"/>
          </p:nvPr>
        </p:nvSpPr>
        <p:spPr>
          <a:xfrm>
            <a:off x="941295" y="5279511"/>
            <a:ext cx="7261411" cy="739880"/>
          </a:xfrm>
        </p:spPr>
        <p:txBody>
          <a:bodyPr vert="horz" lIns="91440" tIns="45720" rIns="91440" bIns="45720" rtlCol="0" anchor="b">
            <a:normAutofit/>
          </a:bodyPr>
          <a:lstStyle/>
          <a:p>
            <a:pPr defTabSz="914400">
              <a:lnSpc>
                <a:spcPct val="90000"/>
              </a:lnSpc>
            </a:pPr>
            <a:r>
              <a:rPr lang="en-US" sz="3100" kern="1200">
                <a:solidFill>
                  <a:schemeClr val="tx1">
                    <a:lumMod val="85000"/>
                    <a:lumOff val="15000"/>
                  </a:schemeClr>
                </a:solidFill>
                <a:latin typeface="+mj-lt"/>
                <a:ea typeface="+mj-ea"/>
                <a:cs typeface="+mj-cs"/>
              </a:rPr>
              <a:t>SwinS with CIFAR-100</a:t>
            </a:r>
          </a:p>
        </p:txBody>
      </p:sp>
      <p:pic>
        <p:nvPicPr>
          <p:cNvPr id="4" name="Picture 3">
            <a:extLst>
              <a:ext uri="{FF2B5EF4-FFF2-40B4-BE49-F238E27FC236}">
                <a16:creationId xmlns:a16="http://schemas.microsoft.com/office/drawing/2014/main" id="{543BEF89-8A28-58C6-4A1B-1C34B8556CFE}"/>
              </a:ext>
            </a:extLst>
          </p:cNvPr>
          <p:cNvPicPr>
            <a:picLocks noChangeAspect="1"/>
          </p:cNvPicPr>
          <p:nvPr/>
        </p:nvPicPr>
        <p:blipFill>
          <a:blip r:embed="rId2"/>
          <a:stretch>
            <a:fillRect/>
          </a:stretch>
        </p:blipFill>
        <p:spPr>
          <a:xfrm>
            <a:off x="1297198" y="579473"/>
            <a:ext cx="6549603" cy="4224493"/>
          </a:xfrm>
          <a:prstGeom prst="rect">
            <a:avLst/>
          </a:prstGeom>
        </p:spPr>
      </p:pic>
    </p:spTree>
    <p:extLst>
      <p:ext uri="{BB962C8B-B14F-4D97-AF65-F5344CB8AC3E}">
        <p14:creationId xmlns:p14="http://schemas.microsoft.com/office/powerpoint/2010/main" val="886431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5DBFA8-D562-B457-2C36-7C23FC8A296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5335E94-4FFC-AAE3-6D8B-08753A7D3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785BE-6CAC-07E2-42EF-0286CEEC64DF}"/>
              </a:ext>
            </a:extLst>
          </p:cNvPr>
          <p:cNvSpPr>
            <a:spLocks noGrp="1"/>
          </p:cNvSpPr>
          <p:nvPr>
            <p:ph type="title"/>
          </p:nvPr>
        </p:nvSpPr>
        <p:spPr>
          <a:xfrm>
            <a:off x="429369" y="238539"/>
            <a:ext cx="8263890" cy="1434415"/>
          </a:xfrm>
        </p:spPr>
        <p:txBody>
          <a:bodyPr anchor="b">
            <a:normAutofit/>
          </a:bodyPr>
          <a:lstStyle/>
          <a:p>
            <a:r>
              <a:rPr lang="en-US" sz="4700" dirty="0">
                <a:latin typeface="+mj-lt"/>
                <a:ea typeface="+mj-ea"/>
                <a:cs typeface="+mj-cs"/>
              </a:rPr>
              <a:t>Results of the code</a:t>
            </a:r>
          </a:p>
        </p:txBody>
      </p:sp>
      <p:sp>
        <p:nvSpPr>
          <p:cNvPr id="18" name="sketchy line">
            <a:extLst>
              <a:ext uri="{FF2B5EF4-FFF2-40B4-BE49-F238E27FC236}">
                <a16:creationId xmlns:a16="http://schemas.microsoft.com/office/drawing/2014/main" id="{55BBD5E7-1632-DD08-4D8C-73E6A1A25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58258B-1076-25A7-81CB-279CE201E389}"/>
              </a:ext>
            </a:extLst>
          </p:cNvPr>
          <p:cNvSpPr txBox="1"/>
          <p:nvPr/>
        </p:nvSpPr>
        <p:spPr>
          <a:xfrm>
            <a:off x="1877992" y="1990847"/>
            <a:ext cx="5822066" cy="3970318"/>
          </a:xfrm>
          <a:prstGeom prst="rect">
            <a:avLst/>
          </a:prstGeom>
          <a:noFill/>
        </p:spPr>
        <p:txBody>
          <a:bodyPr wrap="square">
            <a:spAutoFit/>
          </a:bodyPr>
          <a:lstStyle/>
          <a:p>
            <a:r>
              <a:rPr lang="en-US" dirty="0"/>
              <a:t>| *Metric*             			| *Value*               		 	|</a:t>
            </a:r>
          </a:p>
          <a:p>
            <a:r>
              <a:rPr lang="en-US" dirty="0"/>
              <a:t>--------------------------------------------------------------------------------</a:t>
            </a:r>
          </a:p>
          <a:p>
            <a:r>
              <a:rPr lang="en-US" dirty="0"/>
              <a:t>| Dataset                			| CIFAR-100             		 	|</a:t>
            </a:r>
          </a:p>
          <a:p>
            <a:r>
              <a:rPr lang="en-US" dirty="0"/>
              <a:t>| Model                  			| Swin Transformer (Small) 	|</a:t>
            </a:r>
          </a:p>
          <a:p>
            <a:r>
              <a:rPr lang="en-US" dirty="0"/>
              <a:t>| Epochs Trained         		| 100                     		  	|</a:t>
            </a:r>
          </a:p>
          <a:p>
            <a:r>
              <a:rPr lang="en-US" dirty="0"/>
              <a:t>| Final Train Accuracy   		| *52.06%*              			|</a:t>
            </a:r>
          </a:p>
          <a:p>
            <a:r>
              <a:rPr lang="en-US" dirty="0"/>
              <a:t>| Final Test Accuracy    		| *50.82%*              			|</a:t>
            </a:r>
          </a:p>
          <a:p>
            <a:r>
              <a:rPr lang="en-US" dirty="0"/>
              <a:t>| Final Train Loss       		| *1.8032*              			|</a:t>
            </a:r>
          </a:p>
          <a:p>
            <a:r>
              <a:rPr lang="en-US" dirty="0"/>
              <a:t>| Final Test Loss       		| *1.9049*              			|</a:t>
            </a:r>
          </a:p>
          <a:p>
            <a:r>
              <a:rPr lang="en-US" dirty="0"/>
              <a:t>| Optimizer              			| Adam                    			|</a:t>
            </a:r>
          </a:p>
          <a:p>
            <a:r>
              <a:rPr lang="en-US" dirty="0"/>
              <a:t>| Learning Rate          		| 1e-4                    			|</a:t>
            </a:r>
          </a:p>
          <a:p>
            <a:r>
              <a:rPr lang="en-US" dirty="0"/>
              <a:t>| Augmentation           		| Enabled                 			|</a:t>
            </a:r>
          </a:p>
          <a:p>
            <a:r>
              <a:rPr lang="en-US" dirty="0"/>
              <a:t>| Mixed Precision (AMP)  	| Enabled                 			|</a:t>
            </a:r>
          </a:p>
          <a:p>
            <a:r>
              <a:rPr lang="en-US" dirty="0"/>
              <a:t>| Best Checkpoint        		| checkpoint/swin-4-ckpt.t7 	|</a:t>
            </a:r>
          </a:p>
        </p:txBody>
      </p:sp>
    </p:spTree>
    <p:extLst>
      <p:ext uri="{BB962C8B-B14F-4D97-AF65-F5344CB8AC3E}">
        <p14:creationId xmlns:p14="http://schemas.microsoft.com/office/powerpoint/2010/main" val="1458209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EF0885-3508-3537-0EC7-492C78937D3C}"/>
              </a:ext>
            </a:extLst>
          </p:cNvPr>
          <p:cNvSpPr txBox="1">
            <a:spLocks/>
          </p:cNvSpPr>
          <p:nvPr/>
        </p:nvSpPr>
        <p:spPr>
          <a:xfrm>
            <a:off x="220193" y="1433834"/>
            <a:ext cx="8263890" cy="842838"/>
          </a:xfrm>
          <a:prstGeom prst="rect">
            <a:avLst/>
          </a:prstGeom>
        </p:spPr>
        <p:txBody>
          <a:bodyPr anchor="b">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4700" dirty="0"/>
          </a:p>
        </p:txBody>
      </p:sp>
      <p:sp>
        <p:nvSpPr>
          <p:cNvPr id="4" name="Title 1">
            <a:extLst>
              <a:ext uri="{FF2B5EF4-FFF2-40B4-BE49-F238E27FC236}">
                <a16:creationId xmlns:a16="http://schemas.microsoft.com/office/drawing/2014/main" id="{E528096B-46B8-7546-72C6-0D32FB5D3213}"/>
              </a:ext>
            </a:extLst>
          </p:cNvPr>
          <p:cNvSpPr txBox="1">
            <a:spLocks/>
          </p:cNvSpPr>
          <p:nvPr/>
        </p:nvSpPr>
        <p:spPr>
          <a:xfrm>
            <a:off x="429369" y="142920"/>
            <a:ext cx="8263890" cy="484613"/>
          </a:xfrm>
          <a:prstGeom prst="rect">
            <a:avLst/>
          </a:prstGeom>
        </p:spPr>
        <p:txBody>
          <a:bodyPr anchor="b">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Comparison of Swin Paper Code &amp; </a:t>
            </a:r>
            <a:r>
              <a:rPr lang="en-US" sz="3200" b="1" dirty="0" err="1"/>
              <a:t>Berniwal</a:t>
            </a:r>
            <a:r>
              <a:rPr lang="en-US" sz="3200" b="1" dirty="0"/>
              <a:t> Code</a:t>
            </a:r>
          </a:p>
        </p:txBody>
      </p:sp>
      <p:sp>
        <p:nvSpPr>
          <p:cNvPr id="6" name="TextBox 5">
            <a:extLst>
              <a:ext uri="{FF2B5EF4-FFF2-40B4-BE49-F238E27FC236}">
                <a16:creationId xmlns:a16="http://schemas.microsoft.com/office/drawing/2014/main" id="{8B295C69-B380-700D-385F-9D87D1FFDA49}"/>
              </a:ext>
            </a:extLst>
          </p:cNvPr>
          <p:cNvSpPr txBox="1"/>
          <p:nvPr/>
        </p:nvSpPr>
        <p:spPr>
          <a:xfrm>
            <a:off x="220193" y="723153"/>
            <a:ext cx="8654865" cy="5986254"/>
          </a:xfrm>
          <a:prstGeom prst="rect">
            <a:avLst/>
          </a:prstGeom>
          <a:noFill/>
        </p:spPr>
        <p:txBody>
          <a:bodyPr wrap="square" rtlCol="0">
            <a:spAutoFit/>
          </a:bodyPr>
          <a:lstStyle/>
          <a:p>
            <a:pPr marL="0" marR="0" algn="just">
              <a:lnSpc>
                <a:spcPct val="115000"/>
              </a:lnSpc>
              <a:spcAft>
                <a:spcPts val="800"/>
              </a:spcAft>
              <a:buNone/>
            </a:pPr>
            <a:r>
              <a:rPr lang="en-US" sz="1000" b="1" kern="100" dirty="0">
                <a:solidFill>
                  <a:srgbClr val="80350E"/>
                </a:solidFill>
                <a:effectLst/>
                <a:latin typeface="Times New Roman" panose="02020603050405020304" pitchFamily="18" charset="0"/>
                <a:ea typeface="Aptos" panose="020B0004020202020204" pitchFamily="34" charset="0"/>
                <a:cs typeface="Times New Roman" panose="02020603050405020304" pitchFamily="18" charset="0"/>
              </a:rPr>
              <a:t>1. Patch Partitioning</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a:solidFill>
                  <a:srgbClr val="80350E"/>
                </a:solidFill>
                <a:effectLst/>
                <a:latin typeface="Times New Roman" panose="02020603050405020304" pitchFamily="18" charset="0"/>
                <a:ea typeface="Aptos" panose="020B0004020202020204" pitchFamily="34" charset="0"/>
                <a:cs typeface="Times New Roman" panose="02020603050405020304" pitchFamily="18" charset="0"/>
              </a:rPr>
              <a:t>Swin Transformer architecture</a:t>
            </a:r>
            <a:r>
              <a:rPr lang="en-US" sz="1000" kern="100" dirty="0">
                <a:solidFill>
                  <a:srgbClr val="80350E"/>
                </a:solidFill>
                <a:effectLst/>
                <a:latin typeface="Times New Roman" panose="02020603050405020304" pitchFamily="18" charset="0"/>
                <a:ea typeface="Aptos" panose="020B0004020202020204" pitchFamily="34" charset="0"/>
                <a:cs typeface="Times New Roman" panose="02020603050405020304" pitchFamily="18" charset="0"/>
              </a:rPr>
              <a:t>: The Swin Transformer begins by splitting the input image into non-overlapping patches (e.g., 4×4) and projects each patch into an embedding vector.​ </a:t>
            </a:r>
            <a:endParaRPr lang="en-US" sz="1000" kern="100" dirty="0">
              <a:solidFill>
                <a:srgbClr val="E97132"/>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err="1">
                <a:solidFill>
                  <a:srgbClr val="80350E"/>
                </a:solidFill>
                <a:effectLst/>
                <a:latin typeface="Times New Roman" panose="02020603050405020304" pitchFamily="18" charset="0"/>
                <a:ea typeface="Aptos" panose="020B0004020202020204" pitchFamily="34" charset="0"/>
                <a:cs typeface="Times New Roman" panose="02020603050405020304" pitchFamily="18" charset="0"/>
              </a:rPr>
              <a:t>Berniwal</a:t>
            </a:r>
            <a:r>
              <a:rPr lang="en-US" sz="1000" b="1" kern="100" dirty="0">
                <a:solidFill>
                  <a:srgbClr val="80350E"/>
                </a:solidFill>
                <a:effectLst/>
                <a:latin typeface="Times New Roman" panose="02020603050405020304" pitchFamily="18" charset="0"/>
                <a:ea typeface="Aptos" panose="020B0004020202020204" pitchFamily="34" charset="0"/>
                <a:cs typeface="Times New Roman" panose="02020603050405020304" pitchFamily="18" charset="0"/>
              </a:rPr>
              <a:t> code implementation</a:t>
            </a:r>
            <a:r>
              <a:rPr lang="en-US" sz="1000" kern="100" dirty="0">
                <a:solidFill>
                  <a:srgbClr val="80350E"/>
                </a:solidFill>
                <a:effectLst/>
                <a:latin typeface="Times New Roman" panose="02020603050405020304" pitchFamily="18" charset="0"/>
                <a:ea typeface="Aptos" panose="020B0004020202020204" pitchFamily="34" charset="0"/>
                <a:cs typeface="Times New Roman" panose="02020603050405020304" pitchFamily="18" charset="0"/>
              </a:rPr>
              <a:t>: Your code processes the entire image through a convolutional layer before partitioning, which differs from the original method of direct patch embedding.​</a:t>
            </a:r>
            <a:endParaRPr lang="en-US" sz="1000" kern="100" dirty="0">
              <a:solidFill>
                <a:srgbClr val="E97132"/>
              </a:solidFill>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2. Hierarchical Structure with Patch Merging</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Swin Transformer architecture</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The model constructs a hierarchical representation by merging patches in deeper layers, reducing spatial dimensions while increasing feature dimensions.​ </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err="1">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Berniwal</a:t>
            </a: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code implementation</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implement a similar hierarchical structure using </a:t>
            </a:r>
            <a:r>
              <a:rPr lang="en-US" sz="1000" kern="100" dirty="0" err="1">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PatchMerging</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layers, aligning with the Swin Transformer architecture.​</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3. Window-based Multi-head Self-Attention (W-MSA) and Shifted Windows (SW-MSA)</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Swin Transformer architecture</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Self-attention is computed within local windows, and in alternating layers, the windows are shifted to enable cross-window connections.​ </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err="1">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Berniwal</a:t>
            </a: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code implementation</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000" kern="100" dirty="0" err="1">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WindowAttention</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class includes both regular and shifted window mechanisms, matching the original approach.​</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4. Relative Position Bias</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Swin Transformer architecture</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Incorporates relative position bias to capture spatial relationships within windows.​</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err="1">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Berniwal</a:t>
            </a: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code implementation</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include relative position embeddings in your attention mechanism, consistent with the original model.​</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5. Normalization and Residual Connections</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Swin Transformer architecture</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Applies Layer Normalization before each block (Pre-Norm) and includes residual connections.​</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err="1">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Berniwal</a:t>
            </a: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code implementation</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000" kern="100" dirty="0" err="1">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PreNorm</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and Residual classes implement this structure, aligning with the Swin Transformer architecture.​</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6. Feed-Forward Network (FFN)</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Swin Transformer architecture</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Each Swin Transformer block includes an FFN with two linear layers and a GELU activation in between.​</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000" b="1" kern="100" dirty="0" err="1">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Berniwal</a:t>
            </a:r>
            <a:r>
              <a:rPr lang="en-US" sz="1000" b="1"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code implementation</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000" kern="100" dirty="0" err="1">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FeedForward</a:t>
            </a:r>
            <a:r>
              <a:rPr lang="en-US" sz="1000" kern="100" dirty="0">
                <a:solidFill>
                  <a:srgbClr val="3B7D23"/>
                </a:solidFill>
                <a:effectLst/>
                <a:latin typeface="Times New Roman" panose="02020603050405020304" pitchFamily="18" charset="0"/>
                <a:ea typeface="Aptos" panose="020B0004020202020204" pitchFamily="34" charset="0"/>
                <a:cs typeface="Times New Roman" panose="02020603050405020304" pitchFamily="18" charset="0"/>
              </a:rPr>
              <a:t> class mirrors this structure, consistent with the original model.</a:t>
            </a:r>
            <a:endParaRPr lang="en-US" sz="10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23846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en-US" sz="4700" dirty="0"/>
              <a:t>Conclusion</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8" y="2071316"/>
            <a:ext cx="8229600" cy="4119172"/>
          </a:xfrm>
        </p:spPr>
        <p:txBody>
          <a:bodyPr anchor="t">
            <a:normAutofit/>
          </a:bodyPr>
          <a:lstStyle/>
          <a:p>
            <a:pPr marL="0" indent="0">
              <a:buNone/>
            </a:pPr>
            <a:r>
              <a:rPr lang="en-US" sz="1900" dirty="0"/>
              <a:t>Transformers are generally data hungry and hence it requires lots of data. But surprisingly it performed well on CIFAR-10 dataset.</a:t>
            </a:r>
          </a:p>
          <a:p>
            <a:pPr marL="0" indent="0">
              <a:buNone/>
            </a:pPr>
            <a:endParaRPr lang="en-US" sz="1900" dirty="0"/>
          </a:p>
          <a:p>
            <a:pPr marL="0" indent="0">
              <a:buNone/>
            </a:pPr>
            <a:r>
              <a:rPr lang="en-US" sz="1900" dirty="0"/>
              <a:t>Swin Transformer is a scalable alternative to </a:t>
            </a:r>
            <a:r>
              <a:rPr lang="en-US" sz="1900" dirty="0" err="1"/>
              <a:t>ViT</a:t>
            </a:r>
            <a:r>
              <a:rPr lang="en-US" sz="1900" dirty="0"/>
              <a:t>.</a:t>
            </a:r>
          </a:p>
          <a:p>
            <a:pPr marL="0" indent="0">
              <a:buNone/>
            </a:pPr>
            <a:endParaRPr lang="en-US" sz="1900" dirty="0"/>
          </a:p>
          <a:p>
            <a:pPr marL="0" indent="0">
              <a:buNone/>
            </a:pPr>
            <a:r>
              <a:rPr lang="en-US" sz="1900" dirty="0"/>
              <a:t>Custom augmentation is crucial for robust learning.</a:t>
            </a:r>
          </a:p>
          <a:p>
            <a:pPr marL="0" indent="0">
              <a:buNone/>
            </a:pPr>
            <a:endParaRPr lang="en-US" sz="1900" dirty="0"/>
          </a:p>
          <a:p>
            <a:pPr marL="0" indent="0">
              <a:buNone/>
            </a:pPr>
            <a:r>
              <a:rPr lang="en-US" sz="1900" dirty="0"/>
              <a:t>Combines strengths of CNNs and Transformers.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000"/>
              <a:t>References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5480A4C-8E7F-93A1-4EC3-B41EA0EB2277}"/>
              </a:ext>
            </a:extLst>
          </p:cNvPr>
          <p:cNvGraphicFramePr>
            <a:graphicFrameLocks noGrp="1"/>
          </p:cNvGraphicFramePr>
          <p:nvPr>
            <p:ph idx="1"/>
            <p:extLst>
              <p:ext uri="{D42A27DB-BD31-4B8C-83A1-F6EECF244321}">
                <p14:modId xmlns:p14="http://schemas.microsoft.com/office/powerpoint/2010/main" val="1448977885"/>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400">
                <a:solidFill>
                  <a:srgbClr val="FFFFFF"/>
                </a:solidFill>
              </a:rPr>
              <a:t>Swin Transformer vs Vision Transformer (ViT)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marL="0" indent="0">
              <a:lnSpc>
                <a:spcPct val="90000"/>
              </a:lnSpc>
              <a:buNone/>
            </a:pPr>
            <a:r>
              <a:rPr lang="en-US" sz="2500" dirty="0"/>
              <a:t>Vision Transformer (</a:t>
            </a:r>
            <a:r>
              <a:rPr lang="en-US" sz="2500" dirty="0" err="1"/>
              <a:t>ViT</a:t>
            </a:r>
            <a:r>
              <a:rPr lang="en-US" sz="2500" dirty="0"/>
              <a:t>):</a:t>
            </a:r>
          </a:p>
          <a:p>
            <a:pPr marL="0" indent="0">
              <a:lnSpc>
                <a:spcPct val="90000"/>
              </a:lnSpc>
              <a:buNone/>
            </a:pPr>
            <a:r>
              <a:rPr lang="en-US" sz="2500" dirty="0"/>
              <a:t>• Global self-attention.</a:t>
            </a:r>
          </a:p>
          <a:p>
            <a:pPr marL="0" indent="0">
              <a:lnSpc>
                <a:spcPct val="90000"/>
              </a:lnSpc>
              <a:buNone/>
            </a:pPr>
            <a:r>
              <a:rPr lang="en-US" sz="2500" dirty="0"/>
              <a:t>• Flat feature map.</a:t>
            </a:r>
          </a:p>
          <a:p>
            <a:pPr marL="0" indent="0">
              <a:lnSpc>
                <a:spcPct val="90000"/>
              </a:lnSpc>
              <a:buNone/>
            </a:pPr>
            <a:r>
              <a:rPr lang="en-US" sz="2500" dirty="0"/>
              <a:t>• Quadratic complexity.</a:t>
            </a:r>
          </a:p>
          <a:p>
            <a:pPr>
              <a:lnSpc>
                <a:spcPct val="90000"/>
              </a:lnSpc>
            </a:pPr>
            <a:endParaRPr lang="en-US" sz="2500" dirty="0"/>
          </a:p>
          <a:p>
            <a:pPr marL="0" indent="0">
              <a:lnSpc>
                <a:spcPct val="90000"/>
              </a:lnSpc>
              <a:buNone/>
            </a:pPr>
            <a:r>
              <a:rPr lang="en-US" sz="2500" dirty="0"/>
              <a:t>Swin Transformer:</a:t>
            </a:r>
          </a:p>
          <a:p>
            <a:pPr marL="0" indent="0">
              <a:lnSpc>
                <a:spcPct val="90000"/>
              </a:lnSpc>
              <a:buNone/>
            </a:pPr>
            <a:r>
              <a:rPr lang="en-US" sz="2500" dirty="0"/>
              <a:t>• Local windowed attention + cyclic shift.</a:t>
            </a:r>
          </a:p>
          <a:p>
            <a:pPr marL="0" indent="0">
              <a:lnSpc>
                <a:spcPct val="90000"/>
              </a:lnSpc>
              <a:buNone/>
            </a:pPr>
            <a:r>
              <a:rPr lang="en-US" sz="2500" dirty="0"/>
              <a:t>• Hierarchical structure.</a:t>
            </a:r>
          </a:p>
          <a:p>
            <a:pPr marL="0" indent="0">
              <a:lnSpc>
                <a:spcPct val="90000"/>
              </a:lnSpc>
              <a:buNone/>
            </a:pPr>
            <a:r>
              <a:rPr lang="en-US" sz="2500" dirty="0"/>
              <a:t>• Linear complexity.</a:t>
            </a:r>
          </a:p>
          <a:p>
            <a:pPr>
              <a:lnSpc>
                <a:spcPct val="90000"/>
              </a:lnSpc>
            </a:pPr>
            <a:endParaRPr lang="en-US" sz="2500" dirty="0"/>
          </a:p>
          <a:p>
            <a:pPr marL="0" indent="0">
              <a:lnSpc>
                <a:spcPct val="90000"/>
              </a:lnSpc>
              <a:buNone/>
            </a:pPr>
            <a:r>
              <a:rPr lang="en-US" sz="2500" dirty="0"/>
              <a:t>Result: Swin is more efficient and scalable, especially for dense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459863"/>
            <a:ext cx="7886700" cy="1004594"/>
          </a:xfrm>
        </p:spPr>
        <p:txBody>
          <a:bodyPr>
            <a:normAutofit/>
          </a:bodyPr>
          <a:lstStyle/>
          <a:p>
            <a:r>
              <a:rPr lang="en-US">
                <a:solidFill>
                  <a:srgbClr val="FFFFFF"/>
                </a:solidFill>
              </a:rPr>
              <a:t>CIFAR-10 Dataset &amp; Training</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22" y="1587970"/>
            <a:ext cx="8274756"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D45561D-EA81-541A-B72C-AF2059DA9425}"/>
              </a:ext>
            </a:extLst>
          </p:cNvPr>
          <p:cNvGraphicFramePr>
            <a:graphicFrameLocks noGrp="1"/>
          </p:cNvGraphicFramePr>
          <p:nvPr>
            <p:ph idx="1"/>
            <p:extLst>
              <p:ext uri="{D42A27DB-BD31-4B8C-83A1-F6EECF244321}">
                <p14:modId xmlns:p14="http://schemas.microsoft.com/office/powerpoint/2010/main" val="3778606632"/>
              </p:ext>
            </p:extLst>
          </p:nvPr>
        </p:nvGraphicFramePr>
        <p:xfrm>
          <a:off x="628650" y="1800911"/>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0343F4-A6CA-116F-1AA6-8B210660A8E7}"/>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defTabSz="914400">
              <a:lnSpc>
                <a:spcPct val="90000"/>
              </a:lnSpc>
            </a:pPr>
            <a:r>
              <a:rPr lang="en-US" kern="1200" dirty="0">
                <a:solidFill>
                  <a:schemeClr val="tx1"/>
                </a:solidFill>
                <a:latin typeface="+mj-lt"/>
                <a:ea typeface="+mj-ea"/>
                <a:cs typeface="+mj-cs"/>
              </a:rPr>
              <a:t>CIFAR-10 DATA LOADER</a:t>
            </a:r>
          </a:p>
        </p:txBody>
      </p:sp>
      <p:sp>
        <p:nvSpPr>
          <p:cNvPr id="23" name="Content Placeholder 2">
            <a:extLst>
              <a:ext uri="{FF2B5EF4-FFF2-40B4-BE49-F238E27FC236}">
                <a16:creationId xmlns:a16="http://schemas.microsoft.com/office/drawing/2014/main" id="{F24F30B8-2D8C-69BA-799A-DF9366C810A8}"/>
              </a:ext>
            </a:extLst>
          </p:cNvPr>
          <p:cNvSpPr>
            <a:spLocks noGrp="1"/>
          </p:cNvSpPr>
          <p:nvPr>
            <p:ph idx="1"/>
          </p:nvPr>
        </p:nvSpPr>
        <p:spPr>
          <a:xfrm>
            <a:off x="628650" y="2010833"/>
            <a:ext cx="3822700" cy="4166130"/>
          </a:xfrm>
        </p:spPr>
        <p:txBody>
          <a:bodyPr vert="horz" lIns="91440" tIns="45720" rIns="91440" bIns="45720" rtlCol="0">
            <a:normAutofit/>
          </a:bodyPr>
          <a:lstStyle/>
          <a:p>
            <a:pPr marL="0" indent="0" defTabSz="914400">
              <a:lnSpc>
                <a:spcPct val="90000"/>
              </a:lnSpc>
              <a:buNone/>
            </a:pPr>
            <a:r>
              <a:rPr lang="en-US" sz="700" dirty="0"/>
              <a:t>def get_loaders_CIFAR10(size, </a:t>
            </a:r>
            <a:r>
              <a:rPr lang="en-US" sz="700" dirty="0" err="1"/>
              <a:t>batch_size</a:t>
            </a:r>
            <a:r>
              <a:rPr lang="en-US" sz="700" dirty="0"/>
              <a:t>, </a:t>
            </a:r>
            <a:r>
              <a:rPr lang="en-US" sz="700" dirty="0" err="1"/>
              <a:t>aug</a:t>
            </a:r>
            <a:r>
              <a:rPr lang="en-US" sz="700" dirty="0"/>
              <a:t>=True, N=2, M=14):</a:t>
            </a:r>
          </a:p>
          <a:p>
            <a:pPr marL="0" indent="0" defTabSz="914400">
              <a:lnSpc>
                <a:spcPct val="90000"/>
              </a:lnSpc>
              <a:buNone/>
            </a:pPr>
            <a:r>
              <a:rPr lang="en-US" sz="700" dirty="0"/>
              <a:t>	</a:t>
            </a:r>
            <a:r>
              <a:rPr lang="en-US" sz="700" dirty="0" err="1"/>
              <a:t>transform_train</a:t>
            </a:r>
            <a:r>
              <a:rPr lang="en-US" sz="700" dirty="0"/>
              <a:t> = </a:t>
            </a:r>
            <a:r>
              <a:rPr lang="en-US" sz="700" dirty="0" err="1"/>
              <a:t>transforms.Compose</a:t>
            </a:r>
            <a:r>
              <a:rPr lang="en-US" sz="700" dirty="0"/>
              <a:t>([</a:t>
            </a:r>
          </a:p>
          <a:p>
            <a:pPr marL="0" indent="0" defTabSz="914400">
              <a:lnSpc>
                <a:spcPct val="90000"/>
              </a:lnSpc>
              <a:buNone/>
            </a:pPr>
            <a:r>
              <a:rPr lang="en-US" sz="700" dirty="0"/>
              <a:t>	</a:t>
            </a:r>
            <a:r>
              <a:rPr lang="en-US" sz="700" dirty="0" err="1"/>
              <a:t>transforms.RandomCrop</a:t>
            </a:r>
            <a:r>
              <a:rPr lang="en-US" sz="700" dirty="0"/>
              <a:t>(32, padding=4),</a:t>
            </a:r>
          </a:p>
          <a:p>
            <a:pPr marL="0" indent="0" defTabSz="914400">
              <a:lnSpc>
                <a:spcPct val="90000"/>
              </a:lnSpc>
              <a:buNone/>
            </a:pPr>
            <a:r>
              <a:rPr lang="en-US" sz="700" dirty="0"/>
              <a:t>	</a:t>
            </a:r>
            <a:r>
              <a:rPr lang="en-US" sz="700" dirty="0" err="1"/>
              <a:t>transforms.Resize</a:t>
            </a:r>
            <a:r>
              <a:rPr lang="en-US" sz="700" dirty="0"/>
              <a:t>(size),</a:t>
            </a:r>
          </a:p>
          <a:p>
            <a:pPr marL="0" indent="0" defTabSz="914400">
              <a:lnSpc>
                <a:spcPct val="90000"/>
              </a:lnSpc>
              <a:buNone/>
            </a:pPr>
            <a:r>
              <a:rPr lang="en-US" sz="700" dirty="0"/>
              <a:t>	</a:t>
            </a:r>
            <a:r>
              <a:rPr lang="en-US" sz="700" dirty="0" err="1"/>
              <a:t>transforms.RandomHorizontalFlip</a:t>
            </a:r>
            <a:r>
              <a:rPr lang="en-US" sz="700" dirty="0"/>
              <a:t>(),</a:t>
            </a:r>
          </a:p>
          <a:p>
            <a:pPr marL="0" indent="0" defTabSz="914400">
              <a:lnSpc>
                <a:spcPct val="90000"/>
              </a:lnSpc>
              <a:buNone/>
            </a:pPr>
            <a:r>
              <a:rPr lang="en-US" sz="700" dirty="0"/>
              <a:t>	</a:t>
            </a:r>
            <a:r>
              <a:rPr lang="en-US" sz="700" dirty="0" err="1"/>
              <a:t>transforms.ToTensor</a:t>
            </a:r>
            <a:r>
              <a:rPr lang="en-US" sz="700" dirty="0"/>
              <a:t>(),</a:t>
            </a:r>
          </a:p>
          <a:p>
            <a:pPr marL="0" indent="0" defTabSz="914400">
              <a:lnSpc>
                <a:spcPct val="90000"/>
              </a:lnSpc>
              <a:buNone/>
            </a:pPr>
            <a:r>
              <a:rPr lang="en-US" sz="700" dirty="0"/>
              <a:t>	</a:t>
            </a:r>
            <a:r>
              <a:rPr lang="en-US" sz="700" dirty="0" err="1"/>
              <a:t>transforms.Normalize</a:t>
            </a:r>
            <a:r>
              <a:rPr lang="en-US" sz="700" dirty="0"/>
              <a:t>((0.4914, 0.4822, 0.4465), (0.2023, 0.1994, 0.2010))</a:t>
            </a:r>
          </a:p>
          <a:p>
            <a:pPr marL="0" indent="0" defTabSz="914400">
              <a:lnSpc>
                <a:spcPct val="90000"/>
              </a:lnSpc>
              <a:buNone/>
            </a:pPr>
            <a:r>
              <a:rPr lang="en-US" sz="700" dirty="0"/>
              <a:t>	])</a:t>
            </a:r>
          </a:p>
          <a:p>
            <a:pPr marL="0" indent="0" defTabSz="914400">
              <a:lnSpc>
                <a:spcPct val="90000"/>
              </a:lnSpc>
              <a:buNone/>
            </a:pPr>
            <a:r>
              <a:rPr lang="en-US" sz="700" dirty="0"/>
              <a:t>	</a:t>
            </a:r>
            <a:br>
              <a:rPr lang="en-US" sz="700" dirty="0"/>
            </a:br>
            <a:r>
              <a:rPr lang="en-US" sz="700" dirty="0"/>
              <a:t>	</a:t>
            </a:r>
            <a:r>
              <a:rPr lang="en-US" sz="700" dirty="0" err="1"/>
              <a:t>transform_test</a:t>
            </a:r>
            <a:r>
              <a:rPr lang="en-US" sz="700" dirty="0"/>
              <a:t> = </a:t>
            </a:r>
            <a:r>
              <a:rPr lang="en-US" sz="700" dirty="0" err="1"/>
              <a:t>transforms.Compose</a:t>
            </a:r>
            <a:r>
              <a:rPr lang="en-US" sz="700" dirty="0"/>
              <a:t>([</a:t>
            </a:r>
          </a:p>
          <a:p>
            <a:pPr marL="0" indent="0" defTabSz="914400">
              <a:lnSpc>
                <a:spcPct val="90000"/>
              </a:lnSpc>
              <a:buNone/>
            </a:pPr>
            <a:r>
              <a:rPr lang="en-US" sz="700" dirty="0"/>
              <a:t>	</a:t>
            </a:r>
            <a:r>
              <a:rPr lang="en-US" sz="700" dirty="0" err="1"/>
              <a:t>transforms.Resize</a:t>
            </a:r>
            <a:r>
              <a:rPr lang="en-US" sz="700" dirty="0"/>
              <a:t>(size),</a:t>
            </a:r>
          </a:p>
          <a:p>
            <a:pPr marL="0" indent="0" defTabSz="914400">
              <a:lnSpc>
                <a:spcPct val="90000"/>
              </a:lnSpc>
              <a:buNone/>
            </a:pPr>
            <a:r>
              <a:rPr lang="en-US" sz="700" dirty="0"/>
              <a:t>	</a:t>
            </a:r>
            <a:r>
              <a:rPr lang="en-US" sz="700" dirty="0" err="1"/>
              <a:t>transforms.ToTensor</a:t>
            </a:r>
            <a:r>
              <a:rPr lang="en-US" sz="700" dirty="0"/>
              <a:t>(),</a:t>
            </a:r>
          </a:p>
          <a:p>
            <a:pPr marL="0" indent="0" defTabSz="914400">
              <a:lnSpc>
                <a:spcPct val="90000"/>
              </a:lnSpc>
              <a:buNone/>
            </a:pPr>
            <a:r>
              <a:rPr lang="en-US" sz="700" dirty="0"/>
              <a:t>	</a:t>
            </a:r>
            <a:r>
              <a:rPr lang="en-US" sz="700" dirty="0" err="1"/>
              <a:t>transforms.Normalize</a:t>
            </a:r>
            <a:r>
              <a:rPr lang="en-US" sz="700" dirty="0"/>
              <a:t>((0.4914, 0.4822, 0.4465), (0.2023, 0.1994, 0.2010))</a:t>
            </a:r>
          </a:p>
          <a:p>
            <a:pPr marL="0" indent="0" defTabSz="914400">
              <a:lnSpc>
                <a:spcPct val="90000"/>
              </a:lnSpc>
              <a:buNone/>
            </a:pPr>
            <a:r>
              <a:rPr lang="en-US" sz="700" dirty="0"/>
              <a:t>	])</a:t>
            </a:r>
          </a:p>
          <a:p>
            <a:pPr marL="0" indent="0" defTabSz="914400">
              <a:lnSpc>
                <a:spcPct val="90000"/>
              </a:lnSpc>
              <a:buNone/>
            </a:pPr>
            <a:r>
              <a:rPr lang="en-US" sz="700" dirty="0"/>
              <a:t>	</a:t>
            </a:r>
            <a:br>
              <a:rPr lang="en-US" sz="700" dirty="0"/>
            </a:br>
            <a:r>
              <a:rPr lang="en-US" sz="700" dirty="0"/>
              <a:t>	if </a:t>
            </a:r>
            <a:r>
              <a:rPr lang="en-US" sz="700" dirty="0" err="1"/>
              <a:t>aug</a:t>
            </a:r>
            <a:r>
              <a:rPr lang="en-US" sz="700" dirty="0"/>
              <a:t>:</a:t>
            </a:r>
          </a:p>
          <a:p>
            <a:pPr marL="0" indent="0" defTabSz="914400">
              <a:lnSpc>
                <a:spcPct val="90000"/>
              </a:lnSpc>
              <a:buNone/>
            </a:pPr>
            <a:r>
              <a:rPr lang="en-US" sz="700" dirty="0"/>
              <a:t>	</a:t>
            </a:r>
            <a:r>
              <a:rPr lang="en-US" sz="700" dirty="0" err="1"/>
              <a:t>transform_train.transforms.insert</a:t>
            </a:r>
            <a:r>
              <a:rPr lang="en-US" sz="700" dirty="0"/>
              <a:t>(0, </a:t>
            </a:r>
            <a:r>
              <a:rPr lang="en-US" sz="700" dirty="0" err="1"/>
              <a:t>RandAugment</a:t>
            </a:r>
            <a:r>
              <a:rPr lang="en-US" sz="700" dirty="0"/>
              <a:t>(N, M))</a:t>
            </a:r>
          </a:p>
          <a:p>
            <a:pPr marL="0" indent="0" defTabSz="914400">
              <a:lnSpc>
                <a:spcPct val="90000"/>
              </a:lnSpc>
              <a:buNone/>
            </a:pPr>
            <a:br>
              <a:rPr lang="en-US" sz="700" dirty="0"/>
            </a:br>
            <a:r>
              <a:rPr lang="en-US" sz="700" dirty="0"/>
              <a:t>	trainset = torchvision.datasets.CIFAR10(</a:t>
            </a:r>
          </a:p>
          <a:p>
            <a:pPr marL="0" indent="0" defTabSz="914400">
              <a:lnSpc>
                <a:spcPct val="90000"/>
              </a:lnSpc>
              <a:buNone/>
            </a:pPr>
            <a:r>
              <a:rPr lang="en-US" sz="700" dirty="0"/>
              <a:t>	root='./data', train=True, download=True, transform=</a:t>
            </a:r>
            <a:r>
              <a:rPr lang="en-US" sz="700" dirty="0" err="1"/>
              <a:t>transform_train</a:t>
            </a:r>
            <a:endParaRPr lang="en-US" sz="700" dirty="0"/>
          </a:p>
          <a:p>
            <a:pPr marL="0" indent="0" defTabSz="914400">
              <a:lnSpc>
                <a:spcPct val="90000"/>
              </a:lnSpc>
              <a:buNone/>
            </a:pPr>
            <a:r>
              <a:rPr lang="en-US" sz="700" dirty="0"/>
              <a:t>	)</a:t>
            </a:r>
          </a:p>
          <a:p>
            <a:pPr marL="0" indent="0" defTabSz="914400">
              <a:lnSpc>
                <a:spcPct val="90000"/>
              </a:lnSpc>
              <a:buNone/>
            </a:pPr>
            <a:r>
              <a:rPr lang="en-US" sz="700" dirty="0"/>
              <a:t>	</a:t>
            </a:r>
            <a:r>
              <a:rPr lang="en-US" sz="700" dirty="0" err="1"/>
              <a:t>trainloader</a:t>
            </a:r>
            <a:r>
              <a:rPr lang="en-US" sz="700" dirty="0"/>
              <a:t> = </a:t>
            </a:r>
            <a:r>
              <a:rPr lang="en-US" sz="700" dirty="0" err="1"/>
              <a:t>torch.utils.data.DataLoader</a:t>
            </a:r>
            <a:r>
              <a:rPr lang="en-US" sz="700" dirty="0"/>
              <a:t>(</a:t>
            </a:r>
          </a:p>
          <a:p>
            <a:pPr marL="0" indent="0" defTabSz="914400">
              <a:lnSpc>
                <a:spcPct val="90000"/>
              </a:lnSpc>
              <a:buNone/>
            </a:pPr>
            <a:r>
              <a:rPr lang="en-US" sz="700" dirty="0"/>
              <a:t>	trainset, </a:t>
            </a:r>
            <a:r>
              <a:rPr lang="en-US" sz="700" dirty="0" err="1"/>
              <a:t>batch_size</a:t>
            </a:r>
            <a:r>
              <a:rPr lang="en-US" sz="700" dirty="0"/>
              <a:t>=</a:t>
            </a:r>
            <a:r>
              <a:rPr lang="en-US" sz="700" dirty="0" err="1"/>
              <a:t>batch_size</a:t>
            </a:r>
            <a:r>
              <a:rPr lang="en-US" sz="700" dirty="0"/>
              <a:t>, shuffle=True, </a:t>
            </a:r>
            <a:r>
              <a:rPr lang="en-US" sz="700" dirty="0" err="1"/>
              <a:t>num_workers</a:t>
            </a:r>
            <a:r>
              <a:rPr lang="en-US" sz="700" dirty="0"/>
              <a:t>=8</a:t>
            </a:r>
          </a:p>
          <a:p>
            <a:pPr marL="0" indent="0" defTabSz="914400">
              <a:lnSpc>
                <a:spcPct val="90000"/>
              </a:lnSpc>
              <a:buNone/>
            </a:pPr>
            <a:r>
              <a:rPr lang="en-US" sz="700" dirty="0"/>
              <a:t>	)</a:t>
            </a:r>
          </a:p>
          <a:p>
            <a:pPr marL="0" indent="0" defTabSz="914400">
              <a:lnSpc>
                <a:spcPct val="90000"/>
              </a:lnSpc>
              <a:buNone/>
            </a:pPr>
            <a:br>
              <a:rPr lang="en-US" sz="700" dirty="0"/>
            </a:br>
            <a:r>
              <a:rPr lang="en-US" sz="700" dirty="0"/>
              <a:t>	</a:t>
            </a:r>
            <a:r>
              <a:rPr lang="en-US" sz="700" dirty="0" err="1"/>
              <a:t>testset</a:t>
            </a:r>
            <a:r>
              <a:rPr lang="en-US" sz="700" dirty="0"/>
              <a:t> = torchvision.datasets.CIFAR10(</a:t>
            </a:r>
          </a:p>
          <a:p>
            <a:pPr marL="0" indent="0" defTabSz="914400">
              <a:lnSpc>
                <a:spcPct val="90000"/>
              </a:lnSpc>
              <a:buNone/>
            </a:pPr>
            <a:r>
              <a:rPr lang="en-US" sz="700" dirty="0"/>
              <a:t>	root='./data', train=False, download=True, transform=</a:t>
            </a:r>
            <a:r>
              <a:rPr lang="en-US" sz="700" dirty="0" err="1"/>
              <a:t>transform_test</a:t>
            </a:r>
            <a:endParaRPr lang="en-US" sz="700" dirty="0"/>
          </a:p>
          <a:p>
            <a:pPr marL="0" indent="0" defTabSz="914400">
              <a:lnSpc>
                <a:spcPct val="90000"/>
              </a:lnSpc>
              <a:buNone/>
            </a:pPr>
            <a:r>
              <a:rPr lang="en-US" sz="700" dirty="0"/>
              <a:t>	)</a:t>
            </a:r>
          </a:p>
          <a:p>
            <a:pPr marL="0" indent="0" defTabSz="914400">
              <a:lnSpc>
                <a:spcPct val="90000"/>
              </a:lnSpc>
              <a:buNone/>
            </a:pPr>
            <a:r>
              <a:rPr lang="en-US" sz="700" dirty="0"/>
              <a:t>	</a:t>
            </a:r>
            <a:r>
              <a:rPr lang="en-US" sz="700" dirty="0" err="1"/>
              <a:t>testloader</a:t>
            </a:r>
            <a:r>
              <a:rPr lang="en-US" sz="700" dirty="0"/>
              <a:t> = </a:t>
            </a:r>
            <a:r>
              <a:rPr lang="en-US" sz="700" dirty="0" err="1"/>
              <a:t>torch.utils.data.DataLoader</a:t>
            </a:r>
            <a:r>
              <a:rPr lang="en-US" sz="700" dirty="0"/>
              <a:t>(</a:t>
            </a:r>
          </a:p>
          <a:p>
            <a:pPr marL="0" indent="0" defTabSz="914400">
              <a:lnSpc>
                <a:spcPct val="90000"/>
              </a:lnSpc>
              <a:buNone/>
            </a:pPr>
            <a:r>
              <a:rPr lang="en-US" sz="700" dirty="0"/>
              <a:t>	</a:t>
            </a:r>
            <a:r>
              <a:rPr lang="en-US" sz="700" dirty="0" err="1"/>
              <a:t>testset</a:t>
            </a:r>
            <a:r>
              <a:rPr lang="en-US" sz="700" dirty="0"/>
              <a:t>, </a:t>
            </a:r>
            <a:r>
              <a:rPr lang="en-US" sz="700" dirty="0" err="1"/>
              <a:t>batch_size</a:t>
            </a:r>
            <a:r>
              <a:rPr lang="en-US" sz="700" dirty="0"/>
              <a:t>=100, shuffle=False, </a:t>
            </a:r>
            <a:r>
              <a:rPr lang="en-US" sz="700" dirty="0" err="1"/>
              <a:t>num_workers</a:t>
            </a:r>
            <a:r>
              <a:rPr lang="en-US" sz="700" dirty="0"/>
              <a:t>=8</a:t>
            </a:r>
          </a:p>
          <a:p>
            <a:pPr marL="0" indent="0" defTabSz="914400">
              <a:lnSpc>
                <a:spcPct val="90000"/>
              </a:lnSpc>
              <a:buNone/>
            </a:pPr>
            <a:r>
              <a:rPr lang="en-US" sz="700" dirty="0"/>
              <a:t>	)</a:t>
            </a:r>
          </a:p>
          <a:p>
            <a:pPr marL="0" indent="0" defTabSz="914400">
              <a:lnSpc>
                <a:spcPct val="90000"/>
              </a:lnSpc>
              <a:buNone/>
            </a:pPr>
            <a:br>
              <a:rPr lang="en-US" sz="700" dirty="0"/>
            </a:br>
            <a:r>
              <a:rPr lang="en-US" sz="700" dirty="0"/>
              <a:t>	return </a:t>
            </a:r>
            <a:r>
              <a:rPr lang="en-US" sz="700" dirty="0" err="1"/>
              <a:t>trainloader</a:t>
            </a:r>
            <a:r>
              <a:rPr lang="en-US" sz="700" dirty="0"/>
              <a:t>, </a:t>
            </a:r>
            <a:r>
              <a:rPr lang="en-US" sz="700" dirty="0" err="1"/>
              <a:t>testloader</a:t>
            </a:r>
            <a:endParaRPr lang="en-US" sz="700" dirty="0"/>
          </a:p>
          <a:p>
            <a:pPr marL="114300" indent="0" defTabSz="914400">
              <a:lnSpc>
                <a:spcPct val="90000"/>
              </a:lnSpc>
              <a:buNone/>
            </a:pPr>
            <a:endParaRPr lang="en-US" sz="700" dirty="0"/>
          </a:p>
        </p:txBody>
      </p:sp>
      <p:sp>
        <p:nvSpPr>
          <p:cNvPr id="4" name="TextBox 3">
            <a:extLst>
              <a:ext uri="{FF2B5EF4-FFF2-40B4-BE49-F238E27FC236}">
                <a16:creationId xmlns:a16="http://schemas.microsoft.com/office/drawing/2014/main" id="{D3881E7A-CE14-498E-3942-EC5E84819CCD}"/>
              </a:ext>
            </a:extLst>
          </p:cNvPr>
          <p:cNvSpPr txBox="1"/>
          <p:nvPr/>
        </p:nvSpPr>
        <p:spPr>
          <a:xfrm>
            <a:off x="4692648" y="2010833"/>
            <a:ext cx="3985525" cy="416613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b="1" dirty="0"/>
              <a:t>CIFAR-10 Data Loader with </a:t>
            </a:r>
            <a:r>
              <a:rPr lang="en-US" sz="1700" b="1" dirty="0" err="1"/>
              <a:t>RandAugment</a:t>
            </a:r>
            <a:endParaRPr lang="en-US" sz="1700" b="1" dirty="0"/>
          </a:p>
          <a:p>
            <a:pPr indent="-228600" defTabSz="914400">
              <a:lnSpc>
                <a:spcPct val="90000"/>
              </a:lnSpc>
              <a:spcAft>
                <a:spcPts val="600"/>
              </a:spcAft>
              <a:buFont typeface="Arial" panose="020B0604020202020204" pitchFamily="34" charset="0"/>
              <a:buChar char="•"/>
            </a:pPr>
            <a:r>
              <a:rPr lang="en-US" sz="1700" dirty="0"/>
              <a:t>This function sets up training and testing data loaders for the </a:t>
            </a:r>
            <a:r>
              <a:rPr lang="en-US" sz="1700" b="1" dirty="0"/>
              <a:t>CIFAR-10</a:t>
            </a:r>
            <a:r>
              <a:rPr lang="en-US" sz="1700" dirty="0"/>
              <a:t> dataset.</a:t>
            </a:r>
            <a:br>
              <a:rPr lang="en-US" sz="1700" dirty="0"/>
            </a:br>
            <a:r>
              <a:rPr lang="en-US" sz="1700" dirty="0"/>
              <a:t>It applies standard preprocessing like </a:t>
            </a:r>
            <a:r>
              <a:rPr lang="en-US" sz="1700" b="1" dirty="0"/>
              <a:t>random crop, resize, horizontal flip, and normalization</a:t>
            </a:r>
            <a:r>
              <a:rPr lang="en-US" sz="1700" dirty="0"/>
              <a:t> to training images.</a:t>
            </a:r>
            <a:br>
              <a:rPr lang="en-US" sz="1700" dirty="0"/>
            </a:br>
            <a:r>
              <a:rPr lang="en-US" sz="1700" dirty="0"/>
              <a:t>When augmentation is enabled, </a:t>
            </a:r>
            <a:r>
              <a:rPr lang="en-US" sz="1700" b="1" dirty="0" err="1"/>
              <a:t>RandAugment</a:t>
            </a:r>
            <a:r>
              <a:rPr lang="en-US" sz="1700" dirty="0"/>
              <a:t> is prepended to the pipeline for stronger generalization.</a:t>
            </a:r>
            <a:br>
              <a:rPr lang="en-US" sz="1700" dirty="0"/>
            </a:br>
            <a:r>
              <a:rPr lang="en-US" sz="1700" dirty="0"/>
              <a:t>Data is loaded efficiently using </a:t>
            </a:r>
            <a:r>
              <a:rPr lang="en-US" sz="1700" dirty="0" err="1"/>
              <a:t>PyTorch’s</a:t>
            </a:r>
            <a:r>
              <a:rPr lang="en-US" sz="1700" dirty="0"/>
              <a:t> </a:t>
            </a:r>
            <a:r>
              <a:rPr lang="en-US" sz="1700" dirty="0" err="1"/>
              <a:t>DataLoader</a:t>
            </a:r>
            <a:r>
              <a:rPr lang="en-US" sz="1700" dirty="0"/>
              <a:t> with shuffling and multi-threading.</a:t>
            </a:r>
          </a:p>
          <a:p>
            <a:pPr indent="-228600" defTabSz="9144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5337369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a:t>Custom Augmentation: RandAugment</a:t>
            </a:r>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F3C9833-5480-76B4-156D-C1713BA121C6}"/>
              </a:ext>
            </a:extLst>
          </p:cNvPr>
          <p:cNvGraphicFramePr>
            <a:graphicFrameLocks noGrp="1"/>
          </p:cNvGraphicFramePr>
          <p:nvPr>
            <p:ph idx="1"/>
            <p:extLst>
              <p:ext uri="{D42A27DB-BD31-4B8C-83A1-F6EECF244321}">
                <p14:modId xmlns:p14="http://schemas.microsoft.com/office/powerpoint/2010/main" val="1184132153"/>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DA7F-15B5-4F3F-C207-FFFB7545140B}"/>
              </a:ext>
            </a:extLst>
          </p:cNvPr>
          <p:cNvSpPr>
            <a:spLocks noGrp="1"/>
          </p:cNvSpPr>
          <p:nvPr>
            <p:ph type="title"/>
          </p:nvPr>
        </p:nvSpPr>
        <p:spPr/>
        <p:txBody>
          <a:bodyPr/>
          <a:lstStyle/>
          <a:p>
            <a:r>
              <a:rPr lang="en-US"/>
              <a:t>Random Augumentation</a:t>
            </a:r>
            <a:endParaRPr lang="en-US" dirty="0"/>
          </a:p>
        </p:txBody>
      </p:sp>
      <p:graphicFrame>
        <p:nvGraphicFramePr>
          <p:cNvPr id="6" name="Content Placeholder 2">
            <a:extLst>
              <a:ext uri="{FF2B5EF4-FFF2-40B4-BE49-F238E27FC236}">
                <a16:creationId xmlns:a16="http://schemas.microsoft.com/office/drawing/2014/main" id="{CDA589AC-D9FC-F00A-B66E-7EAA6E0A9DEE}"/>
              </a:ext>
            </a:extLst>
          </p:cNvPr>
          <p:cNvGraphicFramePr>
            <a:graphicFrameLocks noGrp="1"/>
          </p:cNvGraphicFramePr>
          <p:nvPr>
            <p:ph idx="1"/>
          </p:nvPr>
        </p:nvGraphicFramePr>
        <p:xfrm>
          <a:off x="322730" y="1166017"/>
          <a:ext cx="3836894" cy="5046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844C87A-6175-36A7-622D-E8D7BDEAA92C}"/>
              </a:ext>
            </a:extLst>
          </p:cNvPr>
          <p:cNvSpPr txBox="1"/>
          <p:nvPr/>
        </p:nvSpPr>
        <p:spPr>
          <a:xfrm>
            <a:off x="4365812" y="1308847"/>
            <a:ext cx="4527176" cy="3970318"/>
          </a:xfrm>
          <a:prstGeom prst="rect">
            <a:avLst/>
          </a:prstGeom>
          <a:noFill/>
        </p:spPr>
        <p:txBody>
          <a:bodyPr wrap="square" rtlCol="0">
            <a:spAutoFit/>
          </a:bodyPr>
          <a:lstStyle/>
          <a:p>
            <a:r>
              <a:rPr lang="en-US"/>
              <a:t>We implement </a:t>
            </a:r>
            <a:r>
              <a:rPr lang="en-US" b="1"/>
              <a:t>RandAugment</a:t>
            </a:r>
            <a:r>
              <a:rPr lang="en-US"/>
              <a:t>, a technique that randomly applies n augmentations from a predefined list to each training image.</a:t>
            </a:r>
            <a:br>
              <a:rPr lang="en-US"/>
            </a:br>
            <a:r>
              <a:rPr lang="en-US"/>
              <a:t>Each operation is parameterized with a magnitude m, scaled between minval and maxval for its respective type (e.g., rotation angle, color factor).</a:t>
            </a:r>
            <a:br>
              <a:rPr lang="en-US"/>
            </a:br>
            <a:r>
              <a:rPr lang="en-US"/>
              <a:t>The augment_list() includes a variety of transforms such as rotation, brightness, shear, cutout, and more — promoting better generalization.</a:t>
            </a:r>
            <a:br>
              <a:rPr lang="en-US"/>
            </a:br>
            <a:r>
              <a:rPr lang="en-US"/>
              <a:t>This simple yet powerful augmentation strategy improves model robustness without requiring policy search.</a:t>
            </a:r>
            <a:endParaRPr lang="en-US" dirty="0"/>
          </a:p>
        </p:txBody>
      </p:sp>
    </p:spTree>
    <p:extLst>
      <p:ext uri="{BB962C8B-B14F-4D97-AF65-F5344CB8AC3E}">
        <p14:creationId xmlns:p14="http://schemas.microsoft.com/office/powerpoint/2010/main" val="118626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359545" y="1070800"/>
            <a:ext cx="2954766" cy="5583126"/>
          </a:xfrm>
        </p:spPr>
        <p:txBody>
          <a:bodyPr>
            <a:normAutofit/>
          </a:bodyPr>
          <a:lstStyle/>
          <a:p>
            <a:pPr algn="r">
              <a:lnSpc>
                <a:spcPct val="90000"/>
              </a:lnSpc>
            </a:pPr>
            <a:r>
              <a:rPr lang="en-US" sz="5400"/>
              <a:t>Swin: Shifted Window Attention</a:t>
            </a:r>
          </a:p>
        </p:txBody>
      </p:sp>
      <p:cxnSp>
        <p:nvCxnSpPr>
          <p:cNvPr id="26" name="Straight Connector 2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E5299C3-8C2B-8052-FB42-6D2FEF722B41}"/>
              </a:ext>
            </a:extLst>
          </p:cNvPr>
          <p:cNvGraphicFramePr>
            <a:graphicFrameLocks noGrp="1"/>
          </p:cNvGraphicFramePr>
          <p:nvPr>
            <p:ph idx="1"/>
            <p:extLst>
              <p:ext uri="{D42A27DB-BD31-4B8C-83A1-F6EECF244321}">
                <p14:modId xmlns:p14="http://schemas.microsoft.com/office/powerpoint/2010/main" val="553549329"/>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26B3-F8DA-59F5-BB4E-FB6AE597BBF2}"/>
              </a:ext>
            </a:extLst>
          </p:cNvPr>
          <p:cNvSpPr>
            <a:spLocks noGrp="1"/>
          </p:cNvSpPr>
          <p:nvPr>
            <p:ph type="title"/>
          </p:nvPr>
        </p:nvSpPr>
        <p:spPr>
          <a:xfrm>
            <a:off x="457200" y="274638"/>
            <a:ext cx="8229600" cy="744865"/>
          </a:xfrm>
        </p:spPr>
        <p:txBody>
          <a:bodyPr>
            <a:normAutofit/>
          </a:bodyPr>
          <a:lstStyle/>
          <a:p>
            <a:r>
              <a:rPr lang="en-US" sz="2800"/>
              <a:t>Shifted Window Attention</a:t>
            </a:r>
            <a:endParaRPr lang="en-US" sz="2800" dirty="0"/>
          </a:p>
        </p:txBody>
      </p:sp>
      <p:sp>
        <p:nvSpPr>
          <p:cNvPr id="3" name="Content Placeholder 2">
            <a:extLst>
              <a:ext uri="{FF2B5EF4-FFF2-40B4-BE49-F238E27FC236}">
                <a16:creationId xmlns:a16="http://schemas.microsoft.com/office/drawing/2014/main" id="{8C6430B0-16C1-F275-5141-101EBF8B7AFF}"/>
              </a:ext>
            </a:extLst>
          </p:cNvPr>
          <p:cNvSpPr>
            <a:spLocks noGrp="1"/>
          </p:cNvSpPr>
          <p:nvPr>
            <p:ph idx="1"/>
          </p:nvPr>
        </p:nvSpPr>
        <p:spPr>
          <a:xfrm>
            <a:off x="735724" y="1019504"/>
            <a:ext cx="7278414" cy="4382814"/>
          </a:xfrm>
        </p:spPr>
        <p:txBody>
          <a:bodyPr>
            <a:normAutofit fontScale="92500" lnSpcReduction="20000"/>
          </a:bodyPr>
          <a:lstStyle/>
          <a:p>
            <a:pPr marL="0" indent="0">
              <a:buNone/>
            </a:pPr>
            <a:r>
              <a:rPr lang="en-US" sz="1050"/>
              <a:t>class WindowAttention(nn.Module):</a:t>
            </a:r>
          </a:p>
          <a:p>
            <a:pPr marL="0" indent="0">
              <a:buNone/>
            </a:pPr>
            <a:r>
              <a:rPr lang="en-US" sz="1050"/>
              <a:t>	def __init__(self, dim, heads, head_dim, shifted, window_size, relative_pos_embedding):</a:t>
            </a:r>
          </a:p>
          <a:p>
            <a:pPr marL="0" indent="0">
              <a:buNone/>
            </a:pPr>
            <a:r>
              <a:rPr lang="en-US" sz="1050"/>
              <a:t>		super().__init__()</a:t>
            </a:r>
          </a:p>
          <a:p>
            <a:pPr marL="0" indent="0">
              <a:buNone/>
            </a:pPr>
            <a:r>
              <a:rPr lang="en-US" sz="1050"/>
              <a:t>		inner_dim = head_dim * heads</a:t>
            </a:r>
          </a:p>
          <a:p>
            <a:pPr marL="0" indent="0">
              <a:buNone/>
            </a:pPr>
            <a:br>
              <a:rPr lang="en-US" sz="1050"/>
            </a:br>
            <a:r>
              <a:rPr lang="en-US" sz="1050"/>
              <a:t>		self.heads = heads</a:t>
            </a:r>
          </a:p>
          <a:p>
            <a:pPr marL="0" indent="0">
              <a:buNone/>
            </a:pPr>
            <a:r>
              <a:rPr lang="en-US" sz="1050"/>
              <a:t>		self.scale = head_dim ** -0.5</a:t>
            </a:r>
          </a:p>
          <a:p>
            <a:pPr marL="0" indent="0">
              <a:buNone/>
            </a:pPr>
            <a:r>
              <a:rPr lang="en-US" sz="1050"/>
              <a:t>		self.window_size = window_size</a:t>
            </a:r>
          </a:p>
          <a:p>
            <a:pPr marL="0" indent="0">
              <a:buNone/>
            </a:pPr>
            <a:r>
              <a:rPr lang="en-US" sz="1050"/>
              <a:t>		self.relative_pos_embedding = relative_pos_embedding</a:t>
            </a:r>
          </a:p>
          <a:p>
            <a:pPr marL="0" indent="0">
              <a:buNone/>
            </a:pPr>
            <a:r>
              <a:rPr lang="en-US" sz="1050"/>
              <a:t>		self.shifted = shifted</a:t>
            </a:r>
          </a:p>
          <a:p>
            <a:pPr marL="0" indent="0">
              <a:buNone/>
            </a:pPr>
            <a:r>
              <a:rPr lang="en-US" sz="1050"/>
              <a:t>		if self.shifted:</a:t>
            </a:r>
          </a:p>
          <a:p>
            <a:pPr marL="0" indent="0">
              <a:buNone/>
            </a:pPr>
            <a:r>
              <a:rPr lang="en-US" sz="1050"/>
              <a:t>			displacement = window_size // 2</a:t>
            </a:r>
          </a:p>
          <a:p>
            <a:pPr marL="0" indent="0">
              <a:buNone/>
            </a:pPr>
            <a:r>
              <a:rPr lang="en-US" sz="1050"/>
              <a:t>			self.cyclic_shift = CyclicShift(-displacement)</a:t>
            </a:r>
          </a:p>
          <a:p>
            <a:pPr marL="0" indent="0">
              <a:buNone/>
            </a:pPr>
            <a:r>
              <a:rPr lang="en-US" sz="1050"/>
              <a:t>			self.cyclic_back_shift = CyclicShift(displacement)</a:t>
            </a:r>
          </a:p>
          <a:p>
            <a:pPr marL="0" indent="0">
              <a:buNone/>
            </a:pPr>
            <a:r>
              <a:rPr lang="en-US" sz="1050"/>
              <a:t>			self.upper_lower_mask = nn.Parameter(create_mask(window_size=window_size, displacement=displacement,</a:t>
            </a:r>
          </a:p>
          <a:p>
            <a:pPr marL="0" indent="0">
              <a:buNone/>
            </a:pPr>
            <a:r>
              <a:rPr lang="en-US" sz="1050"/>
              <a:t>			upper_lower=True, left_right=False), requires_grad=False)</a:t>
            </a:r>
          </a:p>
          <a:p>
            <a:pPr marL="0" indent="0">
              <a:buNone/>
            </a:pPr>
            <a:r>
              <a:rPr lang="en-US" sz="1050"/>
              <a:t>			self.left_right_mask = nn.Parameter(create_mask(window_size=window_size, displacement=displacement,</a:t>
            </a:r>
          </a:p>
          <a:p>
            <a:pPr marL="0" indent="0">
              <a:buNone/>
            </a:pPr>
            <a:r>
              <a:rPr lang="en-US" sz="1050"/>
              <a:t>			upper_lower=False, left_right=True), requires_grad=False)</a:t>
            </a:r>
          </a:p>
          <a:p>
            <a:pPr marL="0" indent="0">
              <a:buNone/>
            </a:pPr>
            <a:br>
              <a:rPr lang="en-US" sz="1050"/>
            </a:br>
            <a:r>
              <a:rPr lang="en-US" sz="1050"/>
              <a:t>		self.to_qkv = nn.Linear(dim, inner_dim * 3, bias=False)</a:t>
            </a:r>
          </a:p>
          <a:p>
            <a:pPr marL="0" indent="0">
              <a:buNone/>
            </a:pPr>
            <a:br>
              <a:rPr lang="en-US" sz="1050"/>
            </a:br>
            <a:r>
              <a:rPr lang="en-US" sz="1050"/>
              <a:t>		if self.relative_pos_embedding:</a:t>
            </a:r>
          </a:p>
          <a:p>
            <a:pPr marL="0" indent="0">
              <a:buNone/>
            </a:pPr>
            <a:r>
              <a:rPr lang="en-US" sz="1050"/>
              <a:t>			self.relative_indices = get_relative_distances(window_size) + window_size - 1</a:t>
            </a:r>
          </a:p>
          <a:p>
            <a:pPr marL="0" indent="0">
              <a:buNone/>
            </a:pPr>
            <a:r>
              <a:rPr lang="en-US" sz="1050"/>
              <a:t>			self.pos_embedding = nn.Parameter(torch.randn(2 * window_size - 1, 2 * window_size - 1))</a:t>
            </a:r>
          </a:p>
          <a:p>
            <a:pPr marL="0" indent="0">
              <a:buNone/>
            </a:pPr>
            <a:r>
              <a:rPr lang="en-US" sz="1050"/>
              <a:t>		else:</a:t>
            </a:r>
          </a:p>
          <a:p>
            <a:pPr marL="0" indent="0">
              <a:buNone/>
            </a:pPr>
            <a:r>
              <a:rPr lang="en-US" sz="1050"/>
              <a:t>			self.pos_embedding = nn.Parameter(torch.randn(window_size ** 2, window_size ** 2))</a:t>
            </a:r>
          </a:p>
          <a:p>
            <a:pPr marL="0" indent="0">
              <a:buNone/>
            </a:pPr>
            <a:br>
              <a:rPr lang="en-US" sz="1050"/>
            </a:br>
            <a:r>
              <a:rPr lang="en-US" sz="1050"/>
              <a:t>		self.to_out = nn.Linear(inner_dim, dim)</a:t>
            </a:r>
          </a:p>
          <a:p>
            <a:endParaRPr lang="en-US" sz="1050" dirty="0"/>
          </a:p>
        </p:txBody>
      </p:sp>
      <p:sp>
        <p:nvSpPr>
          <p:cNvPr id="4" name="TextBox 3">
            <a:extLst>
              <a:ext uri="{FF2B5EF4-FFF2-40B4-BE49-F238E27FC236}">
                <a16:creationId xmlns:a16="http://schemas.microsoft.com/office/drawing/2014/main" id="{C2CEF269-2761-0E9A-163A-5306FE664AA6}"/>
              </a:ext>
            </a:extLst>
          </p:cNvPr>
          <p:cNvSpPr txBox="1"/>
          <p:nvPr/>
        </p:nvSpPr>
        <p:spPr>
          <a:xfrm>
            <a:off x="457200" y="5402318"/>
            <a:ext cx="7951076" cy="1169551"/>
          </a:xfrm>
          <a:prstGeom prst="rect">
            <a:avLst/>
          </a:prstGeom>
          <a:noFill/>
        </p:spPr>
        <p:txBody>
          <a:bodyPr wrap="square" rtlCol="0">
            <a:spAutoFit/>
          </a:bodyPr>
          <a:lstStyle/>
          <a:p>
            <a:r>
              <a:rPr lang="en-US" sz="1400"/>
              <a:t>This WindowAttention module implements self-attention within local image windows for efficiency.</a:t>
            </a:r>
            <a:br>
              <a:rPr lang="en-US" sz="1400"/>
            </a:br>
            <a:r>
              <a:rPr lang="en-US" sz="1400"/>
              <a:t>It supports </a:t>
            </a:r>
            <a:r>
              <a:rPr lang="en-US" sz="1400" b="1"/>
              <a:t>shifted windows</a:t>
            </a:r>
            <a:r>
              <a:rPr lang="en-US" sz="1400"/>
              <a:t> for cross-window interaction and </a:t>
            </a:r>
            <a:r>
              <a:rPr lang="en-US" sz="1400" b="1"/>
              <a:t>relative positional encoding</a:t>
            </a:r>
            <a:r>
              <a:rPr lang="en-US" sz="1400"/>
              <a:t> to capture spatial relationships.</a:t>
            </a:r>
            <a:br>
              <a:rPr lang="en-US" sz="1400"/>
            </a:br>
            <a:r>
              <a:rPr lang="en-US" sz="1400"/>
              <a:t>Key components include cyclic shifts, masking for boundaries, and QKV projection with positional bias.</a:t>
            </a:r>
          </a:p>
          <a:p>
            <a:endParaRPr lang="en-US" sz="1400" dirty="0"/>
          </a:p>
        </p:txBody>
      </p:sp>
    </p:spTree>
    <p:extLst>
      <p:ext uri="{BB962C8B-B14F-4D97-AF65-F5344CB8AC3E}">
        <p14:creationId xmlns:p14="http://schemas.microsoft.com/office/powerpoint/2010/main" val="2114553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1000</TotalTime>
  <Words>3058</Words>
  <Application>Microsoft Office PowerPoint</Application>
  <PresentationFormat>On-screen Show (4:3)</PresentationFormat>
  <Paragraphs>260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Symbol</vt:lpstr>
      <vt:lpstr>Times New Roman</vt:lpstr>
      <vt:lpstr>Office Theme</vt:lpstr>
      <vt:lpstr>PowerPoint Presentation</vt:lpstr>
      <vt:lpstr>Project Objectives</vt:lpstr>
      <vt:lpstr>Swin Transformer vs Vision Transformer (ViT)</vt:lpstr>
      <vt:lpstr>CIFAR-10 Dataset &amp; Training</vt:lpstr>
      <vt:lpstr>CIFAR-10 DATA LOADER</vt:lpstr>
      <vt:lpstr>Custom Augmentation: RandAugment</vt:lpstr>
      <vt:lpstr>Random Augumentation</vt:lpstr>
      <vt:lpstr>Swin: Shifted Window Attention</vt:lpstr>
      <vt:lpstr>Shifted Window Attention</vt:lpstr>
      <vt:lpstr>Swin: Patch Merging &amp; Hierarchy</vt:lpstr>
      <vt:lpstr>Patch Merging</vt:lpstr>
      <vt:lpstr>Checkpoint Loading Mechanism</vt:lpstr>
      <vt:lpstr>Results &amp; Insights</vt:lpstr>
      <vt:lpstr>PowerPoint Presentation</vt:lpstr>
      <vt:lpstr>PowerPoint Presentation</vt:lpstr>
      <vt:lpstr>Results of the code</vt:lpstr>
      <vt:lpstr>Extra Work</vt:lpstr>
      <vt:lpstr>SwinT with CIFAR-100</vt:lpstr>
      <vt:lpstr>Results of the code</vt:lpstr>
      <vt:lpstr>SwinS with CIFAR-100</vt:lpstr>
      <vt:lpstr>Results of the code</vt:lpstr>
      <vt:lpstr>PowerPoint Presentation</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sudha madhuri</dc:creator>
  <cp:keywords/>
  <dc:description>generated using python-pptx</dc:description>
  <cp:lastModifiedBy>Nyagweso, Isaack</cp:lastModifiedBy>
  <cp:revision>10</cp:revision>
  <dcterms:created xsi:type="dcterms:W3CDTF">2013-01-27T09:14:16Z</dcterms:created>
  <dcterms:modified xsi:type="dcterms:W3CDTF">2025-05-01T22:24:37Z</dcterms:modified>
  <cp:category/>
</cp:coreProperties>
</file>