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lstStyle/>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7" name="Date Placeholder 3"/>
          <p:cNvSpPr>
            <a:spLocks noGrp="1"/>
          </p:cNvSpPr>
          <p:nvPr>
            <p:ph type="dt" sz="half" idx="10"/>
          </p:nvPr>
        </p:nvSpPr>
        <p:spPr/>
        <p:txBody>
          <a:bodyPr/>
          <a:lstStyle/>
          <a:p>
            <a:fld id="{2CED4963-E985-44C4-B8C4-FDD613B7C2F8}" type="datetime1">
              <a:rPr lang="en-US" smtClean="0"/>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7"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3" name="Date Placeholder 6"/>
          <p:cNvSpPr>
            <a:spLocks noGrp="1"/>
          </p:cNvSpPr>
          <p:nvPr>
            <p:ph type="dt" sz="half" idx="10"/>
          </p:nvPr>
        </p:nvSpPr>
        <p:spPr/>
        <p:txBody>
          <a:bodyPr/>
          <a:lstStyle/>
          <a:p>
            <a:fld id="{B2497495-0637-405E-AE64-5CC7506D51F5}" type="datetime1">
              <a:rPr lang="en-US" smtClean="0"/>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104864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9" name="Date Placeholder 4"/>
          <p:cNvSpPr>
            <a:spLocks noGrp="1"/>
          </p:cNvSpPr>
          <p:nvPr>
            <p:ph type="dt" sz="half" idx="10"/>
          </p:nvPr>
        </p:nvSpPr>
        <p:spPr/>
        <p:txBody>
          <a:bodyPr/>
          <a:lstStyle/>
          <a:p>
            <a:fld id="{7BFFD690-9426-415D-8B65-26881E07B2D4}" type="datetime1">
              <a:rPr lang="en-US" smtClean="0"/>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7" name="Date Placeholder 6"/>
          <p:cNvSpPr>
            <a:spLocks noGrp="1"/>
          </p:cNvSpPr>
          <p:nvPr>
            <p:ph type="dt" sz="half" idx="10"/>
          </p:nvPr>
        </p:nvSpPr>
        <p:spPr/>
        <p:txBody>
          <a:bodyPr/>
          <a:lstStyle/>
          <a:p>
            <a:fld id="{04C4989A-474C-40DE-95B9-011C28B71673}" type="datetime1">
              <a:rPr lang="en-US" smtClean="0"/>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1048617" name="Date Placeholder 2"/>
          <p:cNvSpPr>
            <a:spLocks noGrp="1"/>
          </p:cNvSpPr>
          <p:nvPr>
            <p:ph type="dt" sz="half" idx="10"/>
          </p:nvPr>
        </p:nvSpPr>
        <p:spPr/>
        <p:txBody>
          <a:bodyPr/>
          <a:lstStyle/>
          <a:p>
            <a:fld id="{5DB4ED54-5B5E-4A04-93D3-5772E3CE3818}" type="datetime1">
              <a:rPr lang="en-US" smtClean="0"/>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2" name="Date Placeholder 4"/>
          <p:cNvSpPr>
            <a:spLocks noGrp="1"/>
          </p:cNvSpPr>
          <p:nvPr>
            <p:ph type="dt" sz="half" idx="10"/>
          </p:nvPr>
        </p:nvSpPr>
        <p:spPr/>
        <p:txBody>
          <a:bodyPr/>
          <a:lstStyle/>
          <a:p>
            <a:fld id="{7E18DB4A-8810-4A10-AD5C-D5E2C667F5B3}" type="datetime1">
              <a:rPr lang="en-US" smtClean="0"/>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1048591" name="Subtitle 2"/>
          <p:cNvSpPr>
            <a:spLocks noGrp="1"/>
          </p:cNvSpPr>
          <p:nvPr>
            <p:ph type="subTitle" idx="1"/>
          </p:nvPr>
        </p:nvSpPr>
        <p:spPr>
          <a:xfrm>
            <a:off x="581191" y="1268361"/>
            <a:ext cx="10993546" cy="2330246"/>
          </a:xfrm>
        </p:spPr>
        <p:txBody>
          <a:bodyPr>
            <a:normAutofit fontScale="60000"/>
          </a:bodyPr>
          <a:lstStyle/>
          <a:p>
            <a:pPr>
              <a:lnSpc>
                <a:spcPct val="100000"/>
              </a:lnSpc>
            </a:pPr>
            <a:r>
              <a:rPr lang="en-GB" sz="2000" b="1" dirty="0">
                <a:solidFill>
                  <a:srgbClr val="002060"/>
                </a:solidFill>
              </a:rPr>
              <a:t>name:</a:t>
            </a:r>
            <a:r>
              <a:rPr lang="en-GB" sz="2000" dirty="0">
                <a:solidFill>
                  <a:srgbClr val="002060"/>
                </a:solidFill>
              </a:rPr>
              <a:t> </a:t>
            </a:r>
            <a:r>
              <a:rPr lang="en-US" altLang="en-GB" sz="2000" dirty="0">
                <a:solidFill>
                  <a:srgbClr val="002060"/>
                </a:solidFill>
              </a:rPr>
              <a:t>KOTA SUBHASH</a:t>
            </a:r>
            <a:endParaRPr sz="1800"/>
          </a:p>
          <a:p>
            <a:pPr>
              <a:lnSpc>
                <a:spcPct val="100000"/>
              </a:lnSpc>
            </a:pPr>
            <a:r>
              <a:rPr lang="en-GB" sz="2000" b="1" dirty="0">
                <a:solidFill>
                  <a:srgbClr val="002060"/>
                </a:solidFill>
              </a:rPr>
              <a:t>Roll no: </a:t>
            </a:r>
            <a:r>
              <a:rPr lang="en-GB" sz="2000" dirty="0">
                <a:solidFill>
                  <a:srgbClr val="002060"/>
                </a:solidFill>
              </a:rPr>
              <a:t>2</a:t>
            </a:r>
            <a:r>
              <a:rPr lang="en-US" altLang="en-GB" sz="2000" dirty="0">
                <a:solidFill>
                  <a:srgbClr val="002060"/>
                </a:solidFill>
              </a:rPr>
              <a:t>1E91A0557</a:t>
            </a:r>
            <a:endParaRPr sz="1800"/>
          </a:p>
          <a:p>
            <a:pPr>
              <a:lnSpc>
                <a:spcPct val="100000"/>
              </a:lnSpc>
            </a:pPr>
            <a:r>
              <a:rPr lang="en-GB" sz="2000" b="1" dirty="0">
                <a:solidFill>
                  <a:srgbClr val="002060"/>
                </a:solidFill>
              </a:rPr>
              <a:t>EMAIL</a:t>
            </a:r>
            <a:r>
              <a:rPr lang="en-GB" sz="2000" dirty="0">
                <a:solidFill>
                  <a:srgbClr val="002060"/>
                </a:solidFill>
              </a:rPr>
              <a:t>: </a:t>
            </a:r>
            <a:r>
              <a:rPr lang="en-US" altLang="en-GB" sz="2000" dirty="0">
                <a:solidFill>
                  <a:srgbClr val="002060"/>
                </a:solidFill>
              </a:rPr>
              <a:t>SUBHASHSUBBU535@GMAIL.COM</a:t>
            </a:r>
            <a:endParaRPr sz="1800"/>
          </a:p>
          <a:p>
            <a:pPr>
              <a:lnSpc>
                <a:spcPct val="100000"/>
              </a:lnSpc>
            </a:pPr>
            <a:r>
              <a:rPr lang="en-GB" sz="2000" b="1" dirty="0">
                <a:solidFill>
                  <a:srgbClr val="002060"/>
                </a:solidFill>
              </a:rPr>
              <a:t>BRANCH</a:t>
            </a:r>
            <a:r>
              <a:rPr lang="en-GB" sz="2000" dirty="0">
                <a:solidFill>
                  <a:srgbClr val="002060"/>
                </a:solidFill>
              </a:rPr>
              <a:t>: </a:t>
            </a:r>
            <a:r>
              <a:rPr lang="en-US" altLang="en-GB" sz="2000" dirty="0">
                <a:solidFill>
                  <a:srgbClr val="002060"/>
                </a:solidFill>
              </a:rPr>
              <a:t>COMPUTER SCIENCE AND ENGINEERING</a:t>
            </a:r>
            <a:endParaRPr sz="1800"/>
          </a:p>
          <a:p>
            <a:pPr>
              <a:lnSpc>
                <a:spcPct val="100000"/>
              </a:lnSpc>
            </a:pPr>
            <a:r>
              <a:rPr lang="en-GB" sz="2000" b="1" dirty="0">
                <a:solidFill>
                  <a:srgbClr val="002060"/>
                </a:solidFill>
              </a:rPr>
              <a:t>COLLEGE</a:t>
            </a:r>
            <a:r>
              <a:rPr lang="en-GB" sz="2000" dirty="0">
                <a:solidFill>
                  <a:srgbClr val="002060"/>
                </a:solidFill>
              </a:rPr>
              <a:t>: </a:t>
            </a:r>
            <a:r>
              <a:rPr lang="en-US" altLang="en-GB" sz="2000" dirty="0">
                <a:solidFill>
                  <a:srgbClr val="002060"/>
                </a:solidFill>
              </a:rPr>
              <a:t>CHIRALA ENGINEERING COLLEGE</a:t>
            </a:r>
            <a:r>
              <a:rPr lang="en-US" sz="2000" dirty="0">
                <a:solidFill>
                  <a:srgbClr val="002060"/>
                </a:solidFill>
              </a:rPr>
              <a:t> </a:t>
            </a:r>
            <a:endParaRPr lang="en-US" sz="2000" dirty="0">
              <a:solidFill>
                <a:srgbClr val="002060"/>
              </a:solidFill>
            </a:endParaRPr>
          </a:p>
          <a:p>
            <a:pPr>
              <a:lnSpc>
                <a:spcPct val="100000"/>
              </a:lnSpc>
            </a:pPr>
            <a:r>
              <a:rPr lang="en-US" sz="2000" b="1" dirty="0">
                <a:solidFill>
                  <a:srgbClr val="002060"/>
                </a:solidFill>
              </a:rPr>
              <a:t>INTERNSHIP DOMAIN:</a:t>
            </a:r>
            <a:r>
              <a:rPr lang="en-US" sz="2000" dirty="0">
                <a:solidFill>
                  <a:srgbClr val="002060"/>
                </a:solidFill>
              </a:rPr>
              <a:t>CYBER SECURITY WITH KALI UNIX</a:t>
            </a:r>
            <a:endParaRPr lang="en-US" sz="2000" dirty="0">
              <a:solidFill>
                <a:srgbClr val="002060"/>
              </a:solidFill>
            </a:endParaRPr>
          </a:p>
          <a:p>
            <a:pPr>
              <a:lnSpc>
                <a:spcPct val="100000"/>
              </a:lnSpc>
            </a:pPr>
            <a:r>
              <a:rPr lang="en-US" sz="2000" b="1" dirty="0">
                <a:solidFill>
                  <a:srgbClr val="002060"/>
                </a:solidFill>
              </a:rPr>
              <a:t>START DATE AND END DATE</a:t>
            </a:r>
            <a:r>
              <a:rPr lang="en-US" sz="2000" dirty="0">
                <a:solidFill>
                  <a:srgbClr val="002060"/>
                </a:solidFill>
              </a:rPr>
              <a:t>: 15/05/2024 -- 25/06/2024</a:t>
            </a:r>
            <a:endParaRPr lang="en-US" sz="2000" dirty="0">
              <a:solidFill>
                <a:srgbClr val="002060"/>
              </a:solidFill>
            </a:endParaRPr>
          </a:p>
          <a:p>
            <a:pPr>
              <a:lnSpc>
                <a:spcPct val="100000"/>
              </a:lnSpc>
            </a:pPr>
            <a:endParaRPr lang="en-US" sz="2000" dirty="0">
              <a:solidFill>
                <a:srgbClr val="002060"/>
              </a:solidFill>
            </a:endParaRPr>
          </a:p>
          <a:p>
            <a:pPr>
              <a:lnSpc>
                <a:spcPct val="100000"/>
              </a:lnSpc>
            </a:pPr>
            <a:endParaRPr lang="en-GB" sz="1800" dirty="0">
              <a:solidFill>
                <a:srgbClr val="002060"/>
              </a:solidFill>
            </a:endParaRPr>
          </a:p>
          <a:p>
            <a:pPr>
              <a:lnSpc>
                <a:spcPct val="100000"/>
              </a:lnSpc>
            </a:pPr>
            <a:endParaRPr lang="en-GB" sz="2400" dirty="0">
              <a:solidFill>
                <a:srgbClr val="002060"/>
              </a:solidFill>
            </a:endParaRPr>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1"/>
          <a:srcRect/>
          <a:stretch>
            <a:fillRect/>
          </a:stretch>
        </p:blipFill>
        <p:spPr>
          <a:xfrm>
            <a:off x="448733" y="3428999"/>
            <a:ext cx="11260667" cy="2963333"/>
          </a:xfrm>
          <a:prstGeom prst="rect">
            <a:avLst/>
          </a:prstGeom>
        </p:spPr>
      </p:pic>
      <p:pic>
        <p:nvPicPr>
          <p:cNvPr id="2" name="Picture 1" descr="subbu"/>
          <p:cNvPicPr>
            <a:picLocks noChangeAspect="1"/>
          </p:cNvPicPr>
          <p:nvPr/>
        </p:nvPicPr>
        <p:blipFill>
          <a:blip r:embed="rId2"/>
          <a:stretch>
            <a:fillRect/>
          </a:stretch>
        </p:blipFill>
        <p:spPr>
          <a:xfrm>
            <a:off x="7620635" y="711835"/>
            <a:ext cx="3034030" cy="2645410"/>
          </a:xfrm>
          <a:prstGeom prst="round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lstStyle/>
          <a:p>
            <a:r>
              <a:rPr lang="en-GB"/>
              <a:t>links</a:t>
            </a:r>
            <a:endParaRPr lang="en-US"/>
          </a:p>
        </p:txBody>
      </p:sp>
      <p:sp>
        <p:nvSpPr>
          <p:cNvPr id="1048615" name="Content Placeholder 2"/>
          <p:cNvSpPr>
            <a:spLocks noGrp="1"/>
          </p:cNvSpPr>
          <p:nvPr>
            <p:ph idx="1"/>
          </p:nvPr>
        </p:nvSpPr>
        <p:spPr>
          <a:xfrm>
            <a:off x="581191" y="2074646"/>
            <a:ext cx="11029615" cy="3634486"/>
          </a:xfrm>
        </p:spPr>
        <p:txBody>
          <a:bodyPr/>
          <a:lstStyle/>
          <a:p>
            <a:pPr marL="0" indent="0">
              <a:buNone/>
            </a:pPr>
            <a:r>
              <a:rPr lang="en-US" dirty="0">
                <a:solidFill>
                  <a:srgbClr val="002060"/>
                </a:solidFill>
              </a:rPr>
              <a:t>https://github.com/Subhash2008/steganography</a:t>
            </a:r>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IN" dirty="0"/>
              <a:t>STEGANOGRAPHY</a:t>
            </a:r>
            <a:endParaRPr lang="en-US" dirty="0"/>
          </a:p>
        </p:txBody>
      </p:sp>
      <p:sp>
        <p:nvSpPr>
          <p:cNvPr id="1048599"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dirty="0"/>
          </a:p>
          <a:p>
            <a:r>
              <a:rPr lang="en-US" dirty="0"/>
              <a:t>Text steganography involves hiding information inside text files. This includes changing the format of existing text, changing words within a text, using context-free grammars to generate readable texts, or generating random character sequences.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chor="ctr"/>
          <a:lstStyle/>
          <a:p>
            <a:r>
              <a:rPr lang="en-IN" dirty="0"/>
              <a:t>STEGANOGRAPHY AGENDA	</a:t>
            </a:r>
            <a:endParaRPr lang="en-US" dirty="0"/>
          </a:p>
        </p:txBody>
      </p:sp>
      <p:sp>
        <p:nvSpPr>
          <p:cNvPr id="1048601"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dirty="0"/>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endParaRPr lang="en-US" dirty="0"/>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chor="ctr"/>
          <a:lstStyle/>
          <a:p>
            <a:r>
              <a:rPr lang="en-US"/>
              <a:t>PROJECT  OVERVIEW</a:t>
            </a:r>
            <a:endParaRPr lang="en-US"/>
          </a:p>
        </p:txBody>
      </p:sp>
      <p:sp>
        <p:nvSpPr>
          <p:cNvPr id="1048603"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chor="ctr"/>
          <a:lstStyle/>
          <a:p>
            <a:r>
              <a:rPr lang="en-US" sz="2800"/>
              <a:t>WHO ARE THE END USERS of this project?</a:t>
            </a:r>
            <a:endParaRPr lang="en-US"/>
          </a:p>
        </p:txBody>
      </p:sp>
      <p:sp>
        <p:nvSpPr>
          <p:cNvPr id="1048605" name="Content Placeholder 2"/>
          <p:cNvSpPr>
            <a:spLocks noGrp="1"/>
          </p:cNvSpPr>
          <p:nvPr>
            <p:ph idx="1"/>
          </p:nvPr>
        </p:nvSpPr>
        <p:spPr/>
        <p:txBody>
          <a:bodyPr>
            <a:normAutofit fontScale="94118"/>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dirty="0"/>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dirty="0"/>
          </a:p>
          <a:p>
            <a:r>
              <a:rPr lang="en-US" dirty="0"/>
              <a:t>Military Organizations: Military units and defense contractors use steganography for secure communication in tactical operations, ensuring operational security and confidentiality of mission-critical information.</a:t>
            </a:r>
            <a:endParaRPr lang="en-US" dirty="0"/>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1048607"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dirty="0"/>
          </a:p>
          <a:p>
            <a:r>
              <a:rPr lang="en-US" dirty="0"/>
              <a:t>Versatility: It supports embedding various types of data formats (text, binary files, etc.) into different types of media files, ensuring flexibility and applicability across different use cases.</a:t>
            </a:r>
            <a:endParaRPr lang="en-US" dirty="0"/>
          </a:p>
          <a:p>
            <a:r>
              <a:rPr lang="en-US" dirty="0"/>
              <a:t>Efficiency: The embedding process is efficient and does not significantly alter the original media file's quality or characteristics, preserving its integrity and minimizing the chances of detection.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1048609" name="Content Placeholder 2"/>
          <p:cNvSpPr>
            <a:spLocks noGrp="1"/>
          </p:cNvSpPr>
          <p:nvPr>
            <p:ph idx="1"/>
          </p:nvPr>
        </p:nvSpPr>
        <p:spPr>
          <a:xfrm>
            <a:off x="581191" y="2074646"/>
            <a:ext cx="11029615" cy="3634486"/>
          </a:xfrm>
        </p:spPr>
        <p:txBody>
          <a:bodyPr>
            <a:normAutofit fontScale="72206"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dirty="0"/>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endParaRPr lang="en-US" dirty="0"/>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dirty="0"/>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dirty="0"/>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dirty="0"/>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dirty="0"/>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1048611"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endParaRPr lang="en-US" dirty="0"/>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dirty="0"/>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104861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dirty="0"/>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dirty="0"/>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dirty="0"/>
          </a:p>
          <a:p>
            <a:r>
              <a:rPr lang="en-US" dirty="0"/>
              <a:t>Optimized Performance: The performance model focuses on optimizing computational resources and operational efficiency. This optimization minimizes processing.</a:t>
            </a:r>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969F5C5-5A1B-4647-800B-5682B92223D3}">
  <ds:schemaRefs/>
</ds:datastoreItem>
</file>

<file path=docProps/app.xml><?xml version="1.0" encoding="utf-8"?>
<Properties xmlns="http://schemas.openxmlformats.org/officeDocument/2006/extended-properties" xmlns:vt="http://schemas.openxmlformats.org/officeDocument/2006/docPropsVTypes">
  <TotalTime>0</TotalTime>
  <Words>8669</Words>
  <Application>WPS Presentation</Application>
  <PresentationFormat>Widescreen</PresentationFormat>
  <Paragraphs>69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Vaibhav Ostwal</dc:creator>
  <cp:lastModifiedBy>91628</cp:lastModifiedBy>
  <cp:revision>7</cp:revision>
  <dcterms:created xsi:type="dcterms:W3CDTF">2024-07-13T05:38:00Z</dcterms:created>
  <dcterms:modified xsi:type="dcterms:W3CDTF">2024-07-13T07:48:05Z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69E25967BDD7419FBA91C03B77569ECB_13</vt:lpwstr>
  </property>
  <property fmtid="{D5CDD505-2E9C-101B-9397-08002B2CF9AE}" pid="4" name="KSOProductBuildVer">
    <vt:lpwstr>1033-12.2.0.17153</vt:lpwstr>
  </property>
</Properties>
</file>