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62" r:id="rId3"/>
    <p:sldId id="257" r:id="rId4"/>
    <p:sldId id="258" r:id="rId5"/>
    <p:sldId id="260" r:id="rId6"/>
    <p:sldId id="261" r:id="rId7"/>
  </p:sldIdLst>
  <p:sldSz cx="18288000" cy="10287000"/>
  <p:notesSz cx="6858000" cy="9144000"/>
  <p:embeddedFontLst>
    <p:embeddedFont>
      <p:font typeface="Barlow Medium" panose="020B0604020202020204" charset="0"/>
      <p:regular r:id="rId9"/>
      <p:bold r:id="rId10"/>
      <p:italic r:id="rId11"/>
      <p:boldItalic r:id="rId12"/>
    </p:embeddedFont>
    <p:embeddedFont>
      <p:font typeface="Barlow" panose="020B0604020202020204" charset="0"/>
      <p:bold r:id="rId13"/>
      <p:boldItalic r:id="rId14"/>
    </p:embeddedFont>
    <p:embeddedFont>
      <p:font typeface="Calibri" panose="020F050202020403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0" d="100"/>
          <a:sy n="30" d="100"/>
        </p:scale>
        <p:origin x="780"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385101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1300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6253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7598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5666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2299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D50F"/>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rot="-7838984">
            <a:off x="-3769805" y="3668101"/>
            <a:ext cx="13321226" cy="6889572"/>
          </a:xfrm>
          <a:prstGeom prst="rect">
            <a:avLst/>
          </a:prstGeom>
          <a:noFill/>
          <a:ln>
            <a:noFill/>
          </a:ln>
        </p:spPr>
      </p:pic>
      <p:sp>
        <p:nvSpPr>
          <p:cNvPr id="85" name="Google Shape;85;p13"/>
          <p:cNvSpPr txBox="1"/>
          <p:nvPr/>
        </p:nvSpPr>
        <p:spPr>
          <a:xfrm>
            <a:off x="5628780" y="826567"/>
            <a:ext cx="10731714" cy="161892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8800" dirty="0" smtClean="0"/>
              <a:t>Target  </a:t>
            </a:r>
            <a:endParaRPr sz="8800" dirty="0"/>
          </a:p>
        </p:txBody>
      </p:sp>
      <p:sp>
        <p:nvSpPr>
          <p:cNvPr id="86" name="Google Shape;86;p13"/>
          <p:cNvSpPr/>
          <p:nvPr/>
        </p:nvSpPr>
        <p:spPr>
          <a:xfrm>
            <a:off x="251324" y="125448"/>
            <a:ext cx="1806504" cy="1806504"/>
          </a:xfrm>
          <a:custGeom>
            <a:avLst/>
            <a:gdLst/>
            <a:ahLst/>
            <a:cxnLst/>
            <a:rect l="l" t="t" r="r" b="b"/>
            <a:pathLst>
              <a:path w="1913890" h="1913890" extrusionOk="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 name="Google Shape;87;p13"/>
          <p:cNvPicPr preferRelativeResize="0"/>
          <p:nvPr/>
        </p:nvPicPr>
        <p:blipFill rotWithShape="1">
          <a:blip r:embed="rId4">
            <a:alphaModFix/>
          </a:blip>
          <a:srcRect/>
          <a:stretch/>
        </p:blipFill>
        <p:spPr>
          <a:xfrm>
            <a:off x="368585" y="294126"/>
            <a:ext cx="1571982" cy="1469149"/>
          </a:xfrm>
          <a:prstGeom prst="rect">
            <a:avLst/>
          </a:prstGeom>
          <a:noFill/>
          <a:ln>
            <a:noFill/>
          </a:ln>
        </p:spPr>
      </p:pic>
      <p:grpSp>
        <p:nvGrpSpPr>
          <p:cNvPr id="88" name="Google Shape;88;p13"/>
          <p:cNvGrpSpPr/>
          <p:nvPr/>
        </p:nvGrpSpPr>
        <p:grpSpPr>
          <a:xfrm>
            <a:off x="10235149" y="8753588"/>
            <a:ext cx="7024152" cy="504712"/>
            <a:chOff x="-859569" y="-160999"/>
            <a:chExt cx="9365535" cy="672950"/>
          </a:xfrm>
        </p:grpSpPr>
        <p:sp>
          <p:nvSpPr>
            <p:cNvPr id="89" name="Google Shape;89;p13"/>
            <p:cNvSpPr txBox="1"/>
            <p:nvPr/>
          </p:nvSpPr>
          <p:spPr>
            <a:xfrm>
              <a:off x="-859569" y="-47616"/>
              <a:ext cx="7808100" cy="46320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2100" b="0" i="0" u="none" strike="noStrike" cap="none">
                  <a:solidFill>
                    <a:srgbClr val="141414"/>
                  </a:solidFill>
                  <a:latin typeface="Barlow Medium"/>
                  <a:ea typeface="Barlow Medium"/>
                  <a:cs typeface="Barlow Medium"/>
                  <a:sym typeface="Barlow Medium"/>
                </a:rPr>
                <a:t>EDUTHON-EDUCATION THEMED  HACKATHON</a:t>
              </a:r>
              <a:endParaRPr/>
            </a:p>
          </p:txBody>
        </p:sp>
        <p:sp>
          <p:nvSpPr>
            <p:cNvPr id="90" name="Google Shape;90;p13"/>
            <p:cNvSpPr txBox="1"/>
            <p:nvPr/>
          </p:nvSpPr>
          <p:spPr>
            <a:xfrm>
              <a:off x="7307557" y="-160999"/>
              <a:ext cx="1198409" cy="67295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3000" b="1" i="0" u="none" strike="noStrike" cap="none">
                  <a:solidFill>
                    <a:srgbClr val="141414"/>
                  </a:solidFill>
                  <a:latin typeface="Barlow"/>
                  <a:ea typeface="Barlow"/>
                  <a:cs typeface="Barlow"/>
                  <a:sym typeface="Barlow"/>
                </a:rPr>
                <a:t>01</a:t>
              </a:r>
              <a:endParaRPr/>
            </a:p>
          </p:txBody>
        </p:sp>
      </p:grpSp>
      <p:sp>
        <p:nvSpPr>
          <p:cNvPr id="91" name="Google Shape;91;p13"/>
          <p:cNvSpPr txBox="1"/>
          <p:nvPr/>
        </p:nvSpPr>
        <p:spPr>
          <a:xfrm>
            <a:off x="6527586" y="2168369"/>
            <a:ext cx="10731714" cy="55424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endParaRPr dirty="0"/>
          </a:p>
        </p:txBody>
      </p:sp>
      <p:sp>
        <p:nvSpPr>
          <p:cNvPr id="92" name="Google Shape;92;p13"/>
          <p:cNvSpPr txBox="1"/>
          <p:nvPr/>
        </p:nvSpPr>
        <p:spPr>
          <a:xfrm>
            <a:off x="6405666" y="3040860"/>
            <a:ext cx="10731714" cy="1085632"/>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8000" b="1" i="0" u="none" strike="noStrike" cap="none" dirty="0" smtClean="0">
                <a:solidFill>
                  <a:srgbClr val="141414"/>
                </a:solidFill>
                <a:latin typeface="Barlow"/>
                <a:ea typeface="Barlow"/>
                <a:cs typeface="Barlow"/>
                <a:sym typeface="Barlow"/>
              </a:rPr>
              <a:t>FROSTBYTE</a:t>
            </a:r>
            <a:endParaRPr dirty="0"/>
          </a:p>
        </p:txBody>
      </p:sp>
      <p:sp>
        <p:nvSpPr>
          <p:cNvPr id="93" name="Google Shape;93;p13"/>
          <p:cNvSpPr txBox="1"/>
          <p:nvPr/>
        </p:nvSpPr>
        <p:spPr>
          <a:xfrm>
            <a:off x="6405666" y="4874355"/>
            <a:ext cx="10731714" cy="447706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3600" dirty="0" smtClean="0"/>
              <a:t>DEEPAK</a:t>
            </a:r>
          </a:p>
          <a:p>
            <a:pPr marL="0" marR="0" lvl="0" indent="0" algn="r" rtl="0">
              <a:lnSpc>
                <a:spcPct val="100000"/>
              </a:lnSpc>
              <a:spcBef>
                <a:spcPts val="0"/>
              </a:spcBef>
              <a:spcAft>
                <a:spcPts val="0"/>
              </a:spcAft>
              <a:buNone/>
            </a:pPr>
            <a:r>
              <a:rPr lang="en-US" sz="3600" dirty="0" smtClean="0"/>
              <a:t>SATYAM</a:t>
            </a:r>
          </a:p>
          <a:p>
            <a:pPr marL="0" marR="0" lvl="0" indent="0" algn="r" rtl="0">
              <a:lnSpc>
                <a:spcPct val="100000"/>
              </a:lnSpc>
              <a:spcBef>
                <a:spcPts val="0"/>
              </a:spcBef>
              <a:spcAft>
                <a:spcPts val="0"/>
              </a:spcAft>
              <a:buNone/>
            </a:pPr>
            <a:r>
              <a:rPr lang="en-US" sz="3600" dirty="0" smtClean="0"/>
              <a:t>SUBHASH </a:t>
            </a:r>
            <a:endParaRPr lang="en-US" sz="3600" dirty="0"/>
          </a:p>
          <a:p>
            <a:pPr lvl="0" algn="r"/>
            <a:r>
              <a:rPr lang="en-US" sz="3600" dirty="0"/>
              <a:t>HARSHDEEP</a:t>
            </a:r>
            <a:endParaRPr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0" y="2653030"/>
            <a:ext cx="10287000" cy="5143500"/>
          </a:xfrm>
          <a:prstGeom prst="rect">
            <a:avLst/>
          </a:prstGeom>
        </p:spPr>
      </p:pic>
      <p:sp>
        <p:nvSpPr>
          <p:cNvPr id="5" name="TextBox 4"/>
          <p:cNvSpPr txBox="1"/>
          <p:nvPr/>
        </p:nvSpPr>
        <p:spPr>
          <a:xfrm>
            <a:off x="264160" y="1982470"/>
            <a:ext cx="7477760" cy="6986528"/>
          </a:xfrm>
          <a:prstGeom prst="rect">
            <a:avLst/>
          </a:prstGeom>
          <a:noFill/>
        </p:spPr>
        <p:txBody>
          <a:bodyPr wrap="square" rtlCol="0">
            <a:spAutoFit/>
          </a:bodyPr>
          <a:lstStyle/>
          <a:p>
            <a:endParaRPr lang="en-GB" sz="3200" spc="300" dirty="0" smtClean="0">
              <a:solidFill>
                <a:schemeClr val="bg2"/>
              </a:solidFill>
            </a:endParaRPr>
          </a:p>
          <a:p>
            <a:r>
              <a:rPr lang="en-GB" sz="3200" spc="300" dirty="0" smtClean="0">
                <a:solidFill>
                  <a:schemeClr val="bg2"/>
                </a:solidFill>
              </a:rPr>
              <a:t>The </a:t>
            </a:r>
            <a:r>
              <a:rPr lang="en-GB" sz="3200" spc="300" dirty="0">
                <a:solidFill>
                  <a:schemeClr val="bg2"/>
                </a:solidFill>
              </a:rPr>
              <a:t>main motto of our </a:t>
            </a:r>
            <a:r>
              <a:rPr lang="en-GB" sz="3200" spc="300" dirty="0" smtClean="0">
                <a:solidFill>
                  <a:schemeClr val="bg2"/>
                </a:solidFill>
              </a:rPr>
              <a:t>platform </a:t>
            </a:r>
            <a:r>
              <a:rPr lang="en-GB" sz="3200" spc="300" dirty="0">
                <a:solidFill>
                  <a:schemeClr val="bg2"/>
                </a:solidFill>
              </a:rPr>
              <a:t>is to accuring local </a:t>
            </a:r>
            <a:r>
              <a:rPr lang="en-GB" sz="3200" spc="300" dirty="0" smtClean="0">
                <a:solidFill>
                  <a:schemeClr val="bg2"/>
                </a:solidFill>
              </a:rPr>
              <a:t>tuition centres </a:t>
            </a:r>
            <a:r>
              <a:rPr lang="en-GB" sz="3200" spc="300" dirty="0">
                <a:solidFill>
                  <a:schemeClr val="bg2"/>
                </a:solidFill>
              </a:rPr>
              <a:t>and small coaching classes. This help them to scale and grow their reach to more number of students and also help students to take classes at their home at cheaper rates. It provides them </a:t>
            </a:r>
            <a:r>
              <a:rPr lang="en-GB" sz="3200" spc="300" dirty="0" smtClean="0">
                <a:solidFill>
                  <a:schemeClr val="bg2"/>
                </a:solidFill>
              </a:rPr>
              <a:t>a variety of option from which they can choose from. </a:t>
            </a:r>
            <a:r>
              <a:rPr lang="en-GB" sz="3200" spc="300" dirty="0">
                <a:solidFill>
                  <a:schemeClr val="bg2"/>
                </a:solidFill>
              </a:rPr>
              <a:t>We believe that our service will be helpful for both small </a:t>
            </a:r>
            <a:r>
              <a:rPr lang="en-GB" sz="3200" spc="300" dirty="0" smtClean="0">
                <a:solidFill>
                  <a:schemeClr val="bg2"/>
                </a:solidFill>
              </a:rPr>
              <a:t>tuition centres </a:t>
            </a:r>
            <a:r>
              <a:rPr lang="en-GB" sz="3200" spc="300" dirty="0">
                <a:solidFill>
                  <a:schemeClr val="bg2"/>
                </a:solidFill>
              </a:rPr>
              <a:t>as well as students.</a:t>
            </a:r>
            <a:endParaRPr lang="en-IN" sz="3200" spc="300" dirty="0">
              <a:solidFill>
                <a:schemeClr val="bg2"/>
              </a:solidFill>
            </a:endParaRPr>
          </a:p>
        </p:txBody>
      </p:sp>
      <p:pic>
        <p:nvPicPr>
          <p:cNvPr id="6" name="Picture 5"/>
          <p:cNvPicPr>
            <a:picLocks noChangeAspect="1"/>
          </p:cNvPicPr>
          <p:nvPr/>
        </p:nvPicPr>
        <p:blipFill>
          <a:blip r:embed="rId3"/>
          <a:stretch>
            <a:fillRect/>
          </a:stretch>
        </p:blipFill>
        <p:spPr>
          <a:xfrm>
            <a:off x="0" y="313940"/>
            <a:ext cx="3182764" cy="1488236"/>
          </a:xfrm>
          <a:prstGeom prst="rect">
            <a:avLst/>
          </a:prstGeom>
        </p:spPr>
      </p:pic>
    </p:spTree>
    <p:extLst>
      <p:ext uri="{BB962C8B-B14F-4D97-AF65-F5344CB8AC3E}">
        <p14:creationId xmlns:p14="http://schemas.microsoft.com/office/powerpoint/2010/main" val="2486008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CDA7D"/>
        </a:solidFill>
        <a:effectLst/>
      </p:bgPr>
    </p:bg>
    <p:spTree>
      <p:nvGrpSpPr>
        <p:cNvPr id="1" name="Shape 97"/>
        <p:cNvGrpSpPr/>
        <p:nvPr/>
      </p:nvGrpSpPr>
      <p:grpSpPr>
        <a:xfrm>
          <a:off x="0" y="0"/>
          <a:ext cx="0" cy="0"/>
          <a:chOff x="0" y="0"/>
          <a:chExt cx="0" cy="0"/>
        </a:xfrm>
      </p:grpSpPr>
      <p:sp>
        <p:nvSpPr>
          <p:cNvPr id="98" name="Google Shape;98;p14"/>
          <p:cNvSpPr txBox="1"/>
          <p:nvPr/>
        </p:nvSpPr>
        <p:spPr>
          <a:xfrm>
            <a:off x="2755900" y="1781573"/>
            <a:ext cx="8550818" cy="228361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800" b="1" i="0" u="none" strike="noStrike" cap="none" dirty="0" smtClean="0">
                <a:solidFill>
                  <a:srgbClr val="F6F6F6"/>
                </a:solidFill>
                <a:latin typeface="Barlow"/>
                <a:ea typeface="Barlow"/>
                <a:cs typeface="Barlow"/>
                <a:sym typeface="Barlow"/>
              </a:rPr>
              <a:t>PROBLEMS </a:t>
            </a:r>
            <a:endParaRPr dirty="0"/>
          </a:p>
        </p:txBody>
      </p:sp>
      <p:pic>
        <p:nvPicPr>
          <p:cNvPr id="99" name="Google Shape;99;p14"/>
          <p:cNvPicPr preferRelativeResize="0"/>
          <p:nvPr/>
        </p:nvPicPr>
        <p:blipFill rotWithShape="1">
          <a:blip r:embed="rId3">
            <a:alphaModFix/>
          </a:blip>
          <a:srcRect l="13256" t="7305" b="12931"/>
          <a:stretch/>
        </p:blipFill>
        <p:spPr>
          <a:xfrm>
            <a:off x="10820400" y="0"/>
            <a:ext cx="7467600" cy="10287000"/>
          </a:xfrm>
          <a:prstGeom prst="rect">
            <a:avLst/>
          </a:prstGeom>
          <a:noFill/>
          <a:ln>
            <a:noFill/>
          </a:ln>
        </p:spPr>
      </p:pic>
      <p:sp>
        <p:nvSpPr>
          <p:cNvPr id="104" name="Google Shape;104;p14"/>
          <p:cNvSpPr txBox="1"/>
          <p:nvPr/>
        </p:nvSpPr>
        <p:spPr>
          <a:xfrm rot="-2971793">
            <a:off x="7796637" y="767395"/>
            <a:ext cx="2748387" cy="976630"/>
          </a:xfrm>
          <a:prstGeom prst="rect">
            <a:avLst/>
          </a:prstGeom>
          <a:noFill/>
          <a:ln>
            <a:noFill/>
          </a:ln>
        </p:spPr>
        <p:txBody>
          <a:bodyPr spcFirstLastPara="1" wrap="square" lIns="0" tIns="0" rIns="0" bIns="0" anchor="t" anchorCtr="0">
            <a:noAutofit/>
          </a:bodyPr>
          <a:lstStyle/>
          <a:p>
            <a:pPr marL="0" marR="0" lvl="0" indent="0" algn="ctr" rtl="0">
              <a:lnSpc>
                <a:spcPct val="139964"/>
              </a:lnSpc>
              <a:spcBef>
                <a:spcPts val="0"/>
              </a:spcBef>
              <a:spcAft>
                <a:spcPts val="0"/>
              </a:spcAft>
              <a:buNone/>
            </a:pPr>
            <a:endParaRPr dirty="0"/>
          </a:p>
        </p:txBody>
      </p:sp>
      <p:pic>
        <p:nvPicPr>
          <p:cNvPr id="105" name="Google Shape;105;p14"/>
          <p:cNvPicPr preferRelativeResize="0"/>
          <p:nvPr/>
        </p:nvPicPr>
        <p:blipFill rotWithShape="1">
          <a:blip r:embed="rId4">
            <a:alphaModFix/>
          </a:blip>
          <a:srcRect/>
          <a:stretch/>
        </p:blipFill>
        <p:spPr>
          <a:xfrm>
            <a:off x="16473309" y="428339"/>
            <a:ext cx="1571982" cy="1469149"/>
          </a:xfrm>
          <a:prstGeom prst="rect">
            <a:avLst/>
          </a:prstGeom>
          <a:noFill/>
          <a:ln>
            <a:noFill/>
          </a:ln>
        </p:spPr>
      </p:pic>
      <p:sp>
        <p:nvSpPr>
          <p:cNvPr id="3" name="TextBox 2"/>
          <p:cNvSpPr txBox="1"/>
          <p:nvPr/>
        </p:nvSpPr>
        <p:spPr>
          <a:xfrm>
            <a:off x="386080" y="3291840"/>
            <a:ext cx="10047983" cy="4832092"/>
          </a:xfrm>
          <a:prstGeom prst="rect">
            <a:avLst/>
          </a:prstGeom>
          <a:noFill/>
        </p:spPr>
        <p:txBody>
          <a:bodyPr wrap="square" rtlCol="0">
            <a:spAutoFit/>
          </a:bodyPr>
          <a:lstStyle/>
          <a:p>
            <a:pPr marL="742950" indent="-742950" fontAlgn="base">
              <a:buClr>
                <a:schemeClr val="bg2"/>
              </a:buClr>
              <a:buFont typeface="Wingdings" panose="05000000000000000000" pitchFamily="2" charset="2"/>
              <a:buChar char="Ø"/>
            </a:pPr>
            <a:r>
              <a:rPr lang="en-GB" sz="4400" dirty="0">
                <a:latin typeface="Barlow Medium" panose="020B0604020202020204" charset="0"/>
              </a:rPr>
              <a:t>Affect on coaching centres, tuition </a:t>
            </a:r>
            <a:r>
              <a:rPr lang="en-GB" sz="4400" dirty="0" smtClean="0">
                <a:latin typeface="Barlow Medium" panose="020B0604020202020204" charset="0"/>
              </a:rPr>
              <a:t>classes</a:t>
            </a:r>
            <a:endParaRPr lang="en-IN" sz="4400" dirty="0" smtClean="0">
              <a:latin typeface="Barlow Medium" panose="020B0604020202020204" charset="0"/>
            </a:endParaRPr>
          </a:p>
          <a:p>
            <a:pPr marL="742950" indent="-742950" fontAlgn="base">
              <a:buClr>
                <a:schemeClr val="bg2"/>
              </a:buClr>
              <a:buFont typeface="Wingdings" panose="05000000000000000000" pitchFamily="2" charset="2"/>
              <a:buChar char="Ø"/>
            </a:pPr>
            <a:r>
              <a:rPr lang="en-IN" sz="4400" dirty="0" smtClean="0">
                <a:latin typeface="Barlow Medium" panose="020B0604020202020204" charset="0"/>
              </a:rPr>
              <a:t>Technical </a:t>
            </a:r>
            <a:r>
              <a:rPr lang="en-IN" sz="4400" dirty="0" smtClean="0">
                <a:latin typeface="Barlow Medium" panose="020B0604020202020204" charset="0"/>
              </a:rPr>
              <a:t>difficulties</a:t>
            </a:r>
          </a:p>
          <a:p>
            <a:pPr marL="742950" indent="-742950" fontAlgn="base">
              <a:buClr>
                <a:schemeClr val="bg2"/>
              </a:buClr>
              <a:buFont typeface="Wingdings" panose="05000000000000000000" pitchFamily="2" charset="2"/>
              <a:buChar char="Ø"/>
            </a:pPr>
            <a:r>
              <a:rPr lang="en-IN" sz="4400" dirty="0" smtClean="0">
                <a:latin typeface="Barlow Medium" panose="020B0604020202020204" charset="0"/>
              </a:rPr>
              <a:t>Students </a:t>
            </a:r>
            <a:r>
              <a:rPr lang="en-IN" sz="4400" dirty="0">
                <a:latin typeface="Barlow Medium" panose="020B0604020202020204" charset="0"/>
              </a:rPr>
              <a:t>can’t practice</a:t>
            </a:r>
          </a:p>
          <a:p>
            <a:pPr marL="742950" indent="-742950" fontAlgn="base">
              <a:buClr>
                <a:schemeClr val="bg2"/>
              </a:buClr>
              <a:buFont typeface="Wingdings" panose="05000000000000000000" pitchFamily="2" charset="2"/>
              <a:buChar char="Ø"/>
            </a:pPr>
            <a:r>
              <a:rPr lang="en-GB" sz="4400" dirty="0">
                <a:latin typeface="Barlow Medium" panose="020B0604020202020204" charset="0"/>
              </a:rPr>
              <a:t>Students need to </a:t>
            </a:r>
            <a:r>
              <a:rPr lang="en-GB" sz="4400" dirty="0" smtClean="0">
                <a:latin typeface="Barlow Medium" panose="020B0604020202020204" charset="0"/>
              </a:rPr>
              <a:t>discuss their problems </a:t>
            </a:r>
          </a:p>
          <a:p>
            <a:pPr marL="742950" indent="-742950" fontAlgn="base">
              <a:buClr>
                <a:schemeClr val="bg2"/>
              </a:buClr>
              <a:buFont typeface="Wingdings" panose="05000000000000000000" pitchFamily="2" charset="2"/>
              <a:buChar char="Ø"/>
            </a:pPr>
            <a:r>
              <a:rPr lang="en-GB" sz="4400" dirty="0" smtClean="0">
                <a:latin typeface="Barlow Medium" panose="020B0604020202020204" charset="0"/>
              </a:rPr>
              <a:t>A single platform to deal with all</a:t>
            </a:r>
            <a:endParaRPr lang="en-GB" sz="4400" dirty="0" smtClean="0">
              <a:latin typeface="Barlow Medium" panose="020B0604020202020204" charset="0"/>
            </a:endParaRPr>
          </a:p>
        </p:txBody>
      </p:sp>
      <p:pic>
        <p:nvPicPr>
          <p:cNvPr id="2" name="Picture 1"/>
          <p:cNvPicPr>
            <a:picLocks noChangeAspect="1"/>
          </p:cNvPicPr>
          <p:nvPr/>
        </p:nvPicPr>
        <p:blipFill>
          <a:blip r:embed="rId5"/>
          <a:stretch>
            <a:fillRect/>
          </a:stretch>
        </p:blipFill>
        <p:spPr>
          <a:xfrm>
            <a:off x="270670" y="293551"/>
            <a:ext cx="2057687" cy="96215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09"/>
        <p:cNvGrpSpPr/>
        <p:nvPr/>
      </p:nvGrpSpPr>
      <p:grpSpPr>
        <a:xfrm>
          <a:off x="0" y="0"/>
          <a:ext cx="0" cy="0"/>
          <a:chOff x="0" y="0"/>
          <a:chExt cx="0" cy="0"/>
        </a:xfrm>
      </p:grpSpPr>
      <p:sp>
        <p:nvSpPr>
          <p:cNvPr id="110" name="Google Shape;110;p15"/>
          <p:cNvSpPr txBox="1"/>
          <p:nvPr/>
        </p:nvSpPr>
        <p:spPr>
          <a:xfrm>
            <a:off x="264431" y="437992"/>
            <a:ext cx="10912607" cy="117260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800" b="1" i="0" u="none" strike="noStrike" cap="none">
                <a:solidFill>
                  <a:srgbClr val="141414"/>
                </a:solidFill>
                <a:latin typeface="Barlow"/>
                <a:ea typeface="Barlow"/>
                <a:cs typeface="Barlow"/>
                <a:sym typeface="Barlow"/>
              </a:rPr>
              <a:t>PROPOSED SOLUTION</a:t>
            </a:r>
            <a:endParaRPr/>
          </a:p>
        </p:txBody>
      </p:sp>
      <p:sp>
        <p:nvSpPr>
          <p:cNvPr id="111" name="Google Shape;111;p15"/>
          <p:cNvSpPr txBox="1"/>
          <p:nvPr/>
        </p:nvSpPr>
        <p:spPr>
          <a:xfrm>
            <a:off x="264431" y="2032873"/>
            <a:ext cx="11268706" cy="8882378"/>
          </a:xfrm>
          <a:prstGeom prst="rect">
            <a:avLst/>
          </a:prstGeom>
          <a:noFill/>
          <a:ln>
            <a:noFill/>
          </a:ln>
        </p:spPr>
        <p:txBody>
          <a:bodyPr spcFirstLastPara="1" wrap="square" lIns="0" tIns="0" rIns="0" bIns="0" anchor="t" anchorCtr="0">
            <a:noAutofit/>
          </a:bodyPr>
          <a:lstStyle/>
          <a:p>
            <a:pPr marL="457200" marR="0" lvl="0" indent="-457200" algn="l" rtl="0">
              <a:lnSpc>
                <a:spcPct val="150000"/>
              </a:lnSpc>
              <a:spcBef>
                <a:spcPts val="0"/>
              </a:spcBef>
              <a:spcAft>
                <a:spcPts val="0"/>
              </a:spcAft>
              <a:buClr>
                <a:schemeClr val="bg2"/>
              </a:buClr>
              <a:buFont typeface="Wingdings" panose="05000000000000000000" pitchFamily="2" charset="2"/>
              <a:buChar char="Ø"/>
            </a:pPr>
            <a:r>
              <a:rPr lang="en-US" sz="3200" dirty="0" smtClean="0">
                <a:solidFill>
                  <a:srgbClr val="141414"/>
                </a:solidFill>
                <a:latin typeface="Barlow Medium"/>
                <a:ea typeface="Barlow Medium"/>
                <a:cs typeface="Barlow Medium"/>
                <a:sym typeface="Barlow Medium"/>
              </a:rPr>
              <a:t>Many teachers have lost their job as well as reduction in salary. This will become a source of income for them and help them during this global pandemic</a:t>
            </a:r>
            <a:endParaRPr lang="en-US" sz="3200" dirty="0" smtClean="0">
              <a:solidFill>
                <a:srgbClr val="141414"/>
              </a:solidFill>
              <a:latin typeface="Barlow Medium"/>
              <a:ea typeface="Barlow Medium"/>
              <a:cs typeface="Barlow Medium"/>
              <a:sym typeface="Barlow Medium"/>
            </a:endParaRPr>
          </a:p>
          <a:p>
            <a:pPr marL="457200" marR="0" lvl="0" indent="-457200" algn="l" rtl="0">
              <a:lnSpc>
                <a:spcPct val="150000"/>
              </a:lnSpc>
              <a:spcBef>
                <a:spcPts val="0"/>
              </a:spcBef>
              <a:spcAft>
                <a:spcPts val="0"/>
              </a:spcAft>
              <a:buClr>
                <a:schemeClr val="bg2"/>
              </a:buClr>
              <a:buFont typeface="Wingdings" panose="05000000000000000000" pitchFamily="2" charset="2"/>
              <a:buChar char="Ø"/>
            </a:pPr>
            <a:r>
              <a:rPr lang="en-US" sz="3200" dirty="0" smtClean="0">
                <a:solidFill>
                  <a:srgbClr val="141414"/>
                </a:solidFill>
                <a:latin typeface="Barlow Medium"/>
                <a:ea typeface="Barlow Medium"/>
                <a:cs typeface="Barlow Medium"/>
                <a:sym typeface="Barlow Medium"/>
              </a:rPr>
              <a:t>Students will get all their class notes and practice problems under one roof ,they don’t need to switch back and forth between various platforms like one for online classes one for classwork.</a:t>
            </a:r>
          </a:p>
          <a:p>
            <a:pPr marL="457200" marR="0" lvl="0" indent="-457200" algn="l" rtl="0">
              <a:lnSpc>
                <a:spcPct val="150000"/>
              </a:lnSpc>
              <a:spcBef>
                <a:spcPts val="0"/>
              </a:spcBef>
              <a:spcAft>
                <a:spcPts val="0"/>
              </a:spcAft>
              <a:buClr>
                <a:schemeClr val="bg2"/>
              </a:buClr>
              <a:buFont typeface="Wingdings" panose="05000000000000000000" pitchFamily="2" charset="2"/>
              <a:buChar char="Ø"/>
            </a:pPr>
            <a:r>
              <a:rPr lang="en-US" sz="3200" dirty="0" smtClean="0">
                <a:solidFill>
                  <a:srgbClr val="141414"/>
                </a:solidFill>
                <a:latin typeface="Barlow Medium"/>
                <a:ea typeface="Barlow Medium"/>
                <a:cs typeface="Barlow Medium"/>
                <a:sym typeface="Barlow Medium"/>
              </a:rPr>
              <a:t>Doubt section where students ask their doubts and discuss the solution  with their </a:t>
            </a:r>
            <a:r>
              <a:rPr lang="en-US" sz="3200" dirty="0" smtClean="0">
                <a:solidFill>
                  <a:srgbClr val="141414"/>
                </a:solidFill>
                <a:latin typeface="Barlow Medium"/>
                <a:ea typeface="Barlow Medium"/>
                <a:cs typeface="Barlow Medium"/>
                <a:sym typeface="Barlow Medium"/>
              </a:rPr>
              <a:t>classmates.</a:t>
            </a:r>
          </a:p>
          <a:p>
            <a:pPr marL="457200" marR="0" lvl="0" indent="-457200" algn="l" rtl="0">
              <a:lnSpc>
                <a:spcPct val="150000"/>
              </a:lnSpc>
              <a:spcBef>
                <a:spcPts val="0"/>
              </a:spcBef>
              <a:spcAft>
                <a:spcPts val="0"/>
              </a:spcAft>
              <a:buClr>
                <a:schemeClr val="bg2"/>
              </a:buClr>
              <a:buFont typeface="Wingdings" panose="05000000000000000000" pitchFamily="2" charset="2"/>
              <a:buChar char="Ø"/>
            </a:pPr>
            <a:r>
              <a:rPr lang="en-US" sz="3200" dirty="0" smtClean="0">
                <a:solidFill>
                  <a:srgbClr val="141414"/>
                </a:solidFill>
                <a:latin typeface="Barlow Medium"/>
                <a:ea typeface="Barlow Medium"/>
                <a:cs typeface="Barlow Medium"/>
                <a:sym typeface="Barlow Medium"/>
              </a:rPr>
              <a:t>Students can choose from which teacher they want to study from.</a:t>
            </a:r>
            <a:endParaRPr lang="en-US" sz="3200" dirty="0" smtClean="0">
              <a:solidFill>
                <a:srgbClr val="141414"/>
              </a:solidFill>
              <a:latin typeface="Barlow Medium"/>
              <a:ea typeface="Barlow Medium"/>
              <a:cs typeface="Barlow Medium"/>
              <a:sym typeface="Barlow Medium"/>
            </a:endParaRPr>
          </a:p>
          <a:p>
            <a:pPr marL="457200" marR="0" lvl="0" indent="-457200" algn="l" rtl="0">
              <a:lnSpc>
                <a:spcPct val="150000"/>
              </a:lnSpc>
              <a:spcBef>
                <a:spcPts val="0"/>
              </a:spcBef>
              <a:spcAft>
                <a:spcPts val="0"/>
              </a:spcAft>
              <a:buClr>
                <a:schemeClr val="bg2"/>
              </a:buClr>
              <a:buFont typeface="Wingdings" panose="05000000000000000000" pitchFamily="2" charset="2"/>
              <a:buChar char="Ø"/>
            </a:pPr>
            <a:endParaRPr lang="en-US" sz="3200" dirty="0" smtClean="0">
              <a:solidFill>
                <a:srgbClr val="141414"/>
              </a:solidFill>
              <a:latin typeface="Barlow Medium"/>
              <a:ea typeface="Barlow Medium"/>
              <a:cs typeface="Barlow Medium"/>
              <a:sym typeface="Barlow Medium"/>
            </a:endParaRPr>
          </a:p>
          <a:p>
            <a:pPr marL="457200" marR="0" lvl="0" indent="-457200" algn="l" rtl="0">
              <a:lnSpc>
                <a:spcPct val="150000"/>
              </a:lnSpc>
              <a:spcBef>
                <a:spcPts val="0"/>
              </a:spcBef>
              <a:spcAft>
                <a:spcPts val="0"/>
              </a:spcAft>
              <a:buClr>
                <a:schemeClr val="bg2"/>
              </a:buClr>
              <a:buFont typeface="Wingdings" panose="05000000000000000000" pitchFamily="2" charset="2"/>
              <a:buChar char="Ø"/>
            </a:pPr>
            <a:endParaRPr sz="3200" b="0" i="0" u="none" strike="noStrike" cap="none" dirty="0">
              <a:solidFill>
                <a:srgbClr val="141414"/>
              </a:solidFill>
              <a:latin typeface="Barlow Medium"/>
              <a:ea typeface="Barlow Medium"/>
              <a:cs typeface="Barlow Medium"/>
              <a:sym typeface="Barlow Medium"/>
            </a:endParaRPr>
          </a:p>
        </p:txBody>
      </p:sp>
      <p:pic>
        <p:nvPicPr>
          <p:cNvPr id="112" name="Google Shape;112;p15"/>
          <p:cNvPicPr preferRelativeResize="0"/>
          <p:nvPr/>
        </p:nvPicPr>
        <p:blipFill rotWithShape="1">
          <a:blip r:embed="rId3">
            <a:alphaModFix/>
          </a:blip>
          <a:srcRect/>
          <a:stretch/>
        </p:blipFill>
        <p:spPr>
          <a:xfrm rot="4236183">
            <a:off x="7192382" y="2912189"/>
            <a:ext cx="15371928" cy="5905509"/>
          </a:xfrm>
          <a:prstGeom prst="rect">
            <a:avLst/>
          </a:prstGeom>
          <a:noFill/>
          <a:ln>
            <a:noFill/>
          </a:ln>
        </p:spPr>
      </p:pic>
      <p:pic>
        <p:nvPicPr>
          <p:cNvPr id="113" name="Google Shape;113;p15"/>
          <p:cNvPicPr preferRelativeResize="0"/>
          <p:nvPr/>
        </p:nvPicPr>
        <p:blipFill rotWithShape="1">
          <a:blip r:embed="rId4">
            <a:alphaModFix/>
          </a:blip>
          <a:srcRect/>
          <a:stretch/>
        </p:blipFill>
        <p:spPr>
          <a:xfrm>
            <a:off x="16473309" y="294126"/>
            <a:ext cx="1571982" cy="1469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38"/>
        <p:cNvGrpSpPr/>
        <p:nvPr/>
      </p:nvGrpSpPr>
      <p:grpSpPr>
        <a:xfrm>
          <a:off x="0" y="0"/>
          <a:ext cx="0" cy="0"/>
          <a:chOff x="0" y="0"/>
          <a:chExt cx="0" cy="0"/>
        </a:xfrm>
      </p:grpSpPr>
      <p:pic>
        <p:nvPicPr>
          <p:cNvPr id="139" name="Google Shape;139;p17"/>
          <p:cNvPicPr preferRelativeResize="0"/>
          <p:nvPr/>
        </p:nvPicPr>
        <p:blipFill rotWithShape="1">
          <a:blip r:embed="rId3">
            <a:alphaModFix/>
          </a:blip>
          <a:srcRect/>
          <a:stretch/>
        </p:blipFill>
        <p:spPr>
          <a:xfrm rot="5400000">
            <a:off x="10128385" y="2173460"/>
            <a:ext cx="12045623" cy="10051993"/>
          </a:xfrm>
          <a:prstGeom prst="rect">
            <a:avLst/>
          </a:prstGeom>
          <a:noFill/>
          <a:ln>
            <a:noFill/>
          </a:ln>
        </p:spPr>
      </p:pic>
      <p:grpSp>
        <p:nvGrpSpPr>
          <p:cNvPr id="140" name="Google Shape;140;p17"/>
          <p:cNvGrpSpPr/>
          <p:nvPr/>
        </p:nvGrpSpPr>
        <p:grpSpPr>
          <a:xfrm>
            <a:off x="2872001" y="3162551"/>
            <a:ext cx="7925247" cy="6220753"/>
            <a:chOff x="0" y="499392"/>
            <a:chExt cx="10566997" cy="1261628"/>
          </a:xfrm>
        </p:grpSpPr>
        <p:sp>
          <p:nvSpPr>
            <p:cNvPr id="141" name="Google Shape;141;p17"/>
            <p:cNvSpPr txBox="1"/>
            <p:nvPr/>
          </p:nvSpPr>
          <p:spPr>
            <a:xfrm>
              <a:off x="379099" y="499392"/>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4800" dirty="0" smtClean="0">
                  <a:solidFill>
                    <a:schemeClr val="accent1">
                      <a:lumMod val="75000"/>
                    </a:schemeClr>
                  </a:solidFill>
                </a:rPr>
                <a:t>1.HTML</a:t>
              </a:r>
            </a:p>
            <a:p>
              <a:pPr marL="0" marR="0" lvl="0" indent="0" algn="l" rtl="0">
                <a:lnSpc>
                  <a:spcPct val="140000"/>
                </a:lnSpc>
                <a:spcBef>
                  <a:spcPts val="0"/>
                </a:spcBef>
                <a:spcAft>
                  <a:spcPts val="0"/>
                </a:spcAft>
                <a:buNone/>
              </a:pPr>
              <a:r>
                <a:rPr lang="en-US" sz="4800" dirty="0" smtClean="0">
                  <a:solidFill>
                    <a:schemeClr val="accent1">
                      <a:lumMod val="75000"/>
                    </a:schemeClr>
                  </a:solidFill>
                </a:rPr>
                <a:t>2.CSS</a:t>
              </a:r>
            </a:p>
            <a:p>
              <a:pPr marL="0" marR="0" lvl="0" indent="0" algn="l" rtl="0">
                <a:lnSpc>
                  <a:spcPct val="140000"/>
                </a:lnSpc>
                <a:spcBef>
                  <a:spcPts val="0"/>
                </a:spcBef>
                <a:spcAft>
                  <a:spcPts val="0"/>
                </a:spcAft>
                <a:buNone/>
              </a:pPr>
              <a:r>
                <a:rPr lang="en-US" sz="4800" dirty="0" smtClean="0">
                  <a:solidFill>
                    <a:schemeClr val="accent1">
                      <a:lumMod val="75000"/>
                    </a:schemeClr>
                  </a:solidFill>
                </a:rPr>
                <a:t>3.Javascript</a:t>
              </a:r>
            </a:p>
            <a:p>
              <a:pPr marL="0" marR="0" lvl="0" indent="0" algn="l" rtl="0">
                <a:lnSpc>
                  <a:spcPct val="140000"/>
                </a:lnSpc>
                <a:spcBef>
                  <a:spcPts val="0"/>
                </a:spcBef>
                <a:spcAft>
                  <a:spcPts val="0"/>
                </a:spcAft>
                <a:buNone/>
              </a:pPr>
              <a:r>
                <a:rPr lang="en-US" sz="4800" dirty="0" smtClean="0">
                  <a:solidFill>
                    <a:schemeClr val="accent1">
                      <a:lumMod val="75000"/>
                    </a:schemeClr>
                  </a:solidFill>
                </a:rPr>
                <a:t>4.Node JS</a:t>
              </a:r>
            </a:p>
            <a:p>
              <a:pPr marL="0" marR="0" lvl="0" indent="0" algn="l" rtl="0">
                <a:lnSpc>
                  <a:spcPct val="140000"/>
                </a:lnSpc>
                <a:spcBef>
                  <a:spcPts val="0"/>
                </a:spcBef>
                <a:spcAft>
                  <a:spcPts val="0"/>
                </a:spcAft>
                <a:buNone/>
              </a:pPr>
              <a:r>
                <a:rPr lang="en-US" sz="4800" dirty="0" smtClean="0">
                  <a:solidFill>
                    <a:schemeClr val="accent1">
                      <a:lumMod val="75000"/>
                    </a:schemeClr>
                  </a:solidFill>
                </a:rPr>
                <a:t>5.Mongo </a:t>
              </a:r>
              <a:r>
                <a:rPr lang="en-US" sz="4800" dirty="0" smtClean="0">
                  <a:solidFill>
                    <a:schemeClr val="accent1">
                      <a:lumMod val="75000"/>
                    </a:schemeClr>
                  </a:solidFill>
                </a:rPr>
                <a:t>DB</a:t>
              </a:r>
            </a:p>
            <a:p>
              <a:pPr marL="0" marR="0" lvl="0" indent="0" algn="l" rtl="0">
                <a:lnSpc>
                  <a:spcPct val="140000"/>
                </a:lnSpc>
                <a:spcBef>
                  <a:spcPts val="0"/>
                </a:spcBef>
                <a:spcAft>
                  <a:spcPts val="0"/>
                </a:spcAft>
                <a:buNone/>
              </a:pPr>
              <a:r>
                <a:rPr lang="en-US" sz="4800" dirty="0">
                  <a:solidFill>
                    <a:schemeClr val="accent1">
                      <a:lumMod val="75000"/>
                    </a:schemeClr>
                  </a:solidFill>
                </a:rPr>
                <a:t>6</a:t>
              </a:r>
              <a:r>
                <a:rPr lang="en-US" sz="4800" dirty="0" smtClean="0">
                  <a:solidFill>
                    <a:schemeClr val="accent1">
                      <a:lumMod val="75000"/>
                    </a:schemeClr>
                  </a:solidFill>
                </a:rPr>
                <a:t>.WebRTC</a:t>
              </a:r>
              <a:endParaRPr lang="en-US" sz="4800" dirty="0" smtClean="0">
                <a:solidFill>
                  <a:schemeClr val="accent1">
                    <a:lumMod val="75000"/>
                  </a:schemeClr>
                </a:solidFill>
              </a:endParaRPr>
            </a:p>
            <a:p>
              <a:pPr marL="0" marR="0" lvl="0" indent="0" algn="l" rtl="0">
                <a:lnSpc>
                  <a:spcPct val="140000"/>
                </a:lnSpc>
                <a:spcBef>
                  <a:spcPts val="0"/>
                </a:spcBef>
                <a:spcAft>
                  <a:spcPts val="0"/>
                </a:spcAft>
                <a:buNone/>
              </a:pPr>
              <a:r>
                <a:rPr lang="en-US" sz="4800" dirty="0">
                  <a:solidFill>
                    <a:schemeClr val="accent1">
                      <a:lumMod val="75000"/>
                    </a:schemeClr>
                  </a:solidFill>
                </a:rPr>
                <a:t>7</a:t>
              </a:r>
              <a:r>
                <a:rPr lang="en-US" sz="4800" dirty="0" smtClean="0">
                  <a:solidFill>
                    <a:schemeClr val="accent1">
                      <a:lumMod val="75000"/>
                    </a:schemeClr>
                  </a:solidFill>
                </a:rPr>
                <a:t>.Heroku</a:t>
              </a:r>
              <a:endParaRPr lang="en-US" sz="4800" dirty="0" smtClean="0">
                <a:solidFill>
                  <a:schemeClr val="accent1">
                    <a:lumMod val="75000"/>
                  </a:schemeClr>
                </a:solidFill>
              </a:endParaRPr>
            </a:p>
          </p:txBody>
        </p:sp>
        <p:sp>
          <p:nvSpPr>
            <p:cNvPr id="142" name="Google Shape;142;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dirty="0"/>
            </a:p>
          </p:txBody>
        </p:sp>
      </p:grpSp>
      <p:grpSp>
        <p:nvGrpSpPr>
          <p:cNvPr id="143" name="Google Shape;143;p17"/>
          <p:cNvGrpSpPr/>
          <p:nvPr/>
        </p:nvGrpSpPr>
        <p:grpSpPr>
          <a:xfrm>
            <a:off x="2417477" y="5842973"/>
            <a:ext cx="7640923" cy="1356484"/>
            <a:chOff x="0" y="-47625"/>
            <a:chExt cx="10187898" cy="1808645"/>
          </a:xfrm>
        </p:grpSpPr>
        <p:sp>
          <p:nvSpPr>
            <p:cNvPr id="144" name="Google Shape;144;p17"/>
            <p:cNvSpPr txBox="1"/>
            <p:nvPr/>
          </p:nvSpPr>
          <p:spPr>
            <a:xfrm>
              <a:off x="0" y="-47625"/>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endParaRPr sz="2400" dirty="0"/>
            </a:p>
          </p:txBody>
        </p:sp>
        <p:sp>
          <p:nvSpPr>
            <p:cNvPr id="145" name="Google Shape;145;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sz="2400" dirty="0"/>
            </a:p>
          </p:txBody>
        </p:sp>
      </p:grpSp>
      <p:sp>
        <p:nvSpPr>
          <p:cNvPr id="148" name="Google Shape;148;p17"/>
          <p:cNvSpPr txBox="1"/>
          <p:nvPr/>
        </p:nvSpPr>
        <p:spPr>
          <a:xfrm>
            <a:off x="2417477" y="8525613"/>
            <a:ext cx="7640923" cy="731243"/>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sz="2400" dirty="0"/>
          </a:p>
        </p:txBody>
      </p:sp>
      <p:sp>
        <p:nvSpPr>
          <p:cNvPr id="149" name="Google Shape;149;p17"/>
          <p:cNvSpPr txBox="1"/>
          <p:nvPr/>
        </p:nvSpPr>
        <p:spPr>
          <a:xfrm>
            <a:off x="1028700" y="3772592"/>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dirty="0"/>
          </a:p>
        </p:txBody>
      </p:sp>
      <p:sp>
        <p:nvSpPr>
          <p:cNvPr id="150" name="Google Shape;150;p17"/>
          <p:cNvSpPr txBox="1"/>
          <p:nvPr/>
        </p:nvSpPr>
        <p:spPr>
          <a:xfrm>
            <a:off x="1028700" y="5850117"/>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dirty="0"/>
          </a:p>
        </p:txBody>
      </p:sp>
      <p:sp>
        <p:nvSpPr>
          <p:cNvPr id="151" name="Google Shape;151;p17"/>
          <p:cNvSpPr txBox="1"/>
          <p:nvPr/>
        </p:nvSpPr>
        <p:spPr>
          <a:xfrm>
            <a:off x="1028700" y="7907517"/>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400" dirty="0"/>
          </a:p>
        </p:txBody>
      </p:sp>
      <p:sp>
        <p:nvSpPr>
          <p:cNvPr id="152" name="Google Shape;152;p17"/>
          <p:cNvSpPr txBox="1"/>
          <p:nvPr/>
        </p:nvSpPr>
        <p:spPr>
          <a:xfrm>
            <a:off x="2918460" y="1120722"/>
            <a:ext cx="9029700" cy="108563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000" b="1" i="0" u="none" strike="noStrike" cap="none" dirty="0" smtClean="0">
                <a:solidFill>
                  <a:srgbClr val="141414"/>
                </a:solidFill>
                <a:latin typeface="Barlow"/>
                <a:ea typeface="Barlow"/>
                <a:cs typeface="Barlow"/>
                <a:sym typeface="Barlow"/>
              </a:rPr>
              <a:t> </a:t>
            </a:r>
            <a:r>
              <a:rPr lang="en-US" sz="8000" b="1" i="0" u="none" strike="noStrike" cap="none" dirty="0">
                <a:solidFill>
                  <a:srgbClr val="141414"/>
                </a:solidFill>
                <a:latin typeface="Barlow"/>
                <a:ea typeface="Barlow"/>
                <a:cs typeface="Barlow"/>
                <a:sym typeface="Barlow"/>
              </a:rPr>
              <a:t>TECH STACK</a:t>
            </a:r>
            <a:endParaRPr dirty="0"/>
          </a:p>
        </p:txBody>
      </p:sp>
      <p:pic>
        <p:nvPicPr>
          <p:cNvPr id="153" name="Google Shape;153;p17"/>
          <p:cNvPicPr preferRelativeResize="0"/>
          <p:nvPr/>
        </p:nvPicPr>
        <p:blipFill rotWithShape="1">
          <a:blip r:embed="rId4">
            <a:alphaModFix/>
          </a:blip>
          <a:srcRect/>
          <a:stretch/>
        </p:blipFill>
        <p:spPr>
          <a:xfrm>
            <a:off x="15697200" y="41022"/>
            <a:ext cx="2430224" cy="2271246"/>
          </a:xfrm>
          <a:prstGeom prst="rect">
            <a:avLst/>
          </a:prstGeom>
          <a:noFill/>
          <a:ln>
            <a:noFill/>
          </a:ln>
        </p:spPr>
      </p:pic>
      <p:pic>
        <p:nvPicPr>
          <p:cNvPr id="2" name="Picture 1"/>
          <p:cNvPicPr>
            <a:picLocks noChangeAspect="1"/>
          </p:cNvPicPr>
          <p:nvPr/>
        </p:nvPicPr>
        <p:blipFill>
          <a:blip r:embed="rId5"/>
          <a:stretch>
            <a:fillRect/>
          </a:stretch>
        </p:blipFill>
        <p:spPr>
          <a:xfrm>
            <a:off x="131580" y="214486"/>
            <a:ext cx="2057687" cy="96215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57"/>
        <p:cNvGrpSpPr/>
        <p:nvPr/>
      </p:nvGrpSpPr>
      <p:grpSpPr>
        <a:xfrm>
          <a:off x="0" y="0"/>
          <a:ext cx="0" cy="0"/>
          <a:chOff x="0" y="0"/>
          <a:chExt cx="0" cy="0"/>
        </a:xfrm>
      </p:grpSpPr>
      <p:grpSp>
        <p:nvGrpSpPr>
          <p:cNvPr id="158" name="Google Shape;158;p18"/>
          <p:cNvGrpSpPr/>
          <p:nvPr/>
        </p:nvGrpSpPr>
        <p:grpSpPr>
          <a:xfrm>
            <a:off x="1000308" y="4583200"/>
            <a:ext cx="8564296" cy="2316893"/>
            <a:chOff x="0" y="209550"/>
            <a:chExt cx="11419061" cy="3089191"/>
          </a:xfrm>
        </p:grpSpPr>
        <p:sp>
          <p:nvSpPr>
            <p:cNvPr id="159" name="Google Shape;159;p18"/>
            <p:cNvSpPr txBox="1"/>
            <p:nvPr/>
          </p:nvSpPr>
          <p:spPr>
            <a:xfrm>
              <a:off x="0" y="209550"/>
              <a:ext cx="11419061" cy="2228414"/>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None/>
              </a:pPr>
              <a:r>
                <a:rPr lang="en-US" sz="12000" b="1" i="0" u="none" strike="noStrike" cap="none">
                  <a:solidFill>
                    <a:srgbClr val="141414"/>
                  </a:solidFill>
                  <a:latin typeface="Barlow"/>
                  <a:ea typeface="Barlow"/>
                  <a:cs typeface="Barlow"/>
                  <a:sym typeface="Barlow"/>
                </a:rPr>
                <a:t>THANK YOU</a:t>
              </a:r>
              <a:endParaRPr/>
            </a:p>
          </p:txBody>
        </p:sp>
        <p:sp>
          <p:nvSpPr>
            <p:cNvPr id="160" name="Google Shape;160;p18"/>
            <p:cNvSpPr txBox="1"/>
            <p:nvPr/>
          </p:nvSpPr>
          <p:spPr>
            <a:xfrm>
              <a:off x="0" y="2725468"/>
              <a:ext cx="9354958" cy="573273"/>
            </a:xfrm>
            <a:prstGeom prst="rect">
              <a:avLst/>
            </a:prstGeom>
            <a:noFill/>
            <a:ln>
              <a:noFill/>
            </a:ln>
          </p:spPr>
          <p:txBody>
            <a:bodyPr spcFirstLastPara="1" wrap="square" lIns="0" tIns="0" rIns="0" bIns="0" anchor="t" anchorCtr="0">
              <a:noAutofit/>
            </a:bodyPr>
            <a:lstStyle/>
            <a:p>
              <a:pPr marL="0" marR="0" lvl="0" indent="0" algn="l" rtl="0">
                <a:lnSpc>
                  <a:spcPct val="2022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61" name="Google Shape;161;p18"/>
          <p:cNvPicPr preferRelativeResize="0"/>
          <p:nvPr/>
        </p:nvPicPr>
        <p:blipFill rotWithShape="1">
          <a:blip r:embed="rId3">
            <a:alphaModFix/>
          </a:blip>
          <a:srcRect/>
          <a:stretch/>
        </p:blipFill>
        <p:spPr>
          <a:xfrm rot="-8447388">
            <a:off x="6003271" y="-257263"/>
            <a:ext cx="14210931" cy="5539227"/>
          </a:xfrm>
          <a:prstGeom prst="rect">
            <a:avLst/>
          </a:prstGeom>
          <a:noFill/>
          <a:ln>
            <a:noFill/>
          </a:ln>
        </p:spPr>
      </p:pic>
      <p:pic>
        <p:nvPicPr>
          <p:cNvPr id="162" name="Google Shape;162;p18"/>
          <p:cNvPicPr preferRelativeResize="0"/>
          <p:nvPr/>
        </p:nvPicPr>
        <p:blipFill rotWithShape="1">
          <a:blip r:embed="rId4">
            <a:alphaModFix/>
          </a:blip>
          <a:srcRect/>
          <a:stretch/>
        </p:blipFill>
        <p:spPr>
          <a:xfrm>
            <a:off x="242708" y="416409"/>
            <a:ext cx="1890891" cy="176719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147</Words>
  <Application>Microsoft Office PowerPoint</Application>
  <PresentationFormat>Custom</PresentationFormat>
  <Paragraphs>30</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Barlow Medium</vt:lpstr>
      <vt:lpstr>Arial</vt:lpstr>
      <vt:lpstr>Wingdings</vt:lpstr>
      <vt:lpstr>Barlow</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SATYAM</cp:lastModifiedBy>
  <cp:revision>23</cp:revision>
  <cp:lastPrinted>2020-09-05T21:35:10Z</cp:lastPrinted>
  <dcterms:modified xsi:type="dcterms:W3CDTF">2020-09-06T04:14:08Z</dcterms:modified>
</cp:coreProperties>
</file>