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59" r:id="rId8"/>
    <p:sldId id="268" r:id="rId9"/>
    <p:sldId id="276" r:id="rId10"/>
    <p:sldId id="269" r:id="rId11"/>
    <p:sldId id="270" r:id="rId12"/>
    <p:sldId id="271" r:id="rId13"/>
    <p:sldId id="267" r:id="rId14"/>
    <p:sldId id="266" r:id="rId15"/>
    <p:sldId id="273" r:id="rId16"/>
    <p:sldId id="272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16D7-1BE4-42FF-915C-DF82BCB40B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498D-634D-45F6-B65F-DB7A81CF5F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-275363"/>
            <a:ext cx="9144000" cy="3031626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 3rd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 Conference on Smart Generation Computing, Communication and Networking (SMARTGEN) </a:t>
            </a: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(SMARTGENCON </a:t>
            </a:r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2023)</a:t>
            </a:r>
            <a:b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150" y="3043873"/>
            <a:ext cx="9144000" cy="3255962"/>
          </a:xfrm>
        </p:spPr>
        <p:txBody>
          <a:bodyPr>
            <a:normAutofit fontScale="70000"/>
          </a:bodyPr>
          <a:lstStyle/>
          <a:p>
            <a:r>
              <a:rPr lang="en-GB" sz="5400" b="1" strike="noStrike" spc="-1" dirty="0">
                <a:solidFill>
                  <a:srgbClr val="4C4C4C"/>
                </a:solidFill>
                <a:latin typeface="Arial" panose="020B0604020202020204"/>
              </a:rPr>
              <a:t>CureNet: Improving Explainability of AI Diagnosis Using Custom Large Language Models</a:t>
            </a:r>
            <a:br>
              <a:rPr lang="en-GB" dirty="0"/>
            </a:br>
            <a:endParaRPr lang="en-GB" dirty="0"/>
          </a:p>
          <a:p>
            <a:r>
              <a:rPr lang="en-GB" b="1" spc="-1" dirty="0">
                <a:solidFill>
                  <a:srgbClr val="4C4C4C"/>
                </a:solidFill>
                <a:latin typeface="Arial" panose="020B0604020202020204"/>
              </a:rPr>
              <a:t>Paper ID: </a:t>
            </a:r>
            <a:r>
              <a:rPr lang="en-US" altLang="en-GB" b="1" spc="-1" dirty="0">
                <a:solidFill>
                  <a:srgbClr val="4C4C4C"/>
                </a:solidFill>
                <a:latin typeface="Arial" panose="020B0604020202020204"/>
              </a:rPr>
              <a:t> 361</a:t>
            </a:r>
            <a:endParaRPr lang="en-GB" b="1" spc="-1" dirty="0">
              <a:solidFill>
                <a:srgbClr val="4C4C4C"/>
              </a:solidFill>
              <a:latin typeface="Arial" panose="020B0604020202020204"/>
            </a:endParaRPr>
          </a:p>
          <a:p>
            <a:r>
              <a:rPr lang="en-GB" b="1" spc="-1" dirty="0">
                <a:solidFill>
                  <a:srgbClr val="4C4C4C"/>
                </a:solidFill>
                <a:latin typeface="Arial" panose="020B0604020202020204"/>
              </a:rPr>
              <a:t>PRESENTER NAME</a:t>
            </a:r>
            <a:endParaRPr lang="en-GB" b="1" spc="-1" dirty="0">
              <a:solidFill>
                <a:srgbClr val="4C4C4C"/>
              </a:solidFill>
              <a:latin typeface="Arial" panose="020B0604020202020204"/>
            </a:endParaRPr>
          </a:p>
          <a:p>
            <a:r>
              <a:rPr lang="en-US" altLang="en-GB" b="1" spc="-1" dirty="0">
                <a:solidFill>
                  <a:srgbClr val="4C4C4C"/>
                </a:solidFill>
                <a:latin typeface="Arial" panose="020B0604020202020204"/>
              </a:rPr>
              <a:t>AMRITA CENTER FOR WIRELESS NETWORKS AND APPLICATIONS</a:t>
            </a:r>
            <a:endParaRPr lang="en-GB" b="1" spc="-1" dirty="0">
              <a:solidFill>
                <a:srgbClr val="4C4C4C"/>
              </a:solidFill>
              <a:latin typeface="Arial" panose="020B0604020202020204"/>
            </a:endParaRPr>
          </a:p>
          <a:p>
            <a:endParaRPr lang="en-GB" b="1" spc="-1" dirty="0">
              <a:solidFill>
                <a:srgbClr val="4C4C4C"/>
              </a:solidFill>
              <a:latin typeface="Arial" panose="020B0604020202020204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87" y="1934818"/>
            <a:ext cx="2054087" cy="6228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Calibri Light" panose="020F0302020204030204" charset="0"/>
                <a:cs typeface="Calibri Light" panose="020F0302020204030204" charset="0"/>
                <a:sym typeface="+mn-ea"/>
              </a:rPr>
              <a:t>DeepLift</a:t>
            </a:r>
            <a:endParaRPr lang="en-US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1640" y="2293620"/>
            <a:ext cx="45053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Principle: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DeepLIFT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aims to attribute the difference in output between a reference input (baseline) and an actual input to the input features. It quantifies how much each feature contributes to the change in output prediction compared to the baseline. 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132320" y="2293620"/>
            <a:ext cx="48501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 dirty="0">
                <a:latin typeface="Calibri" panose="020F0502020204030204" charset="0"/>
                <a:cs typeface="Calibri" panose="020F0502020204030204" charset="0"/>
                <a:sym typeface="+mn-ea"/>
              </a:rPr>
              <a:t>Advantage: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DeepLIFT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is not restricted to specific classes and can be used for individual samples or groups of samples.</a:t>
            </a:r>
            <a:endParaRPr lang="en-US" sz="2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32320" y="3460115"/>
            <a:ext cx="4541520" cy="15087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560" y="4846955"/>
            <a:ext cx="5095240" cy="1560195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Integrated Gradients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6400" y="1691005"/>
            <a:ext cx="450532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Principle:</a:t>
            </a:r>
            <a:r>
              <a:rPr lang="en-US" sz="20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Integrated Gradients quantifies feature impact on model prediction by integrating output gradients over a path from baseline to input. </a:t>
            </a:r>
            <a:endParaRPr lang="en-US" sz="20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178040" y="1691005"/>
            <a:ext cx="48501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 dirty="0">
                <a:latin typeface="Calibri" panose="020F0502020204030204" charset="0"/>
                <a:cs typeface="Calibri" panose="020F0502020204030204" charset="0"/>
                <a:sym typeface="+mn-ea"/>
              </a:rPr>
              <a:t>Advantage: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Integrated Gradients offers a holistic view of feature importance, considering the entire input space. It provides insights into how features collectively influence the model's decision.</a:t>
            </a:r>
            <a:endParaRPr lang="en-US" sz="2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38" name="Picture 4" descr="Operations of Integrated Gradients and Expressive Gradients. | Download  Scientific Diagram"/>
          <p:cNvPicPr>
            <a:picLocks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78"/>
          <a:stretch>
            <a:fillRect/>
          </a:stretch>
        </p:blipFill>
        <p:spPr bwMode="auto">
          <a:xfrm>
            <a:off x="406400" y="3483610"/>
            <a:ext cx="4587240" cy="279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7020" y="4298315"/>
            <a:ext cx="5554980" cy="746125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Contents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660" y="581660"/>
            <a:ext cx="11026140" cy="621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92665" cy="435165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b="1" dirty="0"/>
              <a:t>Introduction:</a:t>
            </a:r>
            <a:endParaRPr lang="en-US" dirty="0"/>
          </a:p>
          <a:p>
            <a:r>
              <a:rPr lang="en-US" dirty="0"/>
              <a:t>Developed chatbot based on Falcon 7B pre-trained language model.</a:t>
            </a:r>
            <a:endParaRPr lang="en-US" dirty="0"/>
          </a:p>
          <a:p>
            <a:r>
              <a:rPr lang="en-US" dirty="0"/>
              <a:t>Fine-Tuned on  cardiac diseases, Deep Learning, and XAI.</a:t>
            </a:r>
            <a:endParaRPr lang="en-US" dirty="0"/>
          </a:p>
          <a:p>
            <a:pPr>
              <a:buNone/>
            </a:pPr>
            <a:r>
              <a:rPr lang="en-US" b="1" dirty="0"/>
              <a:t>Domain Expertise:</a:t>
            </a:r>
            <a:endParaRPr lang="en-US" b="1" dirty="0"/>
          </a:p>
          <a:p>
            <a:r>
              <a:rPr lang="en-US" dirty="0"/>
              <a:t>Engages users in informative discussions across cardiac diseases, Deep Learning models, and XAI.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Innovative Functionality:</a:t>
            </a:r>
            <a:endParaRPr lang="en-US" b="1" dirty="0"/>
          </a:p>
          <a:p>
            <a:r>
              <a:rPr lang="en-US" dirty="0"/>
              <a:t>Image retrieval feature added.</a:t>
            </a:r>
            <a:endParaRPr lang="en-US" dirty="0"/>
          </a:p>
          <a:p>
            <a:r>
              <a:rPr lang="en-US" dirty="0"/>
              <a:t>Web scraping images from trusted websites related to cardiac abnormalities.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13895" cy="5644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Functionality and User Interaction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b="1"/>
              <a:t>Image Organization:</a:t>
            </a:r>
            <a:endParaRPr lang="en-US" b="1"/>
          </a:p>
          <a:p>
            <a:r>
              <a:rPr lang="en-US"/>
              <a:t>Systematic organization into labeled folders based on heart diseases.</a:t>
            </a:r>
            <a:endParaRPr lang="en-US"/>
          </a:p>
          <a:p>
            <a:r>
              <a:rPr lang="en-US"/>
              <a:t>Enables efficient retrieval.</a:t>
            </a:r>
            <a:endParaRPr lang="en-US"/>
          </a:p>
          <a:p>
            <a:pPr marL="0" indent="0">
              <a:buNone/>
            </a:pPr>
            <a:r>
              <a:rPr lang="en-US" b="1"/>
              <a:t>On-Demand Image Display:</a:t>
            </a:r>
            <a:endParaRPr lang="en-US" b="1"/>
          </a:p>
          <a:p>
            <a:r>
              <a:rPr lang="en-US"/>
              <a:t>User requests result in relevant image display.</a:t>
            </a:r>
            <a:endParaRPr lang="en-US"/>
          </a:p>
          <a:p>
            <a:r>
              <a:rPr lang="en-US"/>
              <a:t>Retrieval from specific folders, accompanied by textual details.</a:t>
            </a:r>
            <a:endParaRPr lang="en-US"/>
          </a:p>
          <a:p>
            <a:pPr marL="0" indent="0">
              <a:buNone/>
            </a:pPr>
            <a:r>
              <a:rPr lang="en-US" b="1"/>
              <a:t>Comprehensive Understanding:</a:t>
            </a:r>
            <a:endParaRPr lang="en-US" b="1"/>
          </a:p>
          <a:p>
            <a:r>
              <a:rPr lang="en-US"/>
              <a:t>Synergy of language model and image retrieval provides holistic medical topic understanding.</a:t>
            </a:r>
            <a:endParaRPr lang="en-US"/>
          </a:p>
          <a:p>
            <a:pPr marL="0" indent="0">
              <a:buNone/>
            </a:pPr>
            <a:r>
              <a:rPr lang="en-US" b="1"/>
              <a:t>Explainability Enhancement:</a:t>
            </a:r>
            <a:endParaRPr lang="en-US" b="1"/>
          </a:p>
          <a:p>
            <a:r>
              <a:rPr lang="en-US"/>
              <a:t>Seamless user inquiry addressing with visual assistance.</a:t>
            </a:r>
            <a:endParaRPr lang="en-US"/>
          </a:p>
          <a:p>
            <a:r>
              <a:rPr lang="en-US"/>
              <a:t>Enhances explainability for a rich user experience.</a:t>
            </a:r>
            <a:endParaRPr lang="en-US"/>
          </a:p>
        </p:txBody>
      </p:sp>
      <p:pic>
        <p:nvPicPr>
          <p:cNvPr id="5" name="Content Placeholder 4" descr="Screenshot 2023-12-28 19493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1935" y="1825625"/>
            <a:ext cx="4340860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WORKING PROTOTYPE</a:t>
            </a:r>
            <a:endParaRPr lang="en-US"/>
          </a:p>
        </p:txBody>
      </p:sp>
      <p:pic>
        <p:nvPicPr>
          <p:cNvPr id="5" name="Content Placeholder 4" descr="Screenshot 2023-12-28 20392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4490" y="1253490"/>
            <a:ext cx="3155950" cy="5297170"/>
          </a:xfrm>
          <a:prstGeom prst="rect">
            <a:avLst/>
          </a:prstGeom>
        </p:spPr>
      </p:pic>
      <p:pic>
        <p:nvPicPr>
          <p:cNvPr id="6" name="Content Placeholder 5" descr="Screenshot 2023-12-28 20412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3725" y="1295400"/>
            <a:ext cx="3263900" cy="5319395"/>
          </a:xfrm>
          <a:prstGeom prst="rect">
            <a:avLst/>
          </a:prstGeom>
        </p:spPr>
      </p:pic>
      <p:pic>
        <p:nvPicPr>
          <p:cNvPr id="7" name="Picture 6" descr="Screenshot 2023-12-28 2045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265" y="1295400"/>
            <a:ext cx="3376930" cy="5411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Aspects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50245" cy="4351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lack of interpretability in current Deep Learning models for cardiac diagnostics presents a critical obstacle to making precise decisions. This research aims to address this challenge by proposing a clinician-in-the-loop, prompt-based Explainable AI tool, enhancing transparency and accuracy in Deep Learning-based cardiac health diagnostics utilizing ECG datasets.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NEED FOR EXPLAINABILITY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580" y="1397000"/>
            <a:ext cx="7229475" cy="5398135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sp>
        <p:nvSpPr>
          <p:cNvPr id="7" name="Freeform: Shape 1"/>
          <p:cNvSpPr/>
          <p:nvPr/>
        </p:nvSpPr>
        <p:spPr>
          <a:xfrm>
            <a:off x="9393088" y="3524857"/>
            <a:ext cx="1191217" cy="688684"/>
          </a:xfrm>
          <a:custGeom>
            <a:avLst/>
            <a:gdLst>
              <a:gd name="connsiteX0" fmla="*/ 1201581 w 1267781"/>
              <a:gd name="connsiteY0" fmla="*/ 275034 h 732948"/>
              <a:gd name="connsiteX1" fmla="*/ 1202533 w 1267781"/>
              <a:gd name="connsiteY1" fmla="*/ 457914 h 732948"/>
              <a:gd name="connsiteX2" fmla="*/ 793911 w 1267781"/>
              <a:gd name="connsiteY2" fmla="*/ 695087 h 732948"/>
              <a:gd name="connsiteX3" fmla="*/ 477681 w 1267781"/>
              <a:gd name="connsiteY3" fmla="*/ 695087 h 732948"/>
              <a:gd name="connsiteX4" fmla="*/ 66201 w 1267781"/>
              <a:gd name="connsiteY4" fmla="*/ 457914 h 732948"/>
              <a:gd name="connsiteX5" fmla="*/ 65248 w 1267781"/>
              <a:gd name="connsiteY5" fmla="*/ 275034 h 732948"/>
              <a:gd name="connsiteX6" fmla="*/ 473871 w 1267781"/>
              <a:gd name="connsiteY6" fmla="*/ 37862 h 732948"/>
              <a:gd name="connsiteX7" fmla="*/ 790101 w 1267781"/>
              <a:gd name="connsiteY7" fmla="*/ 37862 h 732948"/>
              <a:gd name="connsiteX8" fmla="*/ 1201581 w 1267781"/>
              <a:gd name="connsiteY8" fmla="*/ 275034 h 73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781" h="732948">
                <a:moveTo>
                  <a:pt x="1201581" y="275034"/>
                </a:moveTo>
                <a:cubicBezTo>
                  <a:pt x="1289211" y="325517"/>
                  <a:pt x="1290163" y="407432"/>
                  <a:pt x="1202533" y="457914"/>
                </a:cubicBezTo>
                <a:lnTo>
                  <a:pt x="793911" y="695087"/>
                </a:lnTo>
                <a:cubicBezTo>
                  <a:pt x="707233" y="745569"/>
                  <a:pt x="565311" y="745569"/>
                  <a:pt x="477681" y="695087"/>
                </a:cubicBezTo>
                <a:lnTo>
                  <a:pt x="66201" y="457914"/>
                </a:lnTo>
                <a:cubicBezTo>
                  <a:pt x="-21429" y="407432"/>
                  <a:pt x="-22382" y="325517"/>
                  <a:pt x="65248" y="275034"/>
                </a:cubicBezTo>
                <a:lnTo>
                  <a:pt x="473871" y="37862"/>
                </a:lnTo>
                <a:cubicBezTo>
                  <a:pt x="560548" y="-12621"/>
                  <a:pt x="702471" y="-12621"/>
                  <a:pt x="790101" y="37862"/>
                </a:cubicBezTo>
                <a:lnTo>
                  <a:pt x="1201581" y="2750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2"/>
          <p:cNvGrpSpPr/>
          <p:nvPr/>
        </p:nvGrpSpPr>
        <p:grpSpPr>
          <a:xfrm>
            <a:off x="9241392" y="2277842"/>
            <a:ext cx="1494612" cy="921378"/>
            <a:chOff x="4338637" y="2576273"/>
            <a:chExt cx="1590675" cy="980598"/>
          </a:xfrm>
        </p:grpSpPr>
        <p:sp>
          <p:nvSpPr>
            <p:cNvPr id="9" name="Freeform: Shape 3"/>
            <p:cNvSpPr/>
            <p:nvPr/>
          </p:nvSpPr>
          <p:spPr>
            <a:xfrm>
              <a:off x="4338637" y="3035616"/>
              <a:ext cx="1590675" cy="521255"/>
            </a:xfrm>
            <a:custGeom>
              <a:avLst/>
              <a:gdLst>
                <a:gd name="connsiteX0" fmla="*/ 1508760 w 1590675"/>
                <a:gd name="connsiteY0" fmla="*/ 116205 h 521255"/>
                <a:gd name="connsiteX1" fmla="*/ 996315 w 1590675"/>
                <a:gd name="connsiteY1" fmla="*/ 414338 h 521255"/>
                <a:gd name="connsiteX2" fmla="*/ 599122 w 1590675"/>
                <a:gd name="connsiteY2" fmla="*/ 414338 h 521255"/>
                <a:gd name="connsiteX3" fmla="*/ 82867 w 1590675"/>
                <a:gd name="connsiteY3" fmla="*/ 116205 h 521255"/>
                <a:gd name="connsiteX4" fmla="*/ 0 w 1590675"/>
                <a:gd name="connsiteY4" fmla="*/ 0 h 521255"/>
                <a:gd name="connsiteX5" fmla="*/ 0 w 1590675"/>
                <a:gd name="connsiteY5" fmla="*/ 59055 h 521255"/>
                <a:gd name="connsiteX6" fmla="*/ 82867 w 1590675"/>
                <a:gd name="connsiteY6" fmla="*/ 175260 h 521255"/>
                <a:gd name="connsiteX7" fmla="*/ 599122 w 1590675"/>
                <a:gd name="connsiteY7" fmla="*/ 473392 h 521255"/>
                <a:gd name="connsiteX8" fmla="*/ 996315 w 1590675"/>
                <a:gd name="connsiteY8" fmla="*/ 473392 h 521255"/>
                <a:gd name="connsiteX9" fmla="*/ 1508760 w 1590675"/>
                <a:gd name="connsiteY9" fmla="*/ 175260 h 521255"/>
                <a:gd name="connsiteX10" fmla="*/ 1590675 w 1590675"/>
                <a:gd name="connsiteY10" fmla="*/ 60960 h 521255"/>
                <a:gd name="connsiteX11" fmla="*/ 1590675 w 1590675"/>
                <a:gd name="connsiteY11" fmla="*/ 1905 h 521255"/>
                <a:gd name="connsiteX12" fmla="*/ 1508760 w 1590675"/>
                <a:gd name="connsiteY12" fmla="*/ 116205 h 52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0675" h="521255">
                  <a:moveTo>
                    <a:pt x="1508760" y="116205"/>
                  </a:moveTo>
                  <a:lnTo>
                    <a:pt x="996315" y="414338"/>
                  </a:lnTo>
                  <a:cubicBezTo>
                    <a:pt x="886778" y="478155"/>
                    <a:pt x="709613" y="478155"/>
                    <a:pt x="599122" y="414338"/>
                  </a:cubicBezTo>
                  <a:lnTo>
                    <a:pt x="82867" y="116205"/>
                  </a:lnTo>
                  <a:cubicBezTo>
                    <a:pt x="27622" y="83820"/>
                    <a:pt x="0" y="41910"/>
                    <a:pt x="0" y="0"/>
                  </a:cubicBezTo>
                  <a:lnTo>
                    <a:pt x="0" y="59055"/>
                  </a:lnTo>
                  <a:cubicBezTo>
                    <a:pt x="0" y="100965"/>
                    <a:pt x="27622" y="142875"/>
                    <a:pt x="82867" y="175260"/>
                  </a:cubicBezTo>
                  <a:lnTo>
                    <a:pt x="599122" y="473392"/>
                  </a:lnTo>
                  <a:cubicBezTo>
                    <a:pt x="708660" y="537210"/>
                    <a:pt x="886778" y="537210"/>
                    <a:pt x="996315" y="473392"/>
                  </a:cubicBezTo>
                  <a:lnTo>
                    <a:pt x="1508760" y="175260"/>
                  </a:lnTo>
                  <a:cubicBezTo>
                    <a:pt x="1563053" y="143828"/>
                    <a:pt x="1590675" y="102870"/>
                    <a:pt x="1590675" y="60960"/>
                  </a:cubicBezTo>
                  <a:lnTo>
                    <a:pt x="1590675" y="1905"/>
                  </a:lnTo>
                  <a:cubicBezTo>
                    <a:pt x="1590675" y="43815"/>
                    <a:pt x="1563053" y="84773"/>
                    <a:pt x="1508760" y="116205"/>
                  </a:cubicBezTo>
                  <a:close/>
                </a:path>
              </a:pathLst>
            </a:custGeom>
            <a:gradFill>
              <a:gsLst>
                <a:gs pos="1500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4"/>
            <p:cNvSpPr/>
            <p:nvPr/>
          </p:nvSpPr>
          <p:spPr>
            <a:xfrm>
              <a:off x="4338874" y="2576273"/>
              <a:ext cx="1590201" cy="921543"/>
            </a:xfrm>
            <a:custGeom>
              <a:avLst/>
              <a:gdLst>
                <a:gd name="connsiteX0" fmla="*/ 1507571 w 1590201"/>
                <a:gd name="connsiteY0" fmla="*/ 345996 h 921543"/>
                <a:gd name="connsiteX1" fmla="*/ 1508523 w 1590201"/>
                <a:gd name="connsiteY1" fmla="*/ 575548 h 921543"/>
                <a:gd name="connsiteX2" fmla="*/ 996079 w 1590201"/>
                <a:gd name="connsiteY2" fmla="*/ 873681 h 921543"/>
                <a:gd name="connsiteX3" fmla="*/ 598886 w 1590201"/>
                <a:gd name="connsiteY3" fmla="*/ 873681 h 921543"/>
                <a:gd name="connsiteX4" fmla="*/ 82631 w 1590201"/>
                <a:gd name="connsiteY4" fmla="*/ 575548 h 921543"/>
                <a:gd name="connsiteX5" fmla="*/ 81678 w 1590201"/>
                <a:gd name="connsiteY5" fmla="*/ 345996 h 921543"/>
                <a:gd name="connsiteX6" fmla="*/ 594123 w 1590201"/>
                <a:gd name="connsiteY6" fmla="*/ 47863 h 921543"/>
                <a:gd name="connsiteX7" fmla="*/ 991316 w 1590201"/>
                <a:gd name="connsiteY7" fmla="*/ 47863 h 921543"/>
                <a:gd name="connsiteX8" fmla="*/ 1507571 w 1590201"/>
                <a:gd name="connsiteY8" fmla="*/ 345996 h 92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201" h="921543">
                  <a:moveTo>
                    <a:pt x="1507571" y="345996"/>
                  </a:moveTo>
                  <a:cubicBezTo>
                    <a:pt x="1617108" y="409813"/>
                    <a:pt x="1618061" y="512683"/>
                    <a:pt x="1508523" y="575548"/>
                  </a:cubicBezTo>
                  <a:lnTo>
                    <a:pt x="996079" y="873681"/>
                  </a:lnTo>
                  <a:cubicBezTo>
                    <a:pt x="886541" y="937498"/>
                    <a:pt x="709376" y="937498"/>
                    <a:pt x="598886" y="873681"/>
                  </a:cubicBezTo>
                  <a:lnTo>
                    <a:pt x="82631" y="575548"/>
                  </a:lnTo>
                  <a:cubicBezTo>
                    <a:pt x="-26907" y="511731"/>
                    <a:pt x="-27859" y="408861"/>
                    <a:pt x="81678" y="345996"/>
                  </a:cubicBezTo>
                  <a:lnTo>
                    <a:pt x="594123" y="47863"/>
                  </a:lnTo>
                  <a:cubicBezTo>
                    <a:pt x="703661" y="-15954"/>
                    <a:pt x="880826" y="-15954"/>
                    <a:pt x="991316" y="47863"/>
                  </a:cubicBezTo>
                  <a:lnTo>
                    <a:pt x="1507571" y="345996"/>
                  </a:lnTo>
                  <a:close/>
                </a:path>
              </a:pathLst>
            </a:custGeom>
            <a:gradFill>
              <a:gsLst>
                <a:gs pos="15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2"/>
          <p:cNvGrpSpPr/>
          <p:nvPr/>
        </p:nvGrpSpPr>
        <p:grpSpPr>
          <a:xfrm>
            <a:off x="9039685" y="3417373"/>
            <a:ext cx="296911" cy="181680"/>
            <a:chOff x="4123966" y="3789044"/>
            <a:chExt cx="315994" cy="193357"/>
          </a:xfrm>
        </p:grpSpPr>
        <p:sp>
          <p:nvSpPr>
            <p:cNvPr id="12" name="Freeform: Shape 6"/>
            <p:cNvSpPr/>
            <p:nvPr/>
          </p:nvSpPr>
          <p:spPr>
            <a:xfrm>
              <a:off x="4124325" y="3854766"/>
              <a:ext cx="315366" cy="127635"/>
            </a:xfrm>
            <a:custGeom>
              <a:avLst/>
              <a:gdLst>
                <a:gd name="connsiteX0" fmla="*/ 295275 w 315366"/>
                <a:gd name="connsiteY0" fmla="*/ 75248 h 127635"/>
                <a:gd name="connsiteX1" fmla="*/ 245745 w 315366"/>
                <a:gd name="connsiteY1" fmla="*/ 101917 h 127635"/>
                <a:gd name="connsiteX2" fmla="*/ 147638 w 315366"/>
                <a:gd name="connsiteY2" fmla="*/ 101917 h 127635"/>
                <a:gd name="connsiteX3" fmla="*/ 20003 w 315366"/>
                <a:gd name="connsiteY3" fmla="*/ 28575 h 127635"/>
                <a:gd name="connsiteX4" fmla="*/ 0 w 315366"/>
                <a:gd name="connsiteY4" fmla="*/ 0 h 127635"/>
                <a:gd name="connsiteX5" fmla="*/ 0 w 315366"/>
                <a:gd name="connsiteY5" fmla="*/ 14288 h 127635"/>
                <a:gd name="connsiteX6" fmla="*/ 20003 w 315366"/>
                <a:gd name="connsiteY6" fmla="*/ 42863 h 127635"/>
                <a:gd name="connsiteX7" fmla="*/ 147638 w 315366"/>
                <a:gd name="connsiteY7" fmla="*/ 116205 h 127635"/>
                <a:gd name="connsiteX8" fmla="*/ 245745 w 315366"/>
                <a:gd name="connsiteY8" fmla="*/ 116205 h 127635"/>
                <a:gd name="connsiteX9" fmla="*/ 295275 w 315366"/>
                <a:gd name="connsiteY9" fmla="*/ 89535 h 127635"/>
                <a:gd name="connsiteX10" fmla="*/ 315278 w 315366"/>
                <a:gd name="connsiteY10" fmla="*/ 60960 h 127635"/>
                <a:gd name="connsiteX11" fmla="*/ 315278 w 315366"/>
                <a:gd name="connsiteY11" fmla="*/ 46673 h 127635"/>
                <a:gd name="connsiteX12" fmla="*/ 295275 w 315366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366" h="127635">
                  <a:moveTo>
                    <a:pt x="295275" y="75248"/>
                  </a:moveTo>
                  <a:lnTo>
                    <a:pt x="245745" y="101917"/>
                  </a:lnTo>
                  <a:cubicBezTo>
                    <a:pt x="219075" y="117158"/>
                    <a:pt x="175260" y="117158"/>
                    <a:pt x="147638" y="101917"/>
                  </a:cubicBezTo>
                  <a:lnTo>
                    <a:pt x="20003" y="28575"/>
                  </a:lnTo>
                  <a:cubicBezTo>
                    <a:pt x="6667" y="20955"/>
                    <a:pt x="0" y="10478"/>
                    <a:pt x="0" y="0"/>
                  </a:cubicBezTo>
                  <a:lnTo>
                    <a:pt x="0" y="14288"/>
                  </a:lnTo>
                  <a:cubicBezTo>
                    <a:pt x="0" y="24765"/>
                    <a:pt x="6667" y="35242"/>
                    <a:pt x="20003" y="42863"/>
                  </a:cubicBezTo>
                  <a:lnTo>
                    <a:pt x="147638" y="116205"/>
                  </a:lnTo>
                  <a:cubicBezTo>
                    <a:pt x="174308" y="131445"/>
                    <a:pt x="218122" y="131445"/>
                    <a:pt x="245745" y="116205"/>
                  </a:cubicBezTo>
                  <a:lnTo>
                    <a:pt x="295275" y="89535"/>
                  </a:lnTo>
                  <a:cubicBezTo>
                    <a:pt x="308610" y="81915"/>
                    <a:pt x="315278" y="71438"/>
                    <a:pt x="315278" y="60960"/>
                  </a:cubicBezTo>
                  <a:lnTo>
                    <a:pt x="315278" y="46673"/>
                  </a:lnTo>
                  <a:cubicBezTo>
                    <a:pt x="316230" y="58103"/>
                    <a:pt x="309563" y="67628"/>
                    <a:pt x="295275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7"/>
            <p:cNvSpPr/>
            <p:nvPr/>
          </p:nvSpPr>
          <p:spPr>
            <a:xfrm>
              <a:off x="4123966" y="3789044"/>
              <a:ext cx="315994" cy="179070"/>
            </a:xfrm>
            <a:custGeom>
              <a:avLst/>
              <a:gdLst>
                <a:gd name="connsiteX0" fmla="*/ 295634 w 315994"/>
                <a:gd name="connsiteY0" fmla="*/ 84773 h 179070"/>
                <a:gd name="connsiteX1" fmla="*/ 295634 w 315994"/>
                <a:gd name="connsiteY1" fmla="*/ 140970 h 179070"/>
                <a:gd name="connsiteX2" fmla="*/ 246104 w 315994"/>
                <a:gd name="connsiteY2" fmla="*/ 167640 h 179070"/>
                <a:gd name="connsiteX3" fmla="*/ 147996 w 315994"/>
                <a:gd name="connsiteY3" fmla="*/ 167640 h 179070"/>
                <a:gd name="connsiteX4" fmla="*/ 20361 w 315994"/>
                <a:gd name="connsiteY4" fmla="*/ 94298 h 179070"/>
                <a:gd name="connsiteX5" fmla="*/ 20361 w 315994"/>
                <a:gd name="connsiteY5" fmla="*/ 38100 h 179070"/>
                <a:gd name="connsiteX6" fmla="*/ 69891 w 315994"/>
                <a:gd name="connsiteY6" fmla="*/ 11430 h 179070"/>
                <a:gd name="connsiteX7" fmla="*/ 167999 w 315994"/>
                <a:gd name="connsiteY7" fmla="*/ 11430 h 179070"/>
                <a:gd name="connsiteX8" fmla="*/ 295634 w 315994"/>
                <a:gd name="connsiteY8" fmla="*/ 84773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4" h="179070">
                  <a:moveTo>
                    <a:pt x="295634" y="84773"/>
                  </a:moveTo>
                  <a:cubicBezTo>
                    <a:pt x="322304" y="100013"/>
                    <a:pt x="323256" y="125730"/>
                    <a:pt x="295634" y="140970"/>
                  </a:cubicBezTo>
                  <a:lnTo>
                    <a:pt x="246104" y="167640"/>
                  </a:lnTo>
                  <a:cubicBezTo>
                    <a:pt x="219434" y="182880"/>
                    <a:pt x="175619" y="182880"/>
                    <a:pt x="147996" y="167640"/>
                  </a:cubicBezTo>
                  <a:lnTo>
                    <a:pt x="20361" y="94298"/>
                  </a:lnTo>
                  <a:cubicBezTo>
                    <a:pt x="-6309" y="79058"/>
                    <a:pt x="-7261" y="53340"/>
                    <a:pt x="20361" y="38100"/>
                  </a:cubicBezTo>
                  <a:lnTo>
                    <a:pt x="69891" y="11430"/>
                  </a:lnTo>
                  <a:cubicBezTo>
                    <a:pt x="96561" y="-3810"/>
                    <a:pt x="140376" y="-3810"/>
                    <a:pt x="167999" y="11430"/>
                  </a:cubicBezTo>
                  <a:lnTo>
                    <a:pt x="295634" y="84773"/>
                  </a:lnTo>
                  <a:close/>
                </a:path>
              </a:pathLst>
            </a:custGeom>
            <a:gradFill>
              <a:gsLst>
                <a:gs pos="15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/>
          <p:cNvGrpSpPr/>
          <p:nvPr/>
        </p:nvGrpSpPr>
        <p:grpSpPr>
          <a:xfrm>
            <a:off x="9218681" y="3250011"/>
            <a:ext cx="296911" cy="182574"/>
            <a:chOff x="4314466" y="3610926"/>
            <a:chExt cx="315994" cy="194309"/>
          </a:xfrm>
        </p:grpSpPr>
        <p:sp>
          <p:nvSpPr>
            <p:cNvPr id="15" name="Freeform: Shape 9"/>
            <p:cNvSpPr/>
            <p:nvPr/>
          </p:nvSpPr>
          <p:spPr>
            <a:xfrm>
              <a:off x="4314825" y="3677602"/>
              <a:ext cx="315366" cy="127634"/>
            </a:xfrm>
            <a:custGeom>
              <a:avLst/>
              <a:gdLst>
                <a:gd name="connsiteX0" fmla="*/ 295275 w 315366"/>
                <a:gd name="connsiteY0" fmla="*/ 75247 h 127634"/>
                <a:gd name="connsiteX1" fmla="*/ 245745 w 315366"/>
                <a:gd name="connsiteY1" fmla="*/ 101917 h 127634"/>
                <a:gd name="connsiteX2" fmla="*/ 147638 w 315366"/>
                <a:gd name="connsiteY2" fmla="*/ 101917 h 127634"/>
                <a:gd name="connsiteX3" fmla="*/ 20003 w 315366"/>
                <a:gd name="connsiteY3" fmla="*/ 28575 h 127634"/>
                <a:gd name="connsiteX4" fmla="*/ 0 w 315366"/>
                <a:gd name="connsiteY4" fmla="*/ 0 h 127634"/>
                <a:gd name="connsiteX5" fmla="*/ 0 w 315366"/>
                <a:gd name="connsiteY5" fmla="*/ 14288 h 127634"/>
                <a:gd name="connsiteX6" fmla="*/ 20003 w 315366"/>
                <a:gd name="connsiteY6" fmla="*/ 42863 h 127634"/>
                <a:gd name="connsiteX7" fmla="*/ 147638 w 315366"/>
                <a:gd name="connsiteY7" fmla="*/ 116205 h 127634"/>
                <a:gd name="connsiteX8" fmla="*/ 245745 w 315366"/>
                <a:gd name="connsiteY8" fmla="*/ 116205 h 127634"/>
                <a:gd name="connsiteX9" fmla="*/ 295275 w 315366"/>
                <a:gd name="connsiteY9" fmla="*/ 89535 h 127634"/>
                <a:gd name="connsiteX10" fmla="*/ 315278 w 315366"/>
                <a:gd name="connsiteY10" fmla="*/ 60960 h 127634"/>
                <a:gd name="connsiteX11" fmla="*/ 315278 w 315366"/>
                <a:gd name="connsiteY11" fmla="*/ 46672 h 127634"/>
                <a:gd name="connsiteX12" fmla="*/ 295275 w 315366"/>
                <a:gd name="connsiteY12" fmla="*/ 75247 h 12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366" h="127634">
                  <a:moveTo>
                    <a:pt x="295275" y="75247"/>
                  </a:moveTo>
                  <a:lnTo>
                    <a:pt x="245745" y="101917"/>
                  </a:lnTo>
                  <a:cubicBezTo>
                    <a:pt x="219075" y="117157"/>
                    <a:pt x="175260" y="117157"/>
                    <a:pt x="147638" y="101917"/>
                  </a:cubicBezTo>
                  <a:lnTo>
                    <a:pt x="20003" y="28575"/>
                  </a:lnTo>
                  <a:cubicBezTo>
                    <a:pt x="6667" y="20955"/>
                    <a:pt x="0" y="10477"/>
                    <a:pt x="0" y="0"/>
                  </a:cubicBezTo>
                  <a:lnTo>
                    <a:pt x="0" y="14288"/>
                  </a:lnTo>
                  <a:cubicBezTo>
                    <a:pt x="0" y="24765"/>
                    <a:pt x="6667" y="35242"/>
                    <a:pt x="20003" y="42863"/>
                  </a:cubicBezTo>
                  <a:lnTo>
                    <a:pt x="147638" y="116205"/>
                  </a:lnTo>
                  <a:cubicBezTo>
                    <a:pt x="174308" y="131445"/>
                    <a:pt x="218122" y="131445"/>
                    <a:pt x="245745" y="116205"/>
                  </a:cubicBezTo>
                  <a:lnTo>
                    <a:pt x="295275" y="89535"/>
                  </a:lnTo>
                  <a:cubicBezTo>
                    <a:pt x="308610" y="81915"/>
                    <a:pt x="315278" y="71438"/>
                    <a:pt x="315278" y="60960"/>
                  </a:cubicBezTo>
                  <a:lnTo>
                    <a:pt x="315278" y="46672"/>
                  </a:lnTo>
                  <a:cubicBezTo>
                    <a:pt x="316230" y="57150"/>
                    <a:pt x="309563" y="67627"/>
                    <a:pt x="295275" y="75247"/>
                  </a:cubicBezTo>
                  <a:close/>
                </a:path>
              </a:pathLst>
            </a:custGeom>
            <a:gradFill>
              <a:gsLst>
                <a:gs pos="15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/>
            <p:cNvSpPr/>
            <p:nvPr/>
          </p:nvSpPr>
          <p:spPr>
            <a:xfrm>
              <a:off x="4314466" y="3610926"/>
              <a:ext cx="315994" cy="179070"/>
            </a:xfrm>
            <a:custGeom>
              <a:avLst/>
              <a:gdLst>
                <a:gd name="connsiteX0" fmla="*/ 295634 w 315994"/>
                <a:gd name="connsiteY0" fmla="*/ 84773 h 179070"/>
                <a:gd name="connsiteX1" fmla="*/ 295634 w 315994"/>
                <a:gd name="connsiteY1" fmla="*/ 140970 h 179070"/>
                <a:gd name="connsiteX2" fmla="*/ 246104 w 315994"/>
                <a:gd name="connsiteY2" fmla="*/ 167640 h 179070"/>
                <a:gd name="connsiteX3" fmla="*/ 147996 w 315994"/>
                <a:gd name="connsiteY3" fmla="*/ 167640 h 179070"/>
                <a:gd name="connsiteX4" fmla="*/ 20361 w 315994"/>
                <a:gd name="connsiteY4" fmla="*/ 94298 h 179070"/>
                <a:gd name="connsiteX5" fmla="*/ 20361 w 315994"/>
                <a:gd name="connsiteY5" fmla="*/ 38100 h 179070"/>
                <a:gd name="connsiteX6" fmla="*/ 69891 w 315994"/>
                <a:gd name="connsiteY6" fmla="*/ 11430 h 179070"/>
                <a:gd name="connsiteX7" fmla="*/ 167999 w 315994"/>
                <a:gd name="connsiteY7" fmla="*/ 11430 h 179070"/>
                <a:gd name="connsiteX8" fmla="*/ 295634 w 315994"/>
                <a:gd name="connsiteY8" fmla="*/ 84773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4" h="179070">
                  <a:moveTo>
                    <a:pt x="295634" y="84773"/>
                  </a:moveTo>
                  <a:cubicBezTo>
                    <a:pt x="322304" y="100013"/>
                    <a:pt x="323256" y="125730"/>
                    <a:pt x="295634" y="140970"/>
                  </a:cubicBezTo>
                  <a:lnTo>
                    <a:pt x="246104" y="167640"/>
                  </a:lnTo>
                  <a:cubicBezTo>
                    <a:pt x="219434" y="182880"/>
                    <a:pt x="175619" y="182880"/>
                    <a:pt x="147996" y="167640"/>
                  </a:cubicBezTo>
                  <a:lnTo>
                    <a:pt x="20361" y="94298"/>
                  </a:lnTo>
                  <a:cubicBezTo>
                    <a:pt x="-6309" y="79057"/>
                    <a:pt x="-7261" y="53340"/>
                    <a:pt x="20361" y="38100"/>
                  </a:cubicBezTo>
                  <a:lnTo>
                    <a:pt x="69891" y="11430"/>
                  </a:lnTo>
                  <a:cubicBezTo>
                    <a:pt x="96561" y="-3810"/>
                    <a:pt x="140376" y="-3810"/>
                    <a:pt x="167999" y="11430"/>
                  </a:cubicBezTo>
                  <a:lnTo>
                    <a:pt x="295634" y="84773"/>
                  </a:lnTo>
                  <a:close/>
                </a:path>
              </a:pathLst>
            </a:custGeom>
            <a:gradFill>
              <a:gsLst>
                <a:gs pos="15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aphic 2"/>
          <p:cNvGrpSpPr/>
          <p:nvPr/>
        </p:nvGrpSpPr>
        <p:grpSpPr>
          <a:xfrm>
            <a:off x="9413785" y="3068331"/>
            <a:ext cx="297469" cy="181680"/>
            <a:chOff x="4522111" y="3417569"/>
            <a:chExt cx="316588" cy="193357"/>
          </a:xfrm>
        </p:grpSpPr>
        <p:sp>
          <p:nvSpPr>
            <p:cNvPr id="18" name="Freeform: Shape 12"/>
            <p:cNvSpPr/>
            <p:nvPr/>
          </p:nvSpPr>
          <p:spPr>
            <a:xfrm>
              <a:off x="4523422" y="3483291"/>
              <a:ext cx="315277" cy="127635"/>
            </a:xfrm>
            <a:custGeom>
              <a:avLst/>
              <a:gdLst>
                <a:gd name="connsiteX0" fmla="*/ 295275 w 315277"/>
                <a:gd name="connsiteY0" fmla="*/ 75248 h 127635"/>
                <a:gd name="connsiteX1" fmla="*/ 245745 w 315277"/>
                <a:gd name="connsiteY1" fmla="*/ 101917 h 127635"/>
                <a:gd name="connsiteX2" fmla="*/ 147638 w 315277"/>
                <a:gd name="connsiteY2" fmla="*/ 101917 h 127635"/>
                <a:gd name="connsiteX3" fmla="*/ 20003 w 315277"/>
                <a:gd name="connsiteY3" fmla="*/ 28575 h 127635"/>
                <a:gd name="connsiteX4" fmla="*/ 0 w 315277"/>
                <a:gd name="connsiteY4" fmla="*/ 0 h 127635"/>
                <a:gd name="connsiteX5" fmla="*/ 0 w 315277"/>
                <a:gd name="connsiteY5" fmla="*/ 14288 h 127635"/>
                <a:gd name="connsiteX6" fmla="*/ 20003 w 315277"/>
                <a:gd name="connsiteY6" fmla="*/ 42863 h 127635"/>
                <a:gd name="connsiteX7" fmla="*/ 147638 w 315277"/>
                <a:gd name="connsiteY7" fmla="*/ 116205 h 127635"/>
                <a:gd name="connsiteX8" fmla="*/ 245745 w 315277"/>
                <a:gd name="connsiteY8" fmla="*/ 116205 h 127635"/>
                <a:gd name="connsiteX9" fmla="*/ 295275 w 315277"/>
                <a:gd name="connsiteY9" fmla="*/ 89535 h 127635"/>
                <a:gd name="connsiteX10" fmla="*/ 315278 w 315277"/>
                <a:gd name="connsiteY10" fmla="*/ 60960 h 127635"/>
                <a:gd name="connsiteX11" fmla="*/ 315278 w 315277"/>
                <a:gd name="connsiteY11" fmla="*/ 46673 h 127635"/>
                <a:gd name="connsiteX12" fmla="*/ 295275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95275" y="75248"/>
                  </a:moveTo>
                  <a:lnTo>
                    <a:pt x="245745" y="101917"/>
                  </a:lnTo>
                  <a:cubicBezTo>
                    <a:pt x="219075" y="117158"/>
                    <a:pt x="175260" y="117158"/>
                    <a:pt x="147638" y="101917"/>
                  </a:cubicBezTo>
                  <a:lnTo>
                    <a:pt x="20003" y="28575"/>
                  </a:lnTo>
                  <a:cubicBezTo>
                    <a:pt x="6668" y="20955"/>
                    <a:pt x="0" y="10478"/>
                    <a:pt x="0" y="0"/>
                  </a:cubicBezTo>
                  <a:lnTo>
                    <a:pt x="0" y="14288"/>
                  </a:lnTo>
                  <a:cubicBezTo>
                    <a:pt x="0" y="24765"/>
                    <a:pt x="6668" y="35242"/>
                    <a:pt x="20003" y="42863"/>
                  </a:cubicBezTo>
                  <a:lnTo>
                    <a:pt x="147638" y="116205"/>
                  </a:lnTo>
                  <a:cubicBezTo>
                    <a:pt x="174308" y="131445"/>
                    <a:pt x="218123" y="131445"/>
                    <a:pt x="245745" y="116205"/>
                  </a:cubicBezTo>
                  <a:lnTo>
                    <a:pt x="295275" y="89535"/>
                  </a:lnTo>
                  <a:cubicBezTo>
                    <a:pt x="308610" y="81915"/>
                    <a:pt x="315278" y="71438"/>
                    <a:pt x="315278" y="60960"/>
                  </a:cubicBezTo>
                  <a:lnTo>
                    <a:pt x="315278" y="46673"/>
                  </a:lnTo>
                  <a:cubicBezTo>
                    <a:pt x="315278" y="58103"/>
                    <a:pt x="308610" y="67628"/>
                    <a:pt x="295275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"/>
            <p:cNvSpPr/>
            <p:nvPr/>
          </p:nvSpPr>
          <p:spPr>
            <a:xfrm>
              <a:off x="4522111" y="3417569"/>
              <a:ext cx="315995" cy="179070"/>
            </a:xfrm>
            <a:custGeom>
              <a:avLst/>
              <a:gdLst>
                <a:gd name="connsiteX0" fmla="*/ 295634 w 315995"/>
                <a:gd name="connsiteY0" fmla="*/ 84773 h 179070"/>
                <a:gd name="connsiteX1" fmla="*/ 295634 w 315995"/>
                <a:gd name="connsiteY1" fmla="*/ 140970 h 179070"/>
                <a:gd name="connsiteX2" fmla="*/ 246104 w 315995"/>
                <a:gd name="connsiteY2" fmla="*/ 167640 h 179070"/>
                <a:gd name="connsiteX3" fmla="*/ 147996 w 315995"/>
                <a:gd name="connsiteY3" fmla="*/ 167640 h 179070"/>
                <a:gd name="connsiteX4" fmla="*/ 20361 w 315995"/>
                <a:gd name="connsiteY4" fmla="*/ 94298 h 179070"/>
                <a:gd name="connsiteX5" fmla="*/ 20361 w 315995"/>
                <a:gd name="connsiteY5" fmla="*/ 38100 h 179070"/>
                <a:gd name="connsiteX6" fmla="*/ 69891 w 315995"/>
                <a:gd name="connsiteY6" fmla="*/ 11430 h 179070"/>
                <a:gd name="connsiteX7" fmla="*/ 167999 w 315995"/>
                <a:gd name="connsiteY7" fmla="*/ 11430 h 179070"/>
                <a:gd name="connsiteX8" fmla="*/ 295634 w 315995"/>
                <a:gd name="connsiteY8" fmla="*/ 84773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5" h="179070">
                  <a:moveTo>
                    <a:pt x="295634" y="84773"/>
                  </a:moveTo>
                  <a:cubicBezTo>
                    <a:pt x="322304" y="100013"/>
                    <a:pt x="323256" y="125730"/>
                    <a:pt x="295634" y="140970"/>
                  </a:cubicBezTo>
                  <a:lnTo>
                    <a:pt x="246104" y="167640"/>
                  </a:lnTo>
                  <a:cubicBezTo>
                    <a:pt x="219434" y="182880"/>
                    <a:pt x="175619" y="182880"/>
                    <a:pt x="147996" y="167640"/>
                  </a:cubicBezTo>
                  <a:lnTo>
                    <a:pt x="20361" y="94298"/>
                  </a:lnTo>
                  <a:cubicBezTo>
                    <a:pt x="-6309" y="79058"/>
                    <a:pt x="-7261" y="53340"/>
                    <a:pt x="20361" y="38100"/>
                  </a:cubicBezTo>
                  <a:lnTo>
                    <a:pt x="69891" y="11430"/>
                  </a:lnTo>
                  <a:cubicBezTo>
                    <a:pt x="96561" y="-3810"/>
                    <a:pt x="140376" y="-3810"/>
                    <a:pt x="167999" y="11430"/>
                  </a:cubicBezTo>
                  <a:lnTo>
                    <a:pt x="295634" y="84773"/>
                  </a:lnTo>
                  <a:close/>
                </a:path>
              </a:pathLst>
            </a:custGeom>
            <a:gradFill>
              <a:gsLst>
                <a:gs pos="15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4"/>
          <p:cNvSpPr/>
          <p:nvPr/>
        </p:nvSpPr>
        <p:spPr>
          <a:xfrm>
            <a:off x="6328057" y="3901762"/>
            <a:ext cx="1191217" cy="688684"/>
          </a:xfrm>
          <a:custGeom>
            <a:avLst/>
            <a:gdLst>
              <a:gd name="connsiteX0" fmla="*/ 1201581 w 1267781"/>
              <a:gd name="connsiteY0" fmla="*/ 275034 h 732948"/>
              <a:gd name="connsiteX1" fmla="*/ 1202533 w 1267781"/>
              <a:gd name="connsiteY1" fmla="*/ 457914 h 732948"/>
              <a:gd name="connsiteX2" fmla="*/ 793911 w 1267781"/>
              <a:gd name="connsiteY2" fmla="*/ 695087 h 732948"/>
              <a:gd name="connsiteX3" fmla="*/ 477681 w 1267781"/>
              <a:gd name="connsiteY3" fmla="*/ 695087 h 732948"/>
              <a:gd name="connsiteX4" fmla="*/ 66201 w 1267781"/>
              <a:gd name="connsiteY4" fmla="*/ 457914 h 732948"/>
              <a:gd name="connsiteX5" fmla="*/ 65248 w 1267781"/>
              <a:gd name="connsiteY5" fmla="*/ 275034 h 732948"/>
              <a:gd name="connsiteX6" fmla="*/ 473871 w 1267781"/>
              <a:gd name="connsiteY6" fmla="*/ 37862 h 732948"/>
              <a:gd name="connsiteX7" fmla="*/ 790101 w 1267781"/>
              <a:gd name="connsiteY7" fmla="*/ 37862 h 732948"/>
              <a:gd name="connsiteX8" fmla="*/ 1201581 w 1267781"/>
              <a:gd name="connsiteY8" fmla="*/ 275034 h 73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781" h="732948">
                <a:moveTo>
                  <a:pt x="1201581" y="275034"/>
                </a:moveTo>
                <a:cubicBezTo>
                  <a:pt x="1289211" y="325517"/>
                  <a:pt x="1290164" y="407432"/>
                  <a:pt x="1202533" y="457914"/>
                </a:cubicBezTo>
                <a:lnTo>
                  <a:pt x="793911" y="695087"/>
                </a:lnTo>
                <a:cubicBezTo>
                  <a:pt x="707233" y="745569"/>
                  <a:pt x="565311" y="745569"/>
                  <a:pt x="477681" y="695087"/>
                </a:cubicBezTo>
                <a:lnTo>
                  <a:pt x="66201" y="457914"/>
                </a:lnTo>
                <a:cubicBezTo>
                  <a:pt x="-21429" y="407432"/>
                  <a:pt x="-22382" y="325517"/>
                  <a:pt x="65248" y="275034"/>
                </a:cubicBezTo>
                <a:lnTo>
                  <a:pt x="473871" y="37862"/>
                </a:lnTo>
                <a:cubicBezTo>
                  <a:pt x="560548" y="-12621"/>
                  <a:pt x="702471" y="-12621"/>
                  <a:pt x="790101" y="37862"/>
                </a:cubicBezTo>
                <a:lnTo>
                  <a:pt x="1201581" y="2750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15"/>
          <p:cNvSpPr/>
          <p:nvPr/>
        </p:nvSpPr>
        <p:spPr>
          <a:xfrm>
            <a:off x="3173263" y="4134457"/>
            <a:ext cx="1191217" cy="688684"/>
          </a:xfrm>
          <a:custGeom>
            <a:avLst/>
            <a:gdLst>
              <a:gd name="connsiteX0" fmla="*/ 1201581 w 1267781"/>
              <a:gd name="connsiteY0" fmla="*/ 275034 h 732948"/>
              <a:gd name="connsiteX1" fmla="*/ 1202533 w 1267781"/>
              <a:gd name="connsiteY1" fmla="*/ 457914 h 732948"/>
              <a:gd name="connsiteX2" fmla="*/ 793911 w 1267781"/>
              <a:gd name="connsiteY2" fmla="*/ 695087 h 732948"/>
              <a:gd name="connsiteX3" fmla="*/ 477681 w 1267781"/>
              <a:gd name="connsiteY3" fmla="*/ 695087 h 732948"/>
              <a:gd name="connsiteX4" fmla="*/ 66201 w 1267781"/>
              <a:gd name="connsiteY4" fmla="*/ 457914 h 732948"/>
              <a:gd name="connsiteX5" fmla="*/ 65248 w 1267781"/>
              <a:gd name="connsiteY5" fmla="*/ 275034 h 732948"/>
              <a:gd name="connsiteX6" fmla="*/ 473871 w 1267781"/>
              <a:gd name="connsiteY6" fmla="*/ 37862 h 732948"/>
              <a:gd name="connsiteX7" fmla="*/ 790101 w 1267781"/>
              <a:gd name="connsiteY7" fmla="*/ 37862 h 732948"/>
              <a:gd name="connsiteX8" fmla="*/ 1201581 w 1267781"/>
              <a:gd name="connsiteY8" fmla="*/ 275034 h 73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781" h="732948">
                <a:moveTo>
                  <a:pt x="1201581" y="275034"/>
                </a:moveTo>
                <a:cubicBezTo>
                  <a:pt x="1289211" y="325517"/>
                  <a:pt x="1290163" y="407432"/>
                  <a:pt x="1202533" y="457914"/>
                </a:cubicBezTo>
                <a:lnTo>
                  <a:pt x="793911" y="695087"/>
                </a:lnTo>
                <a:cubicBezTo>
                  <a:pt x="707233" y="745569"/>
                  <a:pt x="565311" y="745569"/>
                  <a:pt x="477681" y="695087"/>
                </a:cubicBezTo>
                <a:lnTo>
                  <a:pt x="66201" y="457914"/>
                </a:lnTo>
                <a:cubicBezTo>
                  <a:pt x="-21429" y="407432"/>
                  <a:pt x="-22382" y="325517"/>
                  <a:pt x="65248" y="275034"/>
                </a:cubicBezTo>
                <a:lnTo>
                  <a:pt x="473871" y="37862"/>
                </a:lnTo>
                <a:cubicBezTo>
                  <a:pt x="560548" y="-12621"/>
                  <a:pt x="702471" y="-12621"/>
                  <a:pt x="790101" y="37862"/>
                </a:cubicBezTo>
                <a:lnTo>
                  <a:pt x="1201581" y="2750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16"/>
          <p:cNvSpPr/>
          <p:nvPr/>
        </p:nvSpPr>
        <p:spPr>
          <a:xfrm>
            <a:off x="1808423" y="5172630"/>
            <a:ext cx="1191217" cy="688684"/>
          </a:xfrm>
          <a:custGeom>
            <a:avLst/>
            <a:gdLst>
              <a:gd name="connsiteX0" fmla="*/ 1201581 w 1267781"/>
              <a:gd name="connsiteY0" fmla="*/ 275034 h 732948"/>
              <a:gd name="connsiteX1" fmla="*/ 1202533 w 1267781"/>
              <a:gd name="connsiteY1" fmla="*/ 457914 h 732948"/>
              <a:gd name="connsiteX2" fmla="*/ 793911 w 1267781"/>
              <a:gd name="connsiteY2" fmla="*/ 695087 h 732948"/>
              <a:gd name="connsiteX3" fmla="*/ 477681 w 1267781"/>
              <a:gd name="connsiteY3" fmla="*/ 695087 h 732948"/>
              <a:gd name="connsiteX4" fmla="*/ 66201 w 1267781"/>
              <a:gd name="connsiteY4" fmla="*/ 457914 h 732948"/>
              <a:gd name="connsiteX5" fmla="*/ 65248 w 1267781"/>
              <a:gd name="connsiteY5" fmla="*/ 275034 h 732948"/>
              <a:gd name="connsiteX6" fmla="*/ 473871 w 1267781"/>
              <a:gd name="connsiteY6" fmla="*/ 37862 h 732948"/>
              <a:gd name="connsiteX7" fmla="*/ 790101 w 1267781"/>
              <a:gd name="connsiteY7" fmla="*/ 37862 h 732948"/>
              <a:gd name="connsiteX8" fmla="*/ 1201581 w 1267781"/>
              <a:gd name="connsiteY8" fmla="*/ 275034 h 73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781" h="732948">
                <a:moveTo>
                  <a:pt x="1201581" y="275034"/>
                </a:moveTo>
                <a:cubicBezTo>
                  <a:pt x="1289211" y="325517"/>
                  <a:pt x="1290163" y="407432"/>
                  <a:pt x="1202533" y="457914"/>
                </a:cubicBezTo>
                <a:lnTo>
                  <a:pt x="793911" y="695087"/>
                </a:lnTo>
                <a:cubicBezTo>
                  <a:pt x="707233" y="745569"/>
                  <a:pt x="565311" y="745569"/>
                  <a:pt x="477681" y="695087"/>
                </a:cubicBezTo>
                <a:lnTo>
                  <a:pt x="66201" y="457914"/>
                </a:lnTo>
                <a:cubicBezTo>
                  <a:pt x="-21429" y="407432"/>
                  <a:pt x="-22382" y="325517"/>
                  <a:pt x="65248" y="275034"/>
                </a:cubicBezTo>
                <a:lnTo>
                  <a:pt x="473871" y="37862"/>
                </a:lnTo>
                <a:cubicBezTo>
                  <a:pt x="560548" y="-12621"/>
                  <a:pt x="702471" y="-12621"/>
                  <a:pt x="790101" y="37862"/>
                </a:cubicBezTo>
                <a:lnTo>
                  <a:pt x="1201581" y="2750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aphic 2"/>
          <p:cNvGrpSpPr/>
          <p:nvPr/>
        </p:nvGrpSpPr>
        <p:grpSpPr>
          <a:xfrm>
            <a:off x="1656727" y="4747068"/>
            <a:ext cx="1494612" cy="921378"/>
            <a:chOff x="2886075" y="3784996"/>
            <a:chExt cx="1590675" cy="980598"/>
          </a:xfrm>
        </p:grpSpPr>
        <p:sp>
          <p:nvSpPr>
            <p:cNvPr id="24" name="Freeform: Shape 18"/>
            <p:cNvSpPr/>
            <p:nvPr/>
          </p:nvSpPr>
          <p:spPr>
            <a:xfrm>
              <a:off x="2886075" y="4244339"/>
              <a:ext cx="1590675" cy="521255"/>
            </a:xfrm>
            <a:custGeom>
              <a:avLst/>
              <a:gdLst>
                <a:gd name="connsiteX0" fmla="*/ 1508760 w 1590675"/>
                <a:gd name="connsiteY0" fmla="*/ 116205 h 521255"/>
                <a:gd name="connsiteX1" fmla="*/ 996315 w 1590675"/>
                <a:gd name="connsiteY1" fmla="*/ 414338 h 521255"/>
                <a:gd name="connsiteX2" fmla="*/ 599123 w 1590675"/>
                <a:gd name="connsiteY2" fmla="*/ 414338 h 521255"/>
                <a:gd name="connsiteX3" fmla="*/ 82868 w 1590675"/>
                <a:gd name="connsiteY3" fmla="*/ 116205 h 521255"/>
                <a:gd name="connsiteX4" fmla="*/ 0 w 1590675"/>
                <a:gd name="connsiteY4" fmla="*/ 0 h 521255"/>
                <a:gd name="connsiteX5" fmla="*/ 0 w 1590675"/>
                <a:gd name="connsiteY5" fmla="*/ 59055 h 521255"/>
                <a:gd name="connsiteX6" fmla="*/ 82868 w 1590675"/>
                <a:gd name="connsiteY6" fmla="*/ 175260 h 521255"/>
                <a:gd name="connsiteX7" fmla="*/ 599123 w 1590675"/>
                <a:gd name="connsiteY7" fmla="*/ 473392 h 521255"/>
                <a:gd name="connsiteX8" fmla="*/ 996315 w 1590675"/>
                <a:gd name="connsiteY8" fmla="*/ 473392 h 521255"/>
                <a:gd name="connsiteX9" fmla="*/ 1508760 w 1590675"/>
                <a:gd name="connsiteY9" fmla="*/ 175260 h 521255"/>
                <a:gd name="connsiteX10" fmla="*/ 1590675 w 1590675"/>
                <a:gd name="connsiteY10" fmla="*/ 60960 h 521255"/>
                <a:gd name="connsiteX11" fmla="*/ 1590675 w 1590675"/>
                <a:gd name="connsiteY11" fmla="*/ 1905 h 521255"/>
                <a:gd name="connsiteX12" fmla="*/ 1508760 w 1590675"/>
                <a:gd name="connsiteY12" fmla="*/ 116205 h 52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0675" h="521255">
                  <a:moveTo>
                    <a:pt x="1508760" y="116205"/>
                  </a:moveTo>
                  <a:lnTo>
                    <a:pt x="996315" y="414338"/>
                  </a:lnTo>
                  <a:cubicBezTo>
                    <a:pt x="886778" y="478155"/>
                    <a:pt x="709613" y="478155"/>
                    <a:pt x="599123" y="414338"/>
                  </a:cubicBezTo>
                  <a:lnTo>
                    <a:pt x="82868" y="116205"/>
                  </a:lnTo>
                  <a:cubicBezTo>
                    <a:pt x="27623" y="83820"/>
                    <a:pt x="0" y="41910"/>
                    <a:pt x="0" y="0"/>
                  </a:cubicBezTo>
                  <a:lnTo>
                    <a:pt x="0" y="59055"/>
                  </a:lnTo>
                  <a:cubicBezTo>
                    <a:pt x="0" y="100965"/>
                    <a:pt x="27623" y="142875"/>
                    <a:pt x="82868" y="175260"/>
                  </a:cubicBezTo>
                  <a:lnTo>
                    <a:pt x="599123" y="473392"/>
                  </a:lnTo>
                  <a:cubicBezTo>
                    <a:pt x="708660" y="537210"/>
                    <a:pt x="886778" y="537210"/>
                    <a:pt x="996315" y="473392"/>
                  </a:cubicBezTo>
                  <a:lnTo>
                    <a:pt x="1508760" y="175260"/>
                  </a:lnTo>
                  <a:cubicBezTo>
                    <a:pt x="1563053" y="143828"/>
                    <a:pt x="1590675" y="102870"/>
                    <a:pt x="1590675" y="60960"/>
                  </a:cubicBezTo>
                  <a:lnTo>
                    <a:pt x="1590675" y="1905"/>
                  </a:lnTo>
                  <a:cubicBezTo>
                    <a:pt x="1590675" y="42863"/>
                    <a:pt x="1563053" y="83820"/>
                    <a:pt x="1508760" y="116205"/>
                  </a:cubicBezTo>
                  <a:close/>
                </a:path>
              </a:pathLst>
            </a:custGeom>
            <a:gradFill>
              <a:gsLst>
                <a:gs pos="1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9"/>
            <p:cNvSpPr/>
            <p:nvPr/>
          </p:nvSpPr>
          <p:spPr>
            <a:xfrm>
              <a:off x="2886311" y="3784996"/>
              <a:ext cx="1590201" cy="920591"/>
            </a:xfrm>
            <a:custGeom>
              <a:avLst/>
              <a:gdLst>
                <a:gd name="connsiteX0" fmla="*/ 1507571 w 1590201"/>
                <a:gd name="connsiteY0" fmla="*/ 345043 h 920591"/>
                <a:gd name="connsiteX1" fmla="*/ 1508523 w 1590201"/>
                <a:gd name="connsiteY1" fmla="*/ 574596 h 920591"/>
                <a:gd name="connsiteX2" fmla="*/ 996078 w 1590201"/>
                <a:gd name="connsiteY2" fmla="*/ 872728 h 920591"/>
                <a:gd name="connsiteX3" fmla="*/ 598886 w 1590201"/>
                <a:gd name="connsiteY3" fmla="*/ 872728 h 920591"/>
                <a:gd name="connsiteX4" fmla="*/ 82631 w 1590201"/>
                <a:gd name="connsiteY4" fmla="*/ 575548 h 920591"/>
                <a:gd name="connsiteX5" fmla="*/ 81678 w 1590201"/>
                <a:gd name="connsiteY5" fmla="*/ 345996 h 920591"/>
                <a:gd name="connsiteX6" fmla="*/ 594123 w 1590201"/>
                <a:gd name="connsiteY6" fmla="*/ 47863 h 920591"/>
                <a:gd name="connsiteX7" fmla="*/ 991316 w 1590201"/>
                <a:gd name="connsiteY7" fmla="*/ 47863 h 920591"/>
                <a:gd name="connsiteX8" fmla="*/ 1507571 w 1590201"/>
                <a:gd name="connsiteY8" fmla="*/ 345043 h 92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201" h="920591">
                  <a:moveTo>
                    <a:pt x="1507571" y="345043"/>
                  </a:moveTo>
                  <a:cubicBezTo>
                    <a:pt x="1617109" y="408861"/>
                    <a:pt x="1618061" y="511731"/>
                    <a:pt x="1508523" y="574596"/>
                  </a:cubicBezTo>
                  <a:lnTo>
                    <a:pt x="996078" y="872728"/>
                  </a:lnTo>
                  <a:cubicBezTo>
                    <a:pt x="886541" y="936546"/>
                    <a:pt x="709376" y="936546"/>
                    <a:pt x="598886" y="872728"/>
                  </a:cubicBezTo>
                  <a:lnTo>
                    <a:pt x="82631" y="575548"/>
                  </a:lnTo>
                  <a:cubicBezTo>
                    <a:pt x="-26907" y="511731"/>
                    <a:pt x="-27859" y="408861"/>
                    <a:pt x="81678" y="345996"/>
                  </a:cubicBezTo>
                  <a:lnTo>
                    <a:pt x="594123" y="47863"/>
                  </a:lnTo>
                  <a:cubicBezTo>
                    <a:pt x="703661" y="-15954"/>
                    <a:pt x="880826" y="-15954"/>
                    <a:pt x="991316" y="47863"/>
                  </a:cubicBezTo>
                  <a:lnTo>
                    <a:pt x="1507571" y="345043"/>
                  </a:lnTo>
                  <a:close/>
                </a:path>
              </a:pathLst>
            </a:custGeom>
            <a:gradFill>
              <a:gsLst>
                <a:gs pos="15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2"/>
          <p:cNvGrpSpPr/>
          <p:nvPr/>
        </p:nvGrpSpPr>
        <p:grpSpPr>
          <a:xfrm>
            <a:off x="3021567" y="3611342"/>
            <a:ext cx="1494612" cy="921378"/>
            <a:chOff x="4338637" y="2576273"/>
            <a:chExt cx="1590675" cy="980598"/>
          </a:xfrm>
        </p:grpSpPr>
        <p:sp>
          <p:nvSpPr>
            <p:cNvPr id="27" name="Freeform: Shape 21"/>
            <p:cNvSpPr/>
            <p:nvPr/>
          </p:nvSpPr>
          <p:spPr>
            <a:xfrm>
              <a:off x="4338637" y="3035616"/>
              <a:ext cx="1590675" cy="521255"/>
            </a:xfrm>
            <a:custGeom>
              <a:avLst/>
              <a:gdLst>
                <a:gd name="connsiteX0" fmla="*/ 1508760 w 1590675"/>
                <a:gd name="connsiteY0" fmla="*/ 116205 h 521255"/>
                <a:gd name="connsiteX1" fmla="*/ 996315 w 1590675"/>
                <a:gd name="connsiteY1" fmla="*/ 414338 h 521255"/>
                <a:gd name="connsiteX2" fmla="*/ 599122 w 1590675"/>
                <a:gd name="connsiteY2" fmla="*/ 414338 h 521255"/>
                <a:gd name="connsiteX3" fmla="*/ 82867 w 1590675"/>
                <a:gd name="connsiteY3" fmla="*/ 116205 h 521255"/>
                <a:gd name="connsiteX4" fmla="*/ 0 w 1590675"/>
                <a:gd name="connsiteY4" fmla="*/ 0 h 521255"/>
                <a:gd name="connsiteX5" fmla="*/ 0 w 1590675"/>
                <a:gd name="connsiteY5" fmla="*/ 59055 h 521255"/>
                <a:gd name="connsiteX6" fmla="*/ 82867 w 1590675"/>
                <a:gd name="connsiteY6" fmla="*/ 175260 h 521255"/>
                <a:gd name="connsiteX7" fmla="*/ 599122 w 1590675"/>
                <a:gd name="connsiteY7" fmla="*/ 473392 h 521255"/>
                <a:gd name="connsiteX8" fmla="*/ 996315 w 1590675"/>
                <a:gd name="connsiteY8" fmla="*/ 473392 h 521255"/>
                <a:gd name="connsiteX9" fmla="*/ 1508760 w 1590675"/>
                <a:gd name="connsiteY9" fmla="*/ 175260 h 521255"/>
                <a:gd name="connsiteX10" fmla="*/ 1590675 w 1590675"/>
                <a:gd name="connsiteY10" fmla="*/ 60960 h 521255"/>
                <a:gd name="connsiteX11" fmla="*/ 1590675 w 1590675"/>
                <a:gd name="connsiteY11" fmla="*/ 1905 h 521255"/>
                <a:gd name="connsiteX12" fmla="*/ 1508760 w 1590675"/>
                <a:gd name="connsiteY12" fmla="*/ 116205 h 52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0675" h="521255">
                  <a:moveTo>
                    <a:pt x="1508760" y="116205"/>
                  </a:moveTo>
                  <a:lnTo>
                    <a:pt x="996315" y="414338"/>
                  </a:lnTo>
                  <a:cubicBezTo>
                    <a:pt x="886778" y="478155"/>
                    <a:pt x="709613" y="478155"/>
                    <a:pt x="599122" y="414338"/>
                  </a:cubicBezTo>
                  <a:lnTo>
                    <a:pt x="82867" y="116205"/>
                  </a:lnTo>
                  <a:cubicBezTo>
                    <a:pt x="27622" y="83820"/>
                    <a:pt x="0" y="41910"/>
                    <a:pt x="0" y="0"/>
                  </a:cubicBezTo>
                  <a:lnTo>
                    <a:pt x="0" y="59055"/>
                  </a:lnTo>
                  <a:cubicBezTo>
                    <a:pt x="0" y="100965"/>
                    <a:pt x="27622" y="142875"/>
                    <a:pt x="82867" y="175260"/>
                  </a:cubicBezTo>
                  <a:lnTo>
                    <a:pt x="599122" y="473392"/>
                  </a:lnTo>
                  <a:cubicBezTo>
                    <a:pt x="708660" y="537210"/>
                    <a:pt x="886778" y="537210"/>
                    <a:pt x="996315" y="473392"/>
                  </a:cubicBezTo>
                  <a:lnTo>
                    <a:pt x="1508760" y="175260"/>
                  </a:lnTo>
                  <a:cubicBezTo>
                    <a:pt x="1563053" y="143828"/>
                    <a:pt x="1590675" y="102870"/>
                    <a:pt x="1590675" y="60960"/>
                  </a:cubicBezTo>
                  <a:lnTo>
                    <a:pt x="1590675" y="1905"/>
                  </a:lnTo>
                  <a:cubicBezTo>
                    <a:pt x="1590675" y="43815"/>
                    <a:pt x="1563053" y="84773"/>
                    <a:pt x="1508760" y="116205"/>
                  </a:cubicBezTo>
                  <a:close/>
                </a:path>
              </a:pathLst>
            </a:custGeom>
            <a:gradFill>
              <a:gsLst>
                <a:gs pos="15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4338874" y="2576273"/>
              <a:ext cx="1590201" cy="921543"/>
            </a:xfrm>
            <a:custGeom>
              <a:avLst/>
              <a:gdLst>
                <a:gd name="connsiteX0" fmla="*/ 1507571 w 1590201"/>
                <a:gd name="connsiteY0" fmla="*/ 345996 h 921543"/>
                <a:gd name="connsiteX1" fmla="*/ 1508523 w 1590201"/>
                <a:gd name="connsiteY1" fmla="*/ 575548 h 921543"/>
                <a:gd name="connsiteX2" fmla="*/ 996079 w 1590201"/>
                <a:gd name="connsiteY2" fmla="*/ 873681 h 921543"/>
                <a:gd name="connsiteX3" fmla="*/ 598886 w 1590201"/>
                <a:gd name="connsiteY3" fmla="*/ 873681 h 921543"/>
                <a:gd name="connsiteX4" fmla="*/ 82631 w 1590201"/>
                <a:gd name="connsiteY4" fmla="*/ 575548 h 921543"/>
                <a:gd name="connsiteX5" fmla="*/ 81678 w 1590201"/>
                <a:gd name="connsiteY5" fmla="*/ 345996 h 921543"/>
                <a:gd name="connsiteX6" fmla="*/ 594123 w 1590201"/>
                <a:gd name="connsiteY6" fmla="*/ 47863 h 921543"/>
                <a:gd name="connsiteX7" fmla="*/ 991316 w 1590201"/>
                <a:gd name="connsiteY7" fmla="*/ 47863 h 921543"/>
                <a:gd name="connsiteX8" fmla="*/ 1507571 w 1590201"/>
                <a:gd name="connsiteY8" fmla="*/ 345996 h 92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201" h="921543">
                  <a:moveTo>
                    <a:pt x="1507571" y="345996"/>
                  </a:moveTo>
                  <a:cubicBezTo>
                    <a:pt x="1617108" y="409813"/>
                    <a:pt x="1618061" y="512683"/>
                    <a:pt x="1508523" y="575548"/>
                  </a:cubicBezTo>
                  <a:lnTo>
                    <a:pt x="996079" y="873681"/>
                  </a:lnTo>
                  <a:cubicBezTo>
                    <a:pt x="886541" y="937498"/>
                    <a:pt x="709376" y="937498"/>
                    <a:pt x="598886" y="873681"/>
                  </a:cubicBezTo>
                  <a:lnTo>
                    <a:pt x="82631" y="575548"/>
                  </a:lnTo>
                  <a:cubicBezTo>
                    <a:pt x="-26907" y="511731"/>
                    <a:pt x="-27859" y="408861"/>
                    <a:pt x="81678" y="345996"/>
                  </a:cubicBezTo>
                  <a:lnTo>
                    <a:pt x="594123" y="47863"/>
                  </a:lnTo>
                  <a:cubicBezTo>
                    <a:pt x="703661" y="-15954"/>
                    <a:pt x="880826" y="-15954"/>
                    <a:pt x="991316" y="47863"/>
                  </a:cubicBezTo>
                  <a:lnTo>
                    <a:pt x="1507571" y="345996"/>
                  </a:lnTo>
                  <a:close/>
                </a:path>
              </a:pathLst>
            </a:custGeom>
            <a:gradFill>
              <a:gsLst>
                <a:gs pos="15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2"/>
          <p:cNvGrpSpPr/>
          <p:nvPr/>
        </p:nvGrpSpPr>
        <p:grpSpPr>
          <a:xfrm>
            <a:off x="6189786" y="2958009"/>
            <a:ext cx="1494612" cy="921379"/>
            <a:chOff x="7710487" y="1880948"/>
            <a:chExt cx="1590675" cy="980599"/>
          </a:xfrm>
        </p:grpSpPr>
        <p:sp>
          <p:nvSpPr>
            <p:cNvPr id="30" name="Freeform: Shape 24"/>
            <p:cNvSpPr/>
            <p:nvPr/>
          </p:nvSpPr>
          <p:spPr>
            <a:xfrm>
              <a:off x="7710487" y="2340292"/>
              <a:ext cx="1590675" cy="521255"/>
            </a:xfrm>
            <a:custGeom>
              <a:avLst/>
              <a:gdLst>
                <a:gd name="connsiteX0" fmla="*/ 1508760 w 1590675"/>
                <a:gd name="connsiteY0" fmla="*/ 116205 h 521255"/>
                <a:gd name="connsiteX1" fmla="*/ 996315 w 1590675"/>
                <a:gd name="connsiteY1" fmla="*/ 414337 h 521255"/>
                <a:gd name="connsiteX2" fmla="*/ 599123 w 1590675"/>
                <a:gd name="connsiteY2" fmla="*/ 414337 h 521255"/>
                <a:gd name="connsiteX3" fmla="*/ 82868 w 1590675"/>
                <a:gd name="connsiteY3" fmla="*/ 116205 h 521255"/>
                <a:gd name="connsiteX4" fmla="*/ 0 w 1590675"/>
                <a:gd name="connsiteY4" fmla="*/ 0 h 521255"/>
                <a:gd name="connsiteX5" fmla="*/ 0 w 1590675"/>
                <a:gd name="connsiteY5" fmla="*/ 59055 h 521255"/>
                <a:gd name="connsiteX6" fmla="*/ 82868 w 1590675"/>
                <a:gd name="connsiteY6" fmla="*/ 175260 h 521255"/>
                <a:gd name="connsiteX7" fmla="*/ 599123 w 1590675"/>
                <a:gd name="connsiteY7" fmla="*/ 473393 h 521255"/>
                <a:gd name="connsiteX8" fmla="*/ 996315 w 1590675"/>
                <a:gd name="connsiteY8" fmla="*/ 473393 h 521255"/>
                <a:gd name="connsiteX9" fmla="*/ 1508760 w 1590675"/>
                <a:gd name="connsiteY9" fmla="*/ 175260 h 521255"/>
                <a:gd name="connsiteX10" fmla="*/ 1590675 w 1590675"/>
                <a:gd name="connsiteY10" fmla="*/ 60960 h 521255"/>
                <a:gd name="connsiteX11" fmla="*/ 1590675 w 1590675"/>
                <a:gd name="connsiteY11" fmla="*/ 1905 h 521255"/>
                <a:gd name="connsiteX12" fmla="*/ 1508760 w 1590675"/>
                <a:gd name="connsiteY12" fmla="*/ 116205 h 52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0675" h="521255">
                  <a:moveTo>
                    <a:pt x="1508760" y="116205"/>
                  </a:moveTo>
                  <a:lnTo>
                    <a:pt x="996315" y="414337"/>
                  </a:lnTo>
                  <a:cubicBezTo>
                    <a:pt x="886777" y="478155"/>
                    <a:pt x="709613" y="478155"/>
                    <a:pt x="599123" y="414337"/>
                  </a:cubicBezTo>
                  <a:lnTo>
                    <a:pt x="82868" y="116205"/>
                  </a:lnTo>
                  <a:cubicBezTo>
                    <a:pt x="27622" y="83820"/>
                    <a:pt x="0" y="41910"/>
                    <a:pt x="0" y="0"/>
                  </a:cubicBezTo>
                  <a:lnTo>
                    <a:pt x="0" y="59055"/>
                  </a:lnTo>
                  <a:cubicBezTo>
                    <a:pt x="0" y="100965"/>
                    <a:pt x="27622" y="142875"/>
                    <a:pt x="82868" y="175260"/>
                  </a:cubicBezTo>
                  <a:lnTo>
                    <a:pt x="599123" y="473393"/>
                  </a:lnTo>
                  <a:cubicBezTo>
                    <a:pt x="708660" y="537210"/>
                    <a:pt x="886777" y="537210"/>
                    <a:pt x="996315" y="473393"/>
                  </a:cubicBezTo>
                  <a:lnTo>
                    <a:pt x="1508760" y="175260"/>
                  </a:lnTo>
                  <a:cubicBezTo>
                    <a:pt x="1563052" y="143827"/>
                    <a:pt x="1590675" y="102870"/>
                    <a:pt x="1590675" y="60960"/>
                  </a:cubicBezTo>
                  <a:lnTo>
                    <a:pt x="1590675" y="1905"/>
                  </a:lnTo>
                  <a:cubicBezTo>
                    <a:pt x="1590675" y="43815"/>
                    <a:pt x="1563052" y="84772"/>
                    <a:pt x="1508760" y="116205"/>
                  </a:cubicBezTo>
                  <a:close/>
                </a:path>
              </a:pathLst>
            </a:custGeom>
            <a:gradFill>
              <a:gsLst>
                <a:gs pos="15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5"/>
            <p:cNvSpPr/>
            <p:nvPr/>
          </p:nvSpPr>
          <p:spPr>
            <a:xfrm>
              <a:off x="7710724" y="1880948"/>
              <a:ext cx="1590201" cy="921543"/>
            </a:xfrm>
            <a:custGeom>
              <a:avLst/>
              <a:gdLst>
                <a:gd name="connsiteX0" fmla="*/ 1507571 w 1590201"/>
                <a:gd name="connsiteY0" fmla="*/ 345996 h 921543"/>
                <a:gd name="connsiteX1" fmla="*/ 1508524 w 1590201"/>
                <a:gd name="connsiteY1" fmla="*/ 575548 h 921543"/>
                <a:gd name="connsiteX2" fmla="*/ 996078 w 1590201"/>
                <a:gd name="connsiteY2" fmla="*/ 873681 h 921543"/>
                <a:gd name="connsiteX3" fmla="*/ 598886 w 1590201"/>
                <a:gd name="connsiteY3" fmla="*/ 873681 h 921543"/>
                <a:gd name="connsiteX4" fmla="*/ 82631 w 1590201"/>
                <a:gd name="connsiteY4" fmla="*/ 575548 h 921543"/>
                <a:gd name="connsiteX5" fmla="*/ 81678 w 1590201"/>
                <a:gd name="connsiteY5" fmla="*/ 345996 h 921543"/>
                <a:gd name="connsiteX6" fmla="*/ 594124 w 1590201"/>
                <a:gd name="connsiteY6" fmla="*/ 47863 h 921543"/>
                <a:gd name="connsiteX7" fmla="*/ 991316 w 1590201"/>
                <a:gd name="connsiteY7" fmla="*/ 47863 h 921543"/>
                <a:gd name="connsiteX8" fmla="*/ 1507571 w 1590201"/>
                <a:gd name="connsiteY8" fmla="*/ 345996 h 92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201" h="921543">
                  <a:moveTo>
                    <a:pt x="1507571" y="345996"/>
                  </a:moveTo>
                  <a:cubicBezTo>
                    <a:pt x="1617108" y="409813"/>
                    <a:pt x="1618061" y="512683"/>
                    <a:pt x="1508524" y="575548"/>
                  </a:cubicBezTo>
                  <a:lnTo>
                    <a:pt x="996078" y="873681"/>
                  </a:lnTo>
                  <a:cubicBezTo>
                    <a:pt x="886541" y="937498"/>
                    <a:pt x="709376" y="937498"/>
                    <a:pt x="598886" y="873681"/>
                  </a:cubicBezTo>
                  <a:lnTo>
                    <a:pt x="82631" y="575548"/>
                  </a:lnTo>
                  <a:cubicBezTo>
                    <a:pt x="-26907" y="511731"/>
                    <a:pt x="-27859" y="408861"/>
                    <a:pt x="81678" y="345996"/>
                  </a:cubicBezTo>
                  <a:lnTo>
                    <a:pt x="594124" y="47863"/>
                  </a:lnTo>
                  <a:cubicBezTo>
                    <a:pt x="703661" y="-15954"/>
                    <a:pt x="880826" y="-15954"/>
                    <a:pt x="991316" y="47863"/>
                  </a:cubicBezTo>
                  <a:lnTo>
                    <a:pt x="1507571" y="345996"/>
                  </a:lnTo>
                  <a:close/>
                </a:path>
              </a:pathLst>
            </a:custGeom>
            <a:gradFill>
              <a:gsLst>
                <a:gs pos="15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aphic 2"/>
          <p:cNvGrpSpPr/>
          <p:nvPr/>
        </p:nvGrpSpPr>
        <p:grpSpPr>
          <a:xfrm>
            <a:off x="2819860" y="4750873"/>
            <a:ext cx="296911" cy="181680"/>
            <a:chOff x="4123966" y="3789044"/>
            <a:chExt cx="315994" cy="193357"/>
          </a:xfrm>
        </p:grpSpPr>
        <p:sp>
          <p:nvSpPr>
            <p:cNvPr id="33" name="Freeform: Shape 27"/>
            <p:cNvSpPr/>
            <p:nvPr/>
          </p:nvSpPr>
          <p:spPr>
            <a:xfrm>
              <a:off x="4124325" y="3854766"/>
              <a:ext cx="315366" cy="127635"/>
            </a:xfrm>
            <a:custGeom>
              <a:avLst/>
              <a:gdLst>
                <a:gd name="connsiteX0" fmla="*/ 295275 w 315366"/>
                <a:gd name="connsiteY0" fmla="*/ 75248 h 127635"/>
                <a:gd name="connsiteX1" fmla="*/ 245745 w 315366"/>
                <a:gd name="connsiteY1" fmla="*/ 101917 h 127635"/>
                <a:gd name="connsiteX2" fmla="*/ 147638 w 315366"/>
                <a:gd name="connsiteY2" fmla="*/ 101917 h 127635"/>
                <a:gd name="connsiteX3" fmla="*/ 20003 w 315366"/>
                <a:gd name="connsiteY3" fmla="*/ 28575 h 127635"/>
                <a:gd name="connsiteX4" fmla="*/ 0 w 315366"/>
                <a:gd name="connsiteY4" fmla="*/ 0 h 127635"/>
                <a:gd name="connsiteX5" fmla="*/ 0 w 315366"/>
                <a:gd name="connsiteY5" fmla="*/ 14288 h 127635"/>
                <a:gd name="connsiteX6" fmla="*/ 20003 w 315366"/>
                <a:gd name="connsiteY6" fmla="*/ 42863 h 127635"/>
                <a:gd name="connsiteX7" fmla="*/ 147638 w 315366"/>
                <a:gd name="connsiteY7" fmla="*/ 116205 h 127635"/>
                <a:gd name="connsiteX8" fmla="*/ 245745 w 315366"/>
                <a:gd name="connsiteY8" fmla="*/ 116205 h 127635"/>
                <a:gd name="connsiteX9" fmla="*/ 295275 w 315366"/>
                <a:gd name="connsiteY9" fmla="*/ 89535 h 127635"/>
                <a:gd name="connsiteX10" fmla="*/ 315278 w 315366"/>
                <a:gd name="connsiteY10" fmla="*/ 60960 h 127635"/>
                <a:gd name="connsiteX11" fmla="*/ 315278 w 315366"/>
                <a:gd name="connsiteY11" fmla="*/ 46673 h 127635"/>
                <a:gd name="connsiteX12" fmla="*/ 295275 w 315366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366" h="127635">
                  <a:moveTo>
                    <a:pt x="295275" y="75248"/>
                  </a:moveTo>
                  <a:lnTo>
                    <a:pt x="245745" y="101917"/>
                  </a:lnTo>
                  <a:cubicBezTo>
                    <a:pt x="219075" y="117158"/>
                    <a:pt x="175260" y="117158"/>
                    <a:pt x="147638" y="101917"/>
                  </a:cubicBezTo>
                  <a:lnTo>
                    <a:pt x="20003" y="28575"/>
                  </a:lnTo>
                  <a:cubicBezTo>
                    <a:pt x="6667" y="20955"/>
                    <a:pt x="0" y="10478"/>
                    <a:pt x="0" y="0"/>
                  </a:cubicBezTo>
                  <a:lnTo>
                    <a:pt x="0" y="14288"/>
                  </a:lnTo>
                  <a:cubicBezTo>
                    <a:pt x="0" y="24765"/>
                    <a:pt x="6667" y="35242"/>
                    <a:pt x="20003" y="42863"/>
                  </a:cubicBezTo>
                  <a:lnTo>
                    <a:pt x="147638" y="116205"/>
                  </a:lnTo>
                  <a:cubicBezTo>
                    <a:pt x="174308" y="131445"/>
                    <a:pt x="218122" y="131445"/>
                    <a:pt x="245745" y="116205"/>
                  </a:cubicBezTo>
                  <a:lnTo>
                    <a:pt x="295275" y="89535"/>
                  </a:lnTo>
                  <a:cubicBezTo>
                    <a:pt x="308610" y="81915"/>
                    <a:pt x="315278" y="71438"/>
                    <a:pt x="315278" y="60960"/>
                  </a:cubicBezTo>
                  <a:lnTo>
                    <a:pt x="315278" y="46673"/>
                  </a:lnTo>
                  <a:cubicBezTo>
                    <a:pt x="316230" y="58103"/>
                    <a:pt x="309563" y="67628"/>
                    <a:pt x="295275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8"/>
            <p:cNvSpPr/>
            <p:nvPr/>
          </p:nvSpPr>
          <p:spPr>
            <a:xfrm>
              <a:off x="4123966" y="3789044"/>
              <a:ext cx="315994" cy="179070"/>
            </a:xfrm>
            <a:custGeom>
              <a:avLst/>
              <a:gdLst>
                <a:gd name="connsiteX0" fmla="*/ 295634 w 315994"/>
                <a:gd name="connsiteY0" fmla="*/ 84773 h 179070"/>
                <a:gd name="connsiteX1" fmla="*/ 295634 w 315994"/>
                <a:gd name="connsiteY1" fmla="*/ 140970 h 179070"/>
                <a:gd name="connsiteX2" fmla="*/ 246104 w 315994"/>
                <a:gd name="connsiteY2" fmla="*/ 167640 h 179070"/>
                <a:gd name="connsiteX3" fmla="*/ 147996 w 315994"/>
                <a:gd name="connsiteY3" fmla="*/ 167640 h 179070"/>
                <a:gd name="connsiteX4" fmla="*/ 20361 w 315994"/>
                <a:gd name="connsiteY4" fmla="*/ 94298 h 179070"/>
                <a:gd name="connsiteX5" fmla="*/ 20361 w 315994"/>
                <a:gd name="connsiteY5" fmla="*/ 38100 h 179070"/>
                <a:gd name="connsiteX6" fmla="*/ 69891 w 315994"/>
                <a:gd name="connsiteY6" fmla="*/ 11430 h 179070"/>
                <a:gd name="connsiteX7" fmla="*/ 167999 w 315994"/>
                <a:gd name="connsiteY7" fmla="*/ 11430 h 179070"/>
                <a:gd name="connsiteX8" fmla="*/ 295634 w 315994"/>
                <a:gd name="connsiteY8" fmla="*/ 84773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4" h="179070">
                  <a:moveTo>
                    <a:pt x="295634" y="84773"/>
                  </a:moveTo>
                  <a:cubicBezTo>
                    <a:pt x="322304" y="100013"/>
                    <a:pt x="323256" y="125730"/>
                    <a:pt x="295634" y="140970"/>
                  </a:cubicBezTo>
                  <a:lnTo>
                    <a:pt x="246104" y="167640"/>
                  </a:lnTo>
                  <a:cubicBezTo>
                    <a:pt x="219434" y="182880"/>
                    <a:pt x="175619" y="182880"/>
                    <a:pt x="147996" y="167640"/>
                  </a:cubicBezTo>
                  <a:lnTo>
                    <a:pt x="20361" y="94298"/>
                  </a:lnTo>
                  <a:cubicBezTo>
                    <a:pt x="-6309" y="79058"/>
                    <a:pt x="-7261" y="53340"/>
                    <a:pt x="20361" y="38100"/>
                  </a:cubicBezTo>
                  <a:lnTo>
                    <a:pt x="69891" y="11430"/>
                  </a:lnTo>
                  <a:cubicBezTo>
                    <a:pt x="96561" y="-3810"/>
                    <a:pt x="140376" y="-3810"/>
                    <a:pt x="167999" y="11430"/>
                  </a:cubicBezTo>
                  <a:lnTo>
                    <a:pt x="295634" y="84773"/>
                  </a:lnTo>
                  <a:close/>
                </a:path>
              </a:pathLst>
            </a:custGeom>
            <a:gradFill>
              <a:gsLst>
                <a:gs pos="15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2"/>
          <p:cNvGrpSpPr/>
          <p:nvPr/>
        </p:nvGrpSpPr>
        <p:grpSpPr>
          <a:xfrm>
            <a:off x="2998856" y="4583511"/>
            <a:ext cx="296911" cy="182574"/>
            <a:chOff x="4314466" y="3610926"/>
            <a:chExt cx="315994" cy="194309"/>
          </a:xfrm>
        </p:grpSpPr>
        <p:sp>
          <p:nvSpPr>
            <p:cNvPr id="36" name="Freeform: Shape 30"/>
            <p:cNvSpPr/>
            <p:nvPr/>
          </p:nvSpPr>
          <p:spPr>
            <a:xfrm>
              <a:off x="4314825" y="3677602"/>
              <a:ext cx="315366" cy="127634"/>
            </a:xfrm>
            <a:custGeom>
              <a:avLst/>
              <a:gdLst>
                <a:gd name="connsiteX0" fmla="*/ 295275 w 315366"/>
                <a:gd name="connsiteY0" fmla="*/ 75247 h 127634"/>
                <a:gd name="connsiteX1" fmla="*/ 245745 w 315366"/>
                <a:gd name="connsiteY1" fmla="*/ 101917 h 127634"/>
                <a:gd name="connsiteX2" fmla="*/ 147638 w 315366"/>
                <a:gd name="connsiteY2" fmla="*/ 101917 h 127634"/>
                <a:gd name="connsiteX3" fmla="*/ 20003 w 315366"/>
                <a:gd name="connsiteY3" fmla="*/ 28575 h 127634"/>
                <a:gd name="connsiteX4" fmla="*/ 0 w 315366"/>
                <a:gd name="connsiteY4" fmla="*/ 0 h 127634"/>
                <a:gd name="connsiteX5" fmla="*/ 0 w 315366"/>
                <a:gd name="connsiteY5" fmla="*/ 14288 h 127634"/>
                <a:gd name="connsiteX6" fmla="*/ 20003 w 315366"/>
                <a:gd name="connsiteY6" fmla="*/ 42863 h 127634"/>
                <a:gd name="connsiteX7" fmla="*/ 147638 w 315366"/>
                <a:gd name="connsiteY7" fmla="*/ 116205 h 127634"/>
                <a:gd name="connsiteX8" fmla="*/ 245745 w 315366"/>
                <a:gd name="connsiteY8" fmla="*/ 116205 h 127634"/>
                <a:gd name="connsiteX9" fmla="*/ 295275 w 315366"/>
                <a:gd name="connsiteY9" fmla="*/ 89535 h 127634"/>
                <a:gd name="connsiteX10" fmla="*/ 315278 w 315366"/>
                <a:gd name="connsiteY10" fmla="*/ 60960 h 127634"/>
                <a:gd name="connsiteX11" fmla="*/ 315278 w 315366"/>
                <a:gd name="connsiteY11" fmla="*/ 46672 h 127634"/>
                <a:gd name="connsiteX12" fmla="*/ 295275 w 315366"/>
                <a:gd name="connsiteY12" fmla="*/ 75247 h 12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366" h="127634">
                  <a:moveTo>
                    <a:pt x="295275" y="75247"/>
                  </a:moveTo>
                  <a:lnTo>
                    <a:pt x="245745" y="101917"/>
                  </a:lnTo>
                  <a:cubicBezTo>
                    <a:pt x="219075" y="117157"/>
                    <a:pt x="175260" y="117157"/>
                    <a:pt x="147638" y="101917"/>
                  </a:cubicBezTo>
                  <a:lnTo>
                    <a:pt x="20003" y="28575"/>
                  </a:lnTo>
                  <a:cubicBezTo>
                    <a:pt x="6667" y="20955"/>
                    <a:pt x="0" y="10477"/>
                    <a:pt x="0" y="0"/>
                  </a:cubicBezTo>
                  <a:lnTo>
                    <a:pt x="0" y="14288"/>
                  </a:lnTo>
                  <a:cubicBezTo>
                    <a:pt x="0" y="24765"/>
                    <a:pt x="6667" y="35242"/>
                    <a:pt x="20003" y="42863"/>
                  </a:cubicBezTo>
                  <a:lnTo>
                    <a:pt x="147638" y="116205"/>
                  </a:lnTo>
                  <a:cubicBezTo>
                    <a:pt x="174308" y="131445"/>
                    <a:pt x="218122" y="131445"/>
                    <a:pt x="245745" y="116205"/>
                  </a:cubicBezTo>
                  <a:lnTo>
                    <a:pt x="295275" y="89535"/>
                  </a:lnTo>
                  <a:cubicBezTo>
                    <a:pt x="308610" y="81915"/>
                    <a:pt x="315278" y="71438"/>
                    <a:pt x="315278" y="60960"/>
                  </a:cubicBezTo>
                  <a:lnTo>
                    <a:pt x="315278" y="46672"/>
                  </a:lnTo>
                  <a:cubicBezTo>
                    <a:pt x="316230" y="57150"/>
                    <a:pt x="309563" y="67627"/>
                    <a:pt x="295275" y="75247"/>
                  </a:cubicBezTo>
                  <a:close/>
                </a:path>
              </a:pathLst>
            </a:custGeom>
            <a:gradFill>
              <a:gsLst>
                <a:gs pos="1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1"/>
            <p:cNvSpPr/>
            <p:nvPr/>
          </p:nvSpPr>
          <p:spPr>
            <a:xfrm>
              <a:off x="4314466" y="3610926"/>
              <a:ext cx="315994" cy="179070"/>
            </a:xfrm>
            <a:custGeom>
              <a:avLst/>
              <a:gdLst>
                <a:gd name="connsiteX0" fmla="*/ 295634 w 315994"/>
                <a:gd name="connsiteY0" fmla="*/ 84773 h 179070"/>
                <a:gd name="connsiteX1" fmla="*/ 295634 w 315994"/>
                <a:gd name="connsiteY1" fmla="*/ 140970 h 179070"/>
                <a:gd name="connsiteX2" fmla="*/ 246104 w 315994"/>
                <a:gd name="connsiteY2" fmla="*/ 167640 h 179070"/>
                <a:gd name="connsiteX3" fmla="*/ 147996 w 315994"/>
                <a:gd name="connsiteY3" fmla="*/ 167640 h 179070"/>
                <a:gd name="connsiteX4" fmla="*/ 20361 w 315994"/>
                <a:gd name="connsiteY4" fmla="*/ 94298 h 179070"/>
                <a:gd name="connsiteX5" fmla="*/ 20361 w 315994"/>
                <a:gd name="connsiteY5" fmla="*/ 38100 h 179070"/>
                <a:gd name="connsiteX6" fmla="*/ 69891 w 315994"/>
                <a:gd name="connsiteY6" fmla="*/ 11430 h 179070"/>
                <a:gd name="connsiteX7" fmla="*/ 167999 w 315994"/>
                <a:gd name="connsiteY7" fmla="*/ 11430 h 179070"/>
                <a:gd name="connsiteX8" fmla="*/ 295634 w 315994"/>
                <a:gd name="connsiteY8" fmla="*/ 84773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4" h="179070">
                  <a:moveTo>
                    <a:pt x="295634" y="84773"/>
                  </a:moveTo>
                  <a:cubicBezTo>
                    <a:pt x="322304" y="100013"/>
                    <a:pt x="323256" y="125730"/>
                    <a:pt x="295634" y="140970"/>
                  </a:cubicBezTo>
                  <a:lnTo>
                    <a:pt x="246104" y="167640"/>
                  </a:lnTo>
                  <a:cubicBezTo>
                    <a:pt x="219434" y="182880"/>
                    <a:pt x="175619" y="182880"/>
                    <a:pt x="147996" y="167640"/>
                  </a:cubicBezTo>
                  <a:lnTo>
                    <a:pt x="20361" y="94298"/>
                  </a:lnTo>
                  <a:cubicBezTo>
                    <a:pt x="-6309" y="79057"/>
                    <a:pt x="-7261" y="53340"/>
                    <a:pt x="20361" y="38100"/>
                  </a:cubicBezTo>
                  <a:lnTo>
                    <a:pt x="69891" y="11430"/>
                  </a:lnTo>
                  <a:cubicBezTo>
                    <a:pt x="96561" y="-3810"/>
                    <a:pt x="140376" y="-3810"/>
                    <a:pt x="167999" y="11430"/>
                  </a:cubicBezTo>
                  <a:lnTo>
                    <a:pt x="295634" y="84773"/>
                  </a:lnTo>
                  <a:close/>
                </a:path>
              </a:pathLst>
            </a:custGeom>
            <a:gradFill>
              <a:gsLst>
                <a:gs pos="15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aphic 2"/>
          <p:cNvGrpSpPr/>
          <p:nvPr/>
        </p:nvGrpSpPr>
        <p:grpSpPr>
          <a:xfrm>
            <a:off x="3193960" y="4401831"/>
            <a:ext cx="297469" cy="181680"/>
            <a:chOff x="4522111" y="3417569"/>
            <a:chExt cx="316588" cy="193357"/>
          </a:xfrm>
        </p:grpSpPr>
        <p:sp>
          <p:nvSpPr>
            <p:cNvPr id="39" name="Freeform: Shape 33"/>
            <p:cNvSpPr/>
            <p:nvPr/>
          </p:nvSpPr>
          <p:spPr>
            <a:xfrm>
              <a:off x="4523422" y="3483291"/>
              <a:ext cx="315277" cy="127635"/>
            </a:xfrm>
            <a:custGeom>
              <a:avLst/>
              <a:gdLst>
                <a:gd name="connsiteX0" fmla="*/ 295275 w 315277"/>
                <a:gd name="connsiteY0" fmla="*/ 75248 h 127635"/>
                <a:gd name="connsiteX1" fmla="*/ 245745 w 315277"/>
                <a:gd name="connsiteY1" fmla="*/ 101917 h 127635"/>
                <a:gd name="connsiteX2" fmla="*/ 147638 w 315277"/>
                <a:gd name="connsiteY2" fmla="*/ 101917 h 127635"/>
                <a:gd name="connsiteX3" fmla="*/ 20003 w 315277"/>
                <a:gd name="connsiteY3" fmla="*/ 28575 h 127635"/>
                <a:gd name="connsiteX4" fmla="*/ 0 w 315277"/>
                <a:gd name="connsiteY4" fmla="*/ 0 h 127635"/>
                <a:gd name="connsiteX5" fmla="*/ 0 w 315277"/>
                <a:gd name="connsiteY5" fmla="*/ 14288 h 127635"/>
                <a:gd name="connsiteX6" fmla="*/ 20003 w 315277"/>
                <a:gd name="connsiteY6" fmla="*/ 42863 h 127635"/>
                <a:gd name="connsiteX7" fmla="*/ 147638 w 315277"/>
                <a:gd name="connsiteY7" fmla="*/ 116205 h 127635"/>
                <a:gd name="connsiteX8" fmla="*/ 245745 w 315277"/>
                <a:gd name="connsiteY8" fmla="*/ 116205 h 127635"/>
                <a:gd name="connsiteX9" fmla="*/ 295275 w 315277"/>
                <a:gd name="connsiteY9" fmla="*/ 89535 h 127635"/>
                <a:gd name="connsiteX10" fmla="*/ 315278 w 315277"/>
                <a:gd name="connsiteY10" fmla="*/ 60960 h 127635"/>
                <a:gd name="connsiteX11" fmla="*/ 315278 w 315277"/>
                <a:gd name="connsiteY11" fmla="*/ 46673 h 127635"/>
                <a:gd name="connsiteX12" fmla="*/ 295275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95275" y="75248"/>
                  </a:moveTo>
                  <a:lnTo>
                    <a:pt x="245745" y="101917"/>
                  </a:lnTo>
                  <a:cubicBezTo>
                    <a:pt x="219075" y="117158"/>
                    <a:pt x="175260" y="117158"/>
                    <a:pt x="147638" y="101917"/>
                  </a:cubicBezTo>
                  <a:lnTo>
                    <a:pt x="20003" y="28575"/>
                  </a:lnTo>
                  <a:cubicBezTo>
                    <a:pt x="6668" y="20955"/>
                    <a:pt x="0" y="10478"/>
                    <a:pt x="0" y="0"/>
                  </a:cubicBezTo>
                  <a:lnTo>
                    <a:pt x="0" y="14288"/>
                  </a:lnTo>
                  <a:cubicBezTo>
                    <a:pt x="0" y="24765"/>
                    <a:pt x="6668" y="35242"/>
                    <a:pt x="20003" y="42863"/>
                  </a:cubicBezTo>
                  <a:lnTo>
                    <a:pt x="147638" y="116205"/>
                  </a:lnTo>
                  <a:cubicBezTo>
                    <a:pt x="174308" y="131445"/>
                    <a:pt x="218123" y="131445"/>
                    <a:pt x="245745" y="116205"/>
                  </a:cubicBezTo>
                  <a:lnTo>
                    <a:pt x="295275" y="89535"/>
                  </a:lnTo>
                  <a:cubicBezTo>
                    <a:pt x="308610" y="81915"/>
                    <a:pt x="315278" y="71438"/>
                    <a:pt x="315278" y="60960"/>
                  </a:cubicBezTo>
                  <a:lnTo>
                    <a:pt x="315278" y="46673"/>
                  </a:lnTo>
                  <a:cubicBezTo>
                    <a:pt x="315278" y="58103"/>
                    <a:pt x="308610" y="67628"/>
                    <a:pt x="295275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4"/>
            <p:cNvSpPr/>
            <p:nvPr/>
          </p:nvSpPr>
          <p:spPr>
            <a:xfrm>
              <a:off x="4522111" y="3417569"/>
              <a:ext cx="315995" cy="179070"/>
            </a:xfrm>
            <a:custGeom>
              <a:avLst/>
              <a:gdLst>
                <a:gd name="connsiteX0" fmla="*/ 295634 w 315995"/>
                <a:gd name="connsiteY0" fmla="*/ 84773 h 179070"/>
                <a:gd name="connsiteX1" fmla="*/ 295634 w 315995"/>
                <a:gd name="connsiteY1" fmla="*/ 140970 h 179070"/>
                <a:gd name="connsiteX2" fmla="*/ 246104 w 315995"/>
                <a:gd name="connsiteY2" fmla="*/ 167640 h 179070"/>
                <a:gd name="connsiteX3" fmla="*/ 147996 w 315995"/>
                <a:gd name="connsiteY3" fmla="*/ 167640 h 179070"/>
                <a:gd name="connsiteX4" fmla="*/ 20361 w 315995"/>
                <a:gd name="connsiteY4" fmla="*/ 94298 h 179070"/>
                <a:gd name="connsiteX5" fmla="*/ 20361 w 315995"/>
                <a:gd name="connsiteY5" fmla="*/ 38100 h 179070"/>
                <a:gd name="connsiteX6" fmla="*/ 69891 w 315995"/>
                <a:gd name="connsiteY6" fmla="*/ 11430 h 179070"/>
                <a:gd name="connsiteX7" fmla="*/ 167999 w 315995"/>
                <a:gd name="connsiteY7" fmla="*/ 11430 h 179070"/>
                <a:gd name="connsiteX8" fmla="*/ 295634 w 315995"/>
                <a:gd name="connsiteY8" fmla="*/ 84773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5" h="179070">
                  <a:moveTo>
                    <a:pt x="295634" y="84773"/>
                  </a:moveTo>
                  <a:cubicBezTo>
                    <a:pt x="322304" y="100013"/>
                    <a:pt x="323256" y="125730"/>
                    <a:pt x="295634" y="140970"/>
                  </a:cubicBezTo>
                  <a:lnTo>
                    <a:pt x="246104" y="167640"/>
                  </a:lnTo>
                  <a:cubicBezTo>
                    <a:pt x="219434" y="182880"/>
                    <a:pt x="175619" y="182880"/>
                    <a:pt x="147996" y="167640"/>
                  </a:cubicBezTo>
                  <a:lnTo>
                    <a:pt x="20361" y="94298"/>
                  </a:lnTo>
                  <a:cubicBezTo>
                    <a:pt x="-6309" y="79058"/>
                    <a:pt x="-7261" y="53340"/>
                    <a:pt x="20361" y="38100"/>
                  </a:cubicBezTo>
                  <a:lnTo>
                    <a:pt x="69891" y="11430"/>
                  </a:lnTo>
                  <a:cubicBezTo>
                    <a:pt x="96561" y="-3810"/>
                    <a:pt x="140376" y="-3810"/>
                    <a:pt x="167999" y="11430"/>
                  </a:cubicBezTo>
                  <a:lnTo>
                    <a:pt x="295634" y="84773"/>
                  </a:lnTo>
                  <a:close/>
                </a:path>
              </a:pathLst>
            </a:custGeom>
            <a:gradFill>
              <a:gsLst>
                <a:gs pos="15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2"/>
          <p:cNvGrpSpPr/>
          <p:nvPr/>
        </p:nvGrpSpPr>
        <p:grpSpPr>
          <a:xfrm>
            <a:off x="5914692" y="4069794"/>
            <a:ext cx="297469" cy="182574"/>
            <a:chOff x="7417711" y="3064192"/>
            <a:chExt cx="316588" cy="194309"/>
          </a:xfrm>
        </p:grpSpPr>
        <p:sp>
          <p:nvSpPr>
            <p:cNvPr id="42" name="Freeform: Shape 36"/>
            <p:cNvSpPr/>
            <p:nvPr/>
          </p:nvSpPr>
          <p:spPr>
            <a:xfrm>
              <a:off x="7419022" y="3130866"/>
              <a:ext cx="315277" cy="127635"/>
            </a:xfrm>
            <a:custGeom>
              <a:avLst/>
              <a:gdLst>
                <a:gd name="connsiteX0" fmla="*/ 295275 w 315277"/>
                <a:gd name="connsiteY0" fmla="*/ 75248 h 127635"/>
                <a:gd name="connsiteX1" fmla="*/ 245745 w 315277"/>
                <a:gd name="connsiteY1" fmla="*/ 101917 h 127635"/>
                <a:gd name="connsiteX2" fmla="*/ 147638 w 315277"/>
                <a:gd name="connsiteY2" fmla="*/ 101917 h 127635"/>
                <a:gd name="connsiteX3" fmla="*/ 20003 w 315277"/>
                <a:gd name="connsiteY3" fmla="*/ 28575 h 127635"/>
                <a:gd name="connsiteX4" fmla="*/ 0 w 315277"/>
                <a:gd name="connsiteY4" fmla="*/ 0 h 127635"/>
                <a:gd name="connsiteX5" fmla="*/ 0 w 315277"/>
                <a:gd name="connsiteY5" fmla="*/ 14288 h 127635"/>
                <a:gd name="connsiteX6" fmla="*/ 20003 w 315277"/>
                <a:gd name="connsiteY6" fmla="*/ 42863 h 127635"/>
                <a:gd name="connsiteX7" fmla="*/ 147638 w 315277"/>
                <a:gd name="connsiteY7" fmla="*/ 116205 h 127635"/>
                <a:gd name="connsiteX8" fmla="*/ 245745 w 315277"/>
                <a:gd name="connsiteY8" fmla="*/ 116205 h 127635"/>
                <a:gd name="connsiteX9" fmla="*/ 295275 w 315277"/>
                <a:gd name="connsiteY9" fmla="*/ 89535 h 127635"/>
                <a:gd name="connsiteX10" fmla="*/ 315278 w 315277"/>
                <a:gd name="connsiteY10" fmla="*/ 60960 h 127635"/>
                <a:gd name="connsiteX11" fmla="*/ 315278 w 315277"/>
                <a:gd name="connsiteY11" fmla="*/ 46673 h 127635"/>
                <a:gd name="connsiteX12" fmla="*/ 295275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95275" y="75248"/>
                  </a:moveTo>
                  <a:lnTo>
                    <a:pt x="245745" y="101917"/>
                  </a:lnTo>
                  <a:cubicBezTo>
                    <a:pt x="219075" y="117158"/>
                    <a:pt x="175260" y="117158"/>
                    <a:pt x="147638" y="101917"/>
                  </a:cubicBezTo>
                  <a:lnTo>
                    <a:pt x="20003" y="28575"/>
                  </a:lnTo>
                  <a:cubicBezTo>
                    <a:pt x="6668" y="20955"/>
                    <a:pt x="0" y="10478"/>
                    <a:pt x="0" y="0"/>
                  </a:cubicBezTo>
                  <a:lnTo>
                    <a:pt x="0" y="14288"/>
                  </a:lnTo>
                  <a:cubicBezTo>
                    <a:pt x="0" y="24765"/>
                    <a:pt x="6668" y="35242"/>
                    <a:pt x="20003" y="42863"/>
                  </a:cubicBezTo>
                  <a:lnTo>
                    <a:pt x="147638" y="116205"/>
                  </a:lnTo>
                  <a:cubicBezTo>
                    <a:pt x="174308" y="131445"/>
                    <a:pt x="218122" y="131445"/>
                    <a:pt x="245745" y="116205"/>
                  </a:cubicBezTo>
                  <a:lnTo>
                    <a:pt x="295275" y="89535"/>
                  </a:lnTo>
                  <a:cubicBezTo>
                    <a:pt x="308610" y="81915"/>
                    <a:pt x="315278" y="71438"/>
                    <a:pt x="315278" y="60960"/>
                  </a:cubicBezTo>
                  <a:lnTo>
                    <a:pt x="315278" y="46673"/>
                  </a:lnTo>
                  <a:cubicBezTo>
                    <a:pt x="315278" y="57150"/>
                    <a:pt x="308610" y="66675"/>
                    <a:pt x="295275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7"/>
            <p:cNvSpPr/>
            <p:nvPr/>
          </p:nvSpPr>
          <p:spPr>
            <a:xfrm>
              <a:off x="7417711" y="3064192"/>
              <a:ext cx="315995" cy="179069"/>
            </a:xfrm>
            <a:custGeom>
              <a:avLst/>
              <a:gdLst>
                <a:gd name="connsiteX0" fmla="*/ 295634 w 315995"/>
                <a:gd name="connsiteY0" fmla="*/ 84773 h 179069"/>
                <a:gd name="connsiteX1" fmla="*/ 295634 w 315995"/>
                <a:gd name="connsiteY1" fmla="*/ 140970 h 179069"/>
                <a:gd name="connsiteX2" fmla="*/ 246104 w 315995"/>
                <a:gd name="connsiteY2" fmla="*/ 167640 h 179069"/>
                <a:gd name="connsiteX3" fmla="*/ 147996 w 315995"/>
                <a:gd name="connsiteY3" fmla="*/ 167640 h 179069"/>
                <a:gd name="connsiteX4" fmla="*/ 20361 w 315995"/>
                <a:gd name="connsiteY4" fmla="*/ 94298 h 179069"/>
                <a:gd name="connsiteX5" fmla="*/ 20361 w 315995"/>
                <a:gd name="connsiteY5" fmla="*/ 38100 h 179069"/>
                <a:gd name="connsiteX6" fmla="*/ 69891 w 315995"/>
                <a:gd name="connsiteY6" fmla="*/ 11430 h 179069"/>
                <a:gd name="connsiteX7" fmla="*/ 167999 w 315995"/>
                <a:gd name="connsiteY7" fmla="*/ 11430 h 179069"/>
                <a:gd name="connsiteX8" fmla="*/ 295634 w 315995"/>
                <a:gd name="connsiteY8" fmla="*/ 84773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5" h="179069">
                  <a:moveTo>
                    <a:pt x="295634" y="84773"/>
                  </a:moveTo>
                  <a:cubicBezTo>
                    <a:pt x="322304" y="100012"/>
                    <a:pt x="323256" y="125730"/>
                    <a:pt x="295634" y="140970"/>
                  </a:cubicBezTo>
                  <a:lnTo>
                    <a:pt x="246104" y="167640"/>
                  </a:lnTo>
                  <a:cubicBezTo>
                    <a:pt x="219434" y="182880"/>
                    <a:pt x="175619" y="182880"/>
                    <a:pt x="147996" y="167640"/>
                  </a:cubicBezTo>
                  <a:lnTo>
                    <a:pt x="20361" y="94298"/>
                  </a:lnTo>
                  <a:cubicBezTo>
                    <a:pt x="-6309" y="79057"/>
                    <a:pt x="-7261" y="53340"/>
                    <a:pt x="20361" y="38100"/>
                  </a:cubicBezTo>
                  <a:lnTo>
                    <a:pt x="69891" y="11430"/>
                  </a:lnTo>
                  <a:cubicBezTo>
                    <a:pt x="96561" y="-3810"/>
                    <a:pt x="140376" y="-3810"/>
                    <a:pt x="167999" y="11430"/>
                  </a:cubicBezTo>
                  <a:lnTo>
                    <a:pt x="295634" y="84773"/>
                  </a:lnTo>
                  <a:close/>
                </a:path>
              </a:pathLst>
            </a:custGeom>
            <a:gradFill>
              <a:gsLst>
                <a:gs pos="15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2"/>
          <p:cNvGrpSpPr/>
          <p:nvPr/>
        </p:nvGrpSpPr>
        <p:grpSpPr>
          <a:xfrm>
            <a:off x="6093692" y="3902432"/>
            <a:ext cx="297469" cy="182575"/>
            <a:chOff x="7608211" y="2886074"/>
            <a:chExt cx="316588" cy="194310"/>
          </a:xfrm>
        </p:grpSpPr>
        <p:sp>
          <p:nvSpPr>
            <p:cNvPr id="45" name="Freeform: Shape 39"/>
            <p:cNvSpPr/>
            <p:nvPr/>
          </p:nvSpPr>
          <p:spPr>
            <a:xfrm>
              <a:off x="7609522" y="2952749"/>
              <a:ext cx="315277" cy="127635"/>
            </a:xfrm>
            <a:custGeom>
              <a:avLst/>
              <a:gdLst>
                <a:gd name="connsiteX0" fmla="*/ 295275 w 315277"/>
                <a:gd name="connsiteY0" fmla="*/ 75248 h 127635"/>
                <a:gd name="connsiteX1" fmla="*/ 245745 w 315277"/>
                <a:gd name="connsiteY1" fmla="*/ 101917 h 127635"/>
                <a:gd name="connsiteX2" fmla="*/ 147638 w 315277"/>
                <a:gd name="connsiteY2" fmla="*/ 101917 h 127635"/>
                <a:gd name="connsiteX3" fmla="*/ 20003 w 315277"/>
                <a:gd name="connsiteY3" fmla="*/ 28575 h 127635"/>
                <a:gd name="connsiteX4" fmla="*/ 0 w 315277"/>
                <a:gd name="connsiteY4" fmla="*/ 0 h 127635"/>
                <a:gd name="connsiteX5" fmla="*/ 0 w 315277"/>
                <a:gd name="connsiteY5" fmla="*/ 14288 h 127635"/>
                <a:gd name="connsiteX6" fmla="*/ 20003 w 315277"/>
                <a:gd name="connsiteY6" fmla="*/ 42863 h 127635"/>
                <a:gd name="connsiteX7" fmla="*/ 147638 w 315277"/>
                <a:gd name="connsiteY7" fmla="*/ 116205 h 127635"/>
                <a:gd name="connsiteX8" fmla="*/ 245745 w 315277"/>
                <a:gd name="connsiteY8" fmla="*/ 116205 h 127635"/>
                <a:gd name="connsiteX9" fmla="*/ 295275 w 315277"/>
                <a:gd name="connsiteY9" fmla="*/ 89535 h 127635"/>
                <a:gd name="connsiteX10" fmla="*/ 315278 w 315277"/>
                <a:gd name="connsiteY10" fmla="*/ 60960 h 127635"/>
                <a:gd name="connsiteX11" fmla="*/ 315278 w 315277"/>
                <a:gd name="connsiteY11" fmla="*/ 46673 h 127635"/>
                <a:gd name="connsiteX12" fmla="*/ 295275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95275" y="75248"/>
                  </a:moveTo>
                  <a:lnTo>
                    <a:pt x="245745" y="101917"/>
                  </a:lnTo>
                  <a:cubicBezTo>
                    <a:pt x="219075" y="117158"/>
                    <a:pt x="175260" y="117158"/>
                    <a:pt x="147638" y="101917"/>
                  </a:cubicBezTo>
                  <a:lnTo>
                    <a:pt x="20003" y="28575"/>
                  </a:lnTo>
                  <a:cubicBezTo>
                    <a:pt x="6668" y="20955"/>
                    <a:pt x="0" y="10477"/>
                    <a:pt x="0" y="0"/>
                  </a:cubicBezTo>
                  <a:lnTo>
                    <a:pt x="0" y="14288"/>
                  </a:lnTo>
                  <a:cubicBezTo>
                    <a:pt x="0" y="24765"/>
                    <a:pt x="6668" y="35242"/>
                    <a:pt x="20003" y="42863"/>
                  </a:cubicBezTo>
                  <a:lnTo>
                    <a:pt x="147638" y="116205"/>
                  </a:lnTo>
                  <a:cubicBezTo>
                    <a:pt x="174308" y="131445"/>
                    <a:pt x="218122" y="131445"/>
                    <a:pt x="245745" y="116205"/>
                  </a:cubicBezTo>
                  <a:lnTo>
                    <a:pt x="295275" y="89535"/>
                  </a:lnTo>
                  <a:cubicBezTo>
                    <a:pt x="308610" y="81915"/>
                    <a:pt x="315278" y="71438"/>
                    <a:pt x="315278" y="60960"/>
                  </a:cubicBezTo>
                  <a:lnTo>
                    <a:pt x="315278" y="46673"/>
                  </a:lnTo>
                  <a:cubicBezTo>
                    <a:pt x="315278" y="57150"/>
                    <a:pt x="308610" y="67627"/>
                    <a:pt x="295275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0"/>
            <p:cNvSpPr/>
            <p:nvPr/>
          </p:nvSpPr>
          <p:spPr>
            <a:xfrm>
              <a:off x="7608211" y="2886074"/>
              <a:ext cx="315994" cy="179069"/>
            </a:xfrm>
            <a:custGeom>
              <a:avLst/>
              <a:gdLst>
                <a:gd name="connsiteX0" fmla="*/ 295634 w 315994"/>
                <a:gd name="connsiteY0" fmla="*/ 84773 h 179069"/>
                <a:gd name="connsiteX1" fmla="*/ 295634 w 315994"/>
                <a:gd name="connsiteY1" fmla="*/ 140970 h 179069"/>
                <a:gd name="connsiteX2" fmla="*/ 246104 w 315994"/>
                <a:gd name="connsiteY2" fmla="*/ 167640 h 179069"/>
                <a:gd name="connsiteX3" fmla="*/ 147996 w 315994"/>
                <a:gd name="connsiteY3" fmla="*/ 167640 h 179069"/>
                <a:gd name="connsiteX4" fmla="*/ 20361 w 315994"/>
                <a:gd name="connsiteY4" fmla="*/ 94298 h 179069"/>
                <a:gd name="connsiteX5" fmla="*/ 20361 w 315994"/>
                <a:gd name="connsiteY5" fmla="*/ 38100 h 179069"/>
                <a:gd name="connsiteX6" fmla="*/ 69891 w 315994"/>
                <a:gd name="connsiteY6" fmla="*/ 11430 h 179069"/>
                <a:gd name="connsiteX7" fmla="*/ 167999 w 315994"/>
                <a:gd name="connsiteY7" fmla="*/ 11430 h 179069"/>
                <a:gd name="connsiteX8" fmla="*/ 295634 w 315994"/>
                <a:gd name="connsiteY8" fmla="*/ 84773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4" h="179069">
                  <a:moveTo>
                    <a:pt x="295634" y="84773"/>
                  </a:moveTo>
                  <a:cubicBezTo>
                    <a:pt x="322304" y="100013"/>
                    <a:pt x="323256" y="125730"/>
                    <a:pt x="295634" y="140970"/>
                  </a:cubicBezTo>
                  <a:lnTo>
                    <a:pt x="246104" y="167640"/>
                  </a:lnTo>
                  <a:cubicBezTo>
                    <a:pt x="219434" y="182880"/>
                    <a:pt x="175619" y="182880"/>
                    <a:pt x="147996" y="167640"/>
                  </a:cubicBezTo>
                  <a:lnTo>
                    <a:pt x="20361" y="94298"/>
                  </a:lnTo>
                  <a:cubicBezTo>
                    <a:pt x="-6309" y="79058"/>
                    <a:pt x="-7261" y="53340"/>
                    <a:pt x="20361" y="38100"/>
                  </a:cubicBezTo>
                  <a:lnTo>
                    <a:pt x="69891" y="11430"/>
                  </a:lnTo>
                  <a:cubicBezTo>
                    <a:pt x="96561" y="-3810"/>
                    <a:pt x="140376" y="-3810"/>
                    <a:pt x="167999" y="11430"/>
                  </a:cubicBezTo>
                  <a:lnTo>
                    <a:pt x="295634" y="84773"/>
                  </a:lnTo>
                  <a:close/>
                </a:path>
              </a:pathLst>
            </a:custGeom>
            <a:gradFill>
              <a:gsLst>
                <a:gs pos="15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2"/>
          <p:cNvGrpSpPr/>
          <p:nvPr/>
        </p:nvGrpSpPr>
        <p:grpSpPr>
          <a:xfrm>
            <a:off x="6289690" y="3720753"/>
            <a:ext cx="296911" cy="182574"/>
            <a:chOff x="7816808" y="2692717"/>
            <a:chExt cx="315994" cy="194309"/>
          </a:xfrm>
        </p:grpSpPr>
        <p:sp>
          <p:nvSpPr>
            <p:cNvPr id="48" name="Freeform: Shape 42"/>
            <p:cNvSpPr/>
            <p:nvPr/>
          </p:nvSpPr>
          <p:spPr>
            <a:xfrm>
              <a:off x="7817167" y="2759391"/>
              <a:ext cx="315277" cy="127635"/>
            </a:xfrm>
            <a:custGeom>
              <a:avLst/>
              <a:gdLst>
                <a:gd name="connsiteX0" fmla="*/ 295275 w 315277"/>
                <a:gd name="connsiteY0" fmla="*/ 75248 h 127635"/>
                <a:gd name="connsiteX1" fmla="*/ 245745 w 315277"/>
                <a:gd name="connsiteY1" fmla="*/ 101918 h 127635"/>
                <a:gd name="connsiteX2" fmla="*/ 147638 w 315277"/>
                <a:gd name="connsiteY2" fmla="*/ 101918 h 127635"/>
                <a:gd name="connsiteX3" fmla="*/ 20002 w 315277"/>
                <a:gd name="connsiteY3" fmla="*/ 28575 h 127635"/>
                <a:gd name="connsiteX4" fmla="*/ 0 w 315277"/>
                <a:gd name="connsiteY4" fmla="*/ 0 h 127635"/>
                <a:gd name="connsiteX5" fmla="*/ 0 w 315277"/>
                <a:gd name="connsiteY5" fmla="*/ 14288 h 127635"/>
                <a:gd name="connsiteX6" fmla="*/ 20002 w 315277"/>
                <a:gd name="connsiteY6" fmla="*/ 42863 h 127635"/>
                <a:gd name="connsiteX7" fmla="*/ 147638 w 315277"/>
                <a:gd name="connsiteY7" fmla="*/ 116205 h 127635"/>
                <a:gd name="connsiteX8" fmla="*/ 245745 w 315277"/>
                <a:gd name="connsiteY8" fmla="*/ 116205 h 127635"/>
                <a:gd name="connsiteX9" fmla="*/ 295275 w 315277"/>
                <a:gd name="connsiteY9" fmla="*/ 89535 h 127635"/>
                <a:gd name="connsiteX10" fmla="*/ 315277 w 315277"/>
                <a:gd name="connsiteY10" fmla="*/ 60960 h 127635"/>
                <a:gd name="connsiteX11" fmla="*/ 315277 w 315277"/>
                <a:gd name="connsiteY11" fmla="*/ 46673 h 127635"/>
                <a:gd name="connsiteX12" fmla="*/ 295275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95275" y="75248"/>
                  </a:moveTo>
                  <a:lnTo>
                    <a:pt x="245745" y="101918"/>
                  </a:lnTo>
                  <a:cubicBezTo>
                    <a:pt x="219075" y="117158"/>
                    <a:pt x="175260" y="117158"/>
                    <a:pt x="147638" y="101918"/>
                  </a:cubicBezTo>
                  <a:lnTo>
                    <a:pt x="20002" y="28575"/>
                  </a:lnTo>
                  <a:cubicBezTo>
                    <a:pt x="6668" y="20955"/>
                    <a:pt x="0" y="10478"/>
                    <a:pt x="0" y="0"/>
                  </a:cubicBezTo>
                  <a:lnTo>
                    <a:pt x="0" y="14288"/>
                  </a:lnTo>
                  <a:cubicBezTo>
                    <a:pt x="0" y="24765"/>
                    <a:pt x="6668" y="35243"/>
                    <a:pt x="20002" y="42863"/>
                  </a:cubicBezTo>
                  <a:lnTo>
                    <a:pt x="147638" y="116205"/>
                  </a:lnTo>
                  <a:cubicBezTo>
                    <a:pt x="174307" y="131445"/>
                    <a:pt x="218122" y="131445"/>
                    <a:pt x="245745" y="116205"/>
                  </a:cubicBezTo>
                  <a:lnTo>
                    <a:pt x="295275" y="89535"/>
                  </a:lnTo>
                  <a:cubicBezTo>
                    <a:pt x="308610" y="81915"/>
                    <a:pt x="315277" y="71438"/>
                    <a:pt x="315277" y="60960"/>
                  </a:cubicBezTo>
                  <a:lnTo>
                    <a:pt x="315277" y="46673"/>
                  </a:lnTo>
                  <a:cubicBezTo>
                    <a:pt x="315277" y="57150"/>
                    <a:pt x="308610" y="66675"/>
                    <a:pt x="295275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3"/>
            <p:cNvSpPr/>
            <p:nvPr/>
          </p:nvSpPr>
          <p:spPr>
            <a:xfrm>
              <a:off x="7816808" y="2692717"/>
              <a:ext cx="315994" cy="179069"/>
            </a:xfrm>
            <a:custGeom>
              <a:avLst/>
              <a:gdLst>
                <a:gd name="connsiteX0" fmla="*/ 295634 w 315994"/>
                <a:gd name="connsiteY0" fmla="*/ 84772 h 179069"/>
                <a:gd name="connsiteX1" fmla="*/ 295634 w 315994"/>
                <a:gd name="connsiteY1" fmla="*/ 140970 h 179069"/>
                <a:gd name="connsiteX2" fmla="*/ 246104 w 315994"/>
                <a:gd name="connsiteY2" fmla="*/ 167640 h 179069"/>
                <a:gd name="connsiteX3" fmla="*/ 147996 w 315994"/>
                <a:gd name="connsiteY3" fmla="*/ 167640 h 179069"/>
                <a:gd name="connsiteX4" fmla="*/ 20361 w 315994"/>
                <a:gd name="connsiteY4" fmla="*/ 94297 h 179069"/>
                <a:gd name="connsiteX5" fmla="*/ 20361 w 315994"/>
                <a:gd name="connsiteY5" fmla="*/ 38100 h 179069"/>
                <a:gd name="connsiteX6" fmla="*/ 69891 w 315994"/>
                <a:gd name="connsiteY6" fmla="*/ 11430 h 179069"/>
                <a:gd name="connsiteX7" fmla="*/ 167999 w 315994"/>
                <a:gd name="connsiteY7" fmla="*/ 11430 h 179069"/>
                <a:gd name="connsiteX8" fmla="*/ 295634 w 315994"/>
                <a:gd name="connsiteY8" fmla="*/ 84772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4" h="179069">
                  <a:moveTo>
                    <a:pt x="295634" y="84772"/>
                  </a:moveTo>
                  <a:cubicBezTo>
                    <a:pt x="322304" y="100012"/>
                    <a:pt x="323256" y="125730"/>
                    <a:pt x="295634" y="140970"/>
                  </a:cubicBezTo>
                  <a:lnTo>
                    <a:pt x="246104" y="167640"/>
                  </a:lnTo>
                  <a:cubicBezTo>
                    <a:pt x="219434" y="182880"/>
                    <a:pt x="175618" y="182880"/>
                    <a:pt x="147996" y="167640"/>
                  </a:cubicBezTo>
                  <a:lnTo>
                    <a:pt x="20361" y="94297"/>
                  </a:lnTo>
                  <a:cubicBezTo>
                    <a:pt x="-6309" y="79057"/>
                    <a:pt x="-7261" y="53340"/>
                    <a:pt x="20361" y="38100"/>
                  </a:cubicBezTo>
                  <a:lnTo>
                    <a:pt x="69891" y="11430"/>
                  </a:lnTo>
                  <a:cubicBezTo>
                    <a:pt x="96561" y="-3810"/>
                    <a:pt x="140376" y="-3810"/>
                    <a:pt x="167999" y="11430"/>
                  </a:cubicBezTo>
                  <a:lnTo>
                    <a:pt x="295634" y="84772"/>
                  </a:lnTo>
                  <a:close/>
                </a:path>
              </a:pathLst>
            </a:custGeom>
            <a:gradFill>
              <a:gsLst>
                <a:gs pos="15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2"/>
          <p:cNvGrpSpPr/>
          <p:nvPr/>
        </p:nvGrpSpPr>
        <p:grpSpPr>
          <a:xfrm>
            <a:off x="4149796" y="4372297"/>
            <a:ext cx="296911" cy="181680"/>
            <a:chOff x="5539381" y="3386137"/>
            <a:chExt cx="315995" cy="193357"/>
          </a:xfrm>
        </p:grpSpPr>
        <p:sp>
          <p:nvSpPr>
            <p:cNvPr id="51" name="Freeform: Shape 45"/>
            <p:cNvSpPr/>
            <p:nvPr/>
          </p:nvSpPr>
          <p:spPr>
            <a:xfrm>
              <a:off x="5539740" y="3451859"/>
              <a:ext cx="315277" cy="127635"/>
            </a:xfrm>
            <a:custGeom>
              <a:avLst/>
              <a:gdLst>
                <a:gd name="connsiteX0" fmla="*/ 20003 w 315277"/>
                <a:gd name="connsiteY0" fmla="*/ 75248 h 127635"/>
                <a:gd name="connsiteX1" fmla="*/ 69532 w 315277"/>
                <a:gd name="connsiteY1" fmla="*/ 101918 h 127635"/>
                <a:gd name="connsiteX2" fmla="*/ 167640 w 315277"/>
                <a:gd name="connsiteY2" fmla="*/ 101918 h 127635"/>
                <a:gd name="connsiteX3" fmla="*/ 295275 w 315277"/>
                <a:gd name="connsiteY3" fmla="*/ 28575 h 127635"/>
                <a:gd name="connsiteX4" fmla="*/ 315278 w 315277"/>
                <a:gd name="connsiteY4" fmla="*/ 0 h 127635"/>
                <a:gd name="connsiteX5" fmla="*/ 315278 w 315277"/>
                <a:gd name="connsiteY5" fmla="*/ 14288 h 127635"/>
                <a:gd name="connsiteX6" fmla="*/ 295275 w 315277"/>
                <a:gd name="connsiteY6" fmla="*/ 42863 h 127635"/>
                <a:gd name="connsiteX7" fmla="*/ 167640 w 315277"/>
                <a:gd name="connsiteY7" fmla="*/ 116205 h 127635"/>
                <a:gd name="connsiteX8" fmla="*/ 69532 w 315277"/>
                <a:gd name="connsiteY8" fmla="*/ 116205 h 127635"/>
                <a:gd name="connsiteX9" fmla="*/ 20003 w 315277"/>
                <a:gd name="connsiteY9" fmla="*/ 89535 h 127635"/>
                <a:gd name="connsiteX10" fmla="*/ 0 w 315277"/>
                <a:gd name="connsiteY10" fmla="*/ 60960 h 127635"/>
                <a:gd name="connsiteX11" fmla="*/ 0 w 315277"/>
                <a:gd name="connsiteY11" fmla="*/ 46673 h 127635"/>
                <a:gd name="connsiteX12" fmla="*/ 20003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0003" y="75248"/>
                  </a:moveTo>
                  <a:lnTo>
                    <a:pt x="69532" y="101918"/>
                  </a:lnTo>
                  <a:cubicBezTo>
                    <a:pt x="96203" y="117158"/>
                    <a:pt x="140017" y="117158"/>
                    <a:pt x="167640" y="101918"/>
                  </a:cubicBezTo>
                  <a:lnTo>
                    <a:pt x="295275" y="28575"/>
                  </a:lnTo>
                  <a:cubicBezTo>
                    <a:pt x="308610" y="20955"/>
                    <a:pt x="315278" y="10478"/>
                    <a:pt x="315278" y="0"/>
                  </a:cubicBezTo>
                  <a:lnTo>
                    <a:pt x="315278" y="14288"/>
                  </a:lnTo>
                  <a:cubicBezTo>
                    <a:pt x="315278" y="24765"/>
                    <a:pt x="308610" y="35243"/>
                    <a:pt x="295275" y="42863"/>
                  </a:cubicBezTo>
                  <a:lnTo>
                    <a:pt x="167640" y="116205"/>
                  </a:lnTo>
                  <a:cubicBezTo>
                    <a:pt x="140970" y="131445"/>
                    <a:pt x="97155" y="131445"/>
                    <a:pt x="69532" y="116205"/>
                  </a:cubicBezTo>
                  <a:lnTo>
                    <a:pt x="20003" y="89535"/>
                  </a:lnTo>
                  <a:cubicBezTo>
                    <a:pt x="6667" y="81915"/>
                    <a:pt x="0" y="71438"/>
                    <a:pt x="0" y="60960"/>
                  </a:cubicBezTo>
                  <a:lnTo>
                    <a:pt x="0" y="46673"/>
                  </a:lnTo>
                  <a:cubicBezTo>
                    <a:pt x="0" y="57150"/>
                    <a:pt x="6667" y="67628"/>
                    <a:pt x="20003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46"/>
            <p:cNvSpPr/>
            <p:nvPr/>
          </p:nvSpPr>
          <p:spPr>
            <a:xfrm>
              <a:off x="5539381" y="3386137"/>
              <a:ext cx="315995" cy="179069"/>
            </a:xfrm>
            <a:custGeom>
              <a:avLst/>
              <a:gdLst>
                <a:gd name="connsiteX0" fmla="*/ 20361 w 315995"/>
                <a:gd name="connsiteY0" fmla="*/ 84772 h 179069"/>
                <a:gd name="connsiteX1" fmla="*/ 20361 w 315995"/>
                <a:gd name="connsiteY1" fmla="*/ 140970 h 179069"/>
                <a:gd name="connsiteX2" fmla="*/ 69891 w 315995"/>
                <a:gd name="connsiteY2" fmla="*/ 167640 h 179069"/>
                <a:gd name="connsiteX3" fmla="*/ 167999 w 315995"/>
                <a:gd name="connsiteY3" fmla="*/ 167640 h 179069"/>
                <a:gd name="connsiteX4" fmla="*/ 295634 w 315995"/>
                <a:gd name="connsiteY4" fmla="*/ 94297 h 179069"/>
                <a:gd name="connsiteX5" fmla="*/ 295634 w 315995"/>
                <a:gd name="connsiteY5" fmla="*/ 38100 h 179069"/>
                <a:gd name="connsiteX6" fmla="*/ 246104 w 315995"/>
                <a:gd name="connsiteY6" fmla="*/ 11430 h 179069"/>
                <a:gd name="connsiteX7" fmla="*/ 147996 w 315995"/>
                <a:gd name="connsiteY7" fmla="*/ 11430 h 179069"/>
                <a:gd name="connsiteX8" fmla="*/ 20361 w 315995"/>
                <a:gd name="connsiteY8" fmla="*/ 84772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5" h="179069">
                  <a:moveTo>
                    <a:pt x="20361" y="84772"/>
                  </a:moveTo>
                  <a:cubicBezTo>
                    <a:pt x="-6309" y="100012"/>
                    <a:pt x="-7261" y="125730"/>
                    <a:pt x="20361" y="140970"/>
                  </a:cubicBezTo>
                  <a:lnTo>
                    <a:pt x="69891" y="167640"/>
                  </a:lnTo>
                  <a:cubicBezTo>
                    <a:pt x="96561" y="182880"/>
                    <a:pt x="140376" y="182880"/>
                    <a:pt x="167999" y="167640"/>
                  </a:cubicBezTo>
                  <a:lnTo>
                    <a:pt x="295634" y="94297"/>
                  </a:lnTo>
                  <a:cubicBezTo>
                    <a:pt x="322304" y="79057"/>
                    <a:pt x="323256" y="53340"/>
                    <a:pt x="295634" y="38100"/>
                  </a:cubicBezTo>
                  <a:lnTo>
                    <a:pt x="246104" y="11430"/>
                  </a:lnTo>
                  <a:cubicBezTo>
                    <a:pt x="219434" y="-3810"/>
                    <a:pt x="175619" y="-3810"/>
                    <a:pt x="147996" y="11430"/>
                  </a:cubicBezTo>
                  <a:lnTo>
                    <a:pt x="20361" y="84772"/>
                  </a:lnTo>
                  <a:close/>
                </a:path>
              </a:pathLst>
            </a:custGeom>
            <a:gradFill>
              <a:gsLst>
                <a:gs pos="15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2"/>
          <p:cNvGrpSpPr/>
          <p:nvPr/>
        </p:nvGrpSpPr>
        <p:grpSpPr>
          <a:xfrm>
            <a:off x="4418289" y="4318598"/>
            <a:ext cx="296911" cy="181680"/>
            <a:chOff x="5825131" y="3328987"/>
            <a:chExt cx="315995" cy="193357"/>
          </a:xfrm>
        </p:grpSpPr>
        <p:sp>
          <p:nvSpPr>
            <p:cNvPr id="54" name="Freeform: Shape 48"/>
            <p:cNvSpPr/>
            <p:nvPr/>
          </p:nvSpPr>
          <p:spPr>
            <a:xfrm>
              <a:off x="5825490" y="3394709"/>
              <a:ext cx="315277" cy="127635"/>
            </a:xfrm>
            <a:custGeom>
              <a:avLst/>
              <a:gdLst>
                <a:gd name="connsiteX0" fmla="*/ 20003 w 315277"/>
                <a:gd name="connsiteY0" fmla="*/ 75248 h 127635"/>
                <a:gd name="connsiteX1" fmla="*/ 69532 w 315277"/>
                <a:gd name="connsiteY1" fmla="*/ 101918 h 127635"/>
                <a:gd name="connsiteX2" fmla="*/ 167640 w 315277"/>
                <a:gd name="connsiteY2" fmla="*/ 101918 h 127635"/>
                <a:gd name="connsiteX3" fmla="*/ 295275 w 315277"/>
                <a:gd name="connsiteY3" fmla="*/ 28575 h 127635"/>
                <a:gd name="connsiteX4" fmla="*/ 315278 w 315277"/>
                <a:gd name="connsiteY4" fmla="*/ 0 h 127635"/>
                <a:gd name="connsiteX5" fmla="*/ 315278 w 315277"/>
                <a:gd name="connsiteY5" fmla="*/ 14288 h 127635"/>
                <a:gd name="connsiteX6" fmla="*/ 295275 w 315277"/>
                <a:gd name="connsiteY6" fmla="*/ 42863 h 127635"/>
                <a:gd name="connsiteX7" fmla="*/ 167640 w 315277"/>
                <a:gd name="connsiteY7" fmla="*/ 116205 h 127635"/>
                <a:gd name="connsiteX8" fmla="*/ 69532 w 315277"/>
                <a:gd name="connsiteY8" fmla="*/ 116205 h 127635"/>
                <a:gd name="connsiteX9" fmla="*/ 20003 w 315277"/>
                <a:gd name="connsiteY9" fmla="*/ 89535 h 127635"/>
                <a:gd name="connsiteX10" fmla="*/ 0 w 315277"/>
                <a:gd name="connsiteY10" fmla="*/ 60960 h 127635"/>
                <a:gd name="connsiteX11" fmla="*/ 0 w 315277"/>
                <a:gd name="connsiteY11" fmla="*/ 46673 h 127635"/>
                <a:gd name="connsiteX12" fmla="*/ 20003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0003" y="75248"/>
                  </a:moveTo>
                  <a:lnTo>
                    <a:pt x="69532" y="101918"/>
                  </a:lnTo>
                  <a:cubicBezTo>
                    <a:pt x="96203" y="117158"/>
                    <a:pt x="140017" y="117158"/>
                    <a:pt x="167640" y="101918"/>
                  </a:cubicBezTo>
                  <a:lnTo>
                    <a:pt x="295275" y="28575"/>
                  </a:lnTo>
                  <a:cubicBezTo>
                    <a:pt x="308610" y="20955"/>
                    <a:pt x="315278" y="10478"/>
                    <a:pt x="315278" y="0"/>
                  </a:cubicBezTo>
                  <a:lnTo>
                    <a:pt x="315278" y="14288"/>
                  </a:lnTo>
                  <a:cubicBezTo>
                    <a:pt x="315278" y="24765"/>
                    <a:pt x="308610" y="35243"/>
                    <a:pt x="295275" y="42863"/>
                  </a:cubicBezTo>
                  <a:lnTo>
                    <a:pt x="167640" y="116205"/>
                  </a:lnTo>
                  <a:cubicBezTo>
                    <a:pt x="140970" y="131445"/>
                    <a:pt x="97155" y="131445"/>
                    <a:pt x="69532" y="116205"/>
                  </a:cubicBezTo>
                  <a:lnTo>
                    <a:pt x="20003" y="89535"/>
                  </a:lnTo>
                  <a:cubicBezTo>
                    <a:pt x="6667" y="81915"/>
                    <a:pt x="0" y="71438"/>
                    <a:pt x="0" y="60960"/>
                  </a:cubicBezTo>
                  <a:lnTo>
                    <a:pt x="0" y="46673"/>
                  </a:lnTo>
                  <a:cubicBezTo>
                    <a:pt x="0" y="57150"/>
                    <a:pt x="6667" y="67628"/>
                    <a:pt x="20003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9"/>
            <p:cNvSpPr/>
            <p:nvPr/>
          </p:nvSpPr>
          <p:spPr>
            <a:xfrm>
              <a:off x="5825131" y="3328987"/>
              <a:ext cx="315995" cy="179069"/>
            </a:xfrm>
            <a:custGeom>
              <a:avLst/>
              <a:gdLst>
                <a:gd name="connsiteX0" fmla="*/ 20361 w 315995"/>
                <a:gd name="connsiteY0" fmla="*/ 84772 h 179069"/>
                <a:gd name="connsiteX1" fmla="*/ 20361 w 315995"/>
                <a:gd name="connsiteY1" fmla="*/ 140970 h 179069"/>
                <a:gd name="connsiteX2" fmla="*/ 69891 w 315995"/>
                <a:gd name="connsiteY2" fmla="*/ 167640 h 179069"/>
                <a:gd name="connsiteX3" fmla="*/ 167999 w 315995"/>
                <a:gd name="connsiteY3" fmla="*/ 167640 h 179069"/>
                <a:gd name="connsiteX4" fmla="*/ 295634 w 315995"/>
                <a:gd name="connsiteY4" fmla="*/ 94297 h 179069"/>
                <a:gd name="connsiteX5" fmla="*/ 295634 w 315995"/>
                <a:gd name="connsiteY5" fmla="*/ 38100 h 179069"/>
                <a:gd name="connsiteX6" fmla="*/ 246104 w 315995"/>
                <a:gd name="connsiteY6" fmla="*/ 11430 h 179069"/>
                <a:gd name="connsiteX7" fmla="*/ 147996 w 315995"/>
                <a:gd name="connsiteY7" fmla="*/ 11430 h 179069"/>
                <a:gd name="connsiteX8" fmla="*/ 20361 w 315995"/>
                <a:gd name="connsiteY8" fmla="*/ 84772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5" h="179069">
                  <a:moveTo>
                    <a:pt x="20361" y="84772"/>
                  </a:moveTo>
                  <a:cubicBezTo>
                    <a:pt x="-6309" y="100012"/>
                    <a:pt x="-7261" y="125730"/>
                    <a:pt x="20361" y="140970"/>
                  </a:cubicBezTo>
                  <a:lnTo>
                    <a:pt x="69891" y="167640"/>
                  </a:lnTo>
                  <a:cubicBezTo>
                    <a:pt x="96561" y="182880"/>
                    <a:pt x="140376" y="182880"/>
                    <a:pt x="167999" y="167640"/>
                  </a:cubicBezTo>
                  <a:lnTo>
                    <a:pt x="295634" y="94297"/>
                  </a:lnTo>
                  <a:cubicBezTo>
                    <a:pt x="322304" y="79057"/>
                    <a:pt x="323256" y="53340"/>
                    <a:pt x="295634" y="38100"/>
                  </a:cubicBezTo>
                  <a:lnTo>
                    <a:pt x="246104" y="11430"/>
                  </a:lnTo>
                  <a:cubicBezTo>
                    <a:pt x="219434" y="-3810"/>
                    <a:pt x="175619" y="-3810"/>
                    <a:pt x="147996" y="11430"/>
                  </a:cubicBezTo>
                  <a:lnTo>
                    <a:pt x="20361" y="84772"/>
                  </a:lnTo>
                  <a:close/>
                </a:path>
              </a:pathLst>
            </a:custGeom>
            <a:gradFill>
              <a:gsLst>
                <a:gs pos="15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aphic 2"/>
          <p:cNvGrpSpPr/>
          <p:nvPr/>
        </p:nvGrpSpPr>
        <p:grpSpPr>
          <a:xfrm>
            <a:off x="4710946" y="4258635"/>
            <a:ext cx="296911" cy="181680"/>
            <a:chOff x="6136598" y="3265169"/>
            <a:chExt cx="315995" cy="193357"/>
          </a:xfrm>
        </p:grpSpPr>
        <p:sp>
          <p:nvSpPr>
            <p:cNvPr id="57" name="Freeform: Shape 51"/>
            <p:cNvSpPr/>
            <p:nvPr/>
          </p:nvSpPr>
          <p:spPr>
            <a:xfrm>
              <a:off x="6136957" y="3330891"/>
              <a:ext cx="315277" cy="127635"/>
            </a:xfrm>
            <a:custGeom>
              <a:avLst/>
              <a:gdLst>
                <a:gd name="connsiteX0" fmla="*/ 20003 w 315277"/>
                <a:gd name="connsiteY0" fmla="*/ 75248 h 127635"/>
                <a:gd name="connsiteX1" fmla="*/ 69533 w 315277"/>
                <a:gd name="connsiteY1" fmla="*/ 101917 h 127635"/>
                <a:gd name="connsiteX2" fmla="*/ 167640 w 315277"/>
                <a:gd name="connsiteY2" fmla="*/ 101917 h 127635"/>
                <a:gd name="connsiteX3" fmla="*/ 295275 w 315277"/>
                <a:gd name="connsiteY3" fmla="*/ 28575 h 127635"/>
                <a:gd name="connsiteX4" fmla="*/ 315278 w 315277"/>
                <a:gd name="connsiteY4" fmla="*/ 0 h 127635"/>
                <a:gd name="connsiteX5" fmla="*/ 315278 w 315277"/>
                <a:gd name="connsiteY5" fmla="*/ 14288 h 127635"/>
                <a:gd name="connsiteX6" fmla="*/ 295275 w 315277"/>
                <a:gd name="connsiteY6" fmla="*/ 42863 h 127635"/>
                <a:gd name="connsiteX7" fmla="*/ 167640 w 315277"/>
                <a:gd name="connsiteY7" fmla="*/ 116205 h 127635"/>
                <a:gd name="connsiteX8" fmla="*/ 69533 w 315277"/>
                <a:gd name="connsiteY8" fmla="*/ 116205 h 127635"/>
                <a:gd name="connsiteX9" fmla="*/ 20003 w 315277"/>
                <a:gd name="connsiteY9" fmla="*/ 89535 h 127635"/>
                <a:gd name="connsiteX10" fmla="*/ 0 w 315277"/>
                <a:gd name="connsiteY10" fmla="*/ 60960 h 127635"/>
                <a:gd name="connsiteX11" fmla="*/ 0 w 315277"/>
                <a:gd name="connsiteY11" fmla="*/ 46673 h 127635"/>
                <a:gd name="connsiteX12" fmla="*/ 20003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0003" y="75248"/>
                  </a:moveTo>
                  <a:lnTo>
                    <a:pt x="69533" y="101917"/>
                  </a:lnTo>
                  <a:cubicBezTo>
                    <a:pt x="96203" y="117158"/>
                    <a:pt x="140018" y="117158"/>
                    <a:pt x="167640" y="101917"/>
                  </a:cubicBezTo>
                  <a:lnTo>
                    <a:pt x="295275" y="28575"/>
                  </a:lnTo>
                  <a:cubicBezTo>
                    <a:pt x="308610" y="20955"/>
                    <a:pt x="315278" y="10478"/>
                    <a:pt x="315278" y="0"/>
                  </a:cubicBezTo>
                  <a:lnTo>
                    <a:pt x="315278" y="14288"/>
                  </a:lnTo>
                  <a:cubicBezTo>
                    <a:pt x="315278" y="24765"/>
                    <a:pt x="308610" y="35242"/>
                    <a:pt x="295275" y="42863"/>
                  </a:cubicBezTo>
                  <a:lnTo>
                    <a:pt x="167640" y="116205"/>
                  </a:lnTo>
                  <a:cubicBezTo>
                    <a:pt x="140970" y="131445"/>
                    <a:pt x="97155" y="131445"/>
                    <a:pt x="69533" y="116205"/>
                  </a:cubicBezTo>
                  <a:lnTo>
                    <a:pt x="20003" y="89535"/>
                  </a:lnTo>
                  <a:cubicBezTo>
                    <a:pt x="6668" y="81915"/>
                    <a:pt x="0" y="71438"/>
                    <a:pt x="0" y="60960"/>
                  </a:cubicBezTo>
                  <a:lnTo>
                    <a:pt x="0" y="46673"/>
                  </a:lnTo>
                  <a:cubicBezTo>
                    <a:pt x="0" y="58103"/>
                    <a:pt x="6668" y="67628"/>
                    <a:pt x="20003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2"/>
            <p:cNvSpPr/>
            <p:nvPr/>
          </p:nvSpPr>
          <p:spPr>
            <a:xfrm>
              <a:off x="6136598" y="3265169"/>
              <a:ext cx="315995" cy="179070"/>
            </a:xfrm>
            <a:custGeom>
              <a:avLst/>
              <a:gdLst>
                <a:gd name="connsiteX0" fmla="*/ 20361 w 315995"/>
                <a:gd name="connsiteY0" fmla="*/ 84773 h 179070"/>
                <a:gd name="connsiteX1" fmla="*/ 20361 w 315995"/>
                <a:gd name="connsiteY1" fmla="*/ 140970 h 179070"/>
                <a:gd name="connsiteX2" fmla="*/ 69891 w 315995"/>
                <a:gd name="connsiteY2" fmla="*/ 167640 h 179070"/>
                <a:gd name="connsiteX3" fmla="*/ 167999 w 315995"/>
                <a:gd name="connsiteY3" fmla="*/ 167640 h 179070"/>
                <a:gd name="connsiteX4" fmla="*/ 295634 w 315995"/>
                <a:gd name="connsiteY4" fmla="*/ 94298 h 179070"/>
                <a:gd name="connsiteX5" fmla="*/ 295634 w 315995"/>
                <a:gd name="connsiteY5" fmla="*/ 38100 h 179070"/>
                <a:gd name="connsiteX6" fmla="*/ 246104 w 315995"/>
                <a:gd name="connsiteY6" fmla="*/ 11430 h 179070"/>
                <a:gd name="connsiteX7" fmla="*/ 147996 w 315995"/>
                <a:gd name="connsiteY7" fmla="*/ 11430 h 179070"/>
                <a:gd name="connsiteX8" fmla="*/ 20361 w 315995"/>
                <a:gd name="connsiteY8" fmla="*/ 84773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5" h="179070">
                  <a:moveTo>
                    <a:pt x="20361" y="84773"/>
                  </a:moveTo>
                  <a:cubicBezTo>
                    <a:pt x="-6309" y="100013"/>
                    <a:pt x="-7261" y="125730"/>
                    <a:pt x="20361" y="140970"/>
                  </a:cubicBezTo>
                  <a:lnTo>
                    <a:pt x="69891" y="167640"/>
                  </a:lnTo>
                  <a:cubicBezTo>
                    <a:pt x="96561" y="182880"/>
                    <a:pt x="140376" y="182880"/>
                    <a:pt x="167999" y="167640"/>
                  </a:cubicBezTo>
                  <a:lnTo>
                    <a:pt x="295634" y="94298"/>
                  </a:lnTo>
                  <a:cubicBezTo>
                    <a:pt x="322304" y="79058"/>
                    <a:pt x="323256" y="53340"/>
                    <a:pt x="295634" y="38100"/>
                  </a:cubicBezTo>
                  <a:lnTo>
                    <a:pt x="246104" y="11430"/>
                  </a:lnTo>
                  <a:cubicBezTo>
                    <a:pt x="219434" y="-3810"/>
                    <a:pt x="175619" y="-3810"/>
                    <a:pt x="147996" y="11430"/>
                  </a:cubicBezTo>
                  <a:lnTo>
                    <a:pt x="20361" y="84773"/>
                  </a:lnTo>
                  <a:close/>
                </a:path>
              </a:pathLst>
            </a:custGeom>
            <a:gradFill>
              <a:gsLst>
                <a:gs pos="15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Freeform: Shape 53"/>
          <p:cNvSpPr/>
          <p:nvPr/>
        </p:nvSpPr>
        <p:spPr>
          <a:xfrm>
            <a:off x="4864770" y="5011534"/>
            <a:ext cx="1191217" cy="688684"/>
          </a:xfrm>
          <a:custGeom>
            <a:avLst/>
            <a:gdLst>
              <a:gd name="connsiteX0" fmla="*/ 1201581 w 1267781"/>
              <a:gd name="connsiteY0" fmla="*/ 275034 h 732948"/>
              <a:gd name="connsiteX1" fmla="*/ 1202533 w 1267781"/>
              <a:gd name="connsiteY1" fmla="*/ 457914 h 732948"/>
              <a:gd name="connsiteX2" fmla="*/ 793911 w 1267781"/>
              <a:gd name="connsiteY2" fmla="*/ 695087 h 732948"/>
              <a:gd name="connsiteX3" fmla="*/ 477681 w 1267781"/>
              <a:gd name="connsiteY3" fmla="*/ 695087 h 732948"/>
              <a:gd name="connsiteX4" fmla="*/ 66201 w 1267781"/>
              <a:gd name="connsiteY4" fmla="*/ 457914 h 732948"/>
              <a:gd name="connsiteX5" fmla="*/ 65248 w 1267781"/>
              <a:gd name="connsiteY5" fmla="*/ 275034 h 732948"/>
              <a:gd name="connsiteX6" fmla="*/ 473871 w 1267781"/>
              <a:gd name="connsiteY6" fmla="*/ 37862 h 732948"/>
              <a:gd name="connsiteX7" fmla="*/ 790101 w 1267781"/>
              <a:gd name="connsiteY7" fmla="*/ 37862 h 732948"/>
              <a:gd name="connsiteX8" fmla="*/ 1201581 w 1267781"/>
              <a:gd name="connsiteY8" fmla="*/ 275034 h 73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781" h="732948">
                <a:moveTo>
                  <a:pt x="1201581" y="275034"/>
                </a:moveTo>
                <a:cubicBezTo>
                  <a:pt x="1289211" y="325517"/>
                  <a:pt x="1290163" y="407432"/>
                  <a:pt x="1202533" y="457914"/>
                </a:cubicBezTo>
                <a:lnTo>
                  <a:pt x="793911" y="695087"/>
                </a:lnTo>
                <a:cubicBezTo>
                  <a:pt x="707233" y="745569"/>
                  <a:pt x="565311" y="745569"/>
                  <a:pt x="477681" y="695087"/>
                </a:cubicBezTo>
                <a:lnTo>
                  <a:pt x="66201" y="457914"/>
                </a:lnTo>
                <a:cubicBezTo>
                  <a:pt x="-21429" y="407432"/>
                  <a:pt x="-22382" y="325517"/>
                  <a:pt x="65248" y="275034"/>
                </a:cubicBezTo>
                <a:lnTo>
                  <a:pt x="473871" y="37862"/>
                </a:lnTo>
                <a:cubicBezTo>
                  <a:pt x="560548" y="-12621"/>
                  <a:pt x="702471" y="-12621"/>
                  <a:pt x="790101" y="37862"/>
                </a:cubicBezTo>
                <a:lnTo>
                  <a:pt x="1201581" y="2750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aphic 2"/>
          <p:cNvGrpSpPr/>
          <p:nvPr/>
        </p:nvGrpSpPr>
        <p:grpSpPr>
          <a:xfrm>
            <a:off x="4713074" y="4125954"/>
            <a:ext cx="1494612" cy="921378"/>
            <a:chOff x="6138862" y="3123961"/>
            <a:chExt cx="1590675" cy="980598"/>
          </a:xfrm>
        </p:grpSpPr>
        <p:sp>
          <p:nvSpPr>
            <p:cNvPr id="61" name="Freeform: Shape 55"/>
            <p:cNvSpPr/>
            <p:nvPr/>
          </p:nvSpPr>
          <p:spPr>
            <a:xfrm>
              <a:off x="6138862" y="3583304"/>
              <a:ext cx="1590675" cy="521255"/>
            </a:xfrm>
            <a:custGeom>
              <a:avLst/>
              <a:gdLst>
                <a:gd name="connsiteX0" fmla="*/ 1508760 w 1590675"/>
                <a:gd name="connsiteY0" fmla="*/ 116205 h 521255"/>
                <a:gd name="connsiteX1" fmla="*/ 996315 w 1590675"/>
                <a:gd name="connsiteY1" fmla="*/ 414338 h 521255"/>
                <a:gd name="connsiteX2" fmla="*/ 599122 w 1590675"/>
                <a:gd name="connsiteY2" fmla="*/ 414338 h 521255"/>
                <a:gd name="connsiteX3" fmla="*/ 82868 w 1590675"/>
                <a:gd name="connsiteY3" fmla="*/ 116205 h 521255"/>
                <a:gd name="connsiteX4" fmla="*/ 0 w 1590675"/>
                <a:gd name="connsiteY4" fmla="*/ 0 h 521255"/>
                <a:gd name="connsiteX5" fmla="*/ 0 w 1590675"/>
                <a:gd name="connsiteY5" fmla="*/ 59055 h 521255"/>
                <a:gd name="connsiteX6" fmla="*/ 82868 w 1590675"/>
                <a:gd name="connsiteY6" fmla="*/ 175260 h 521255"/>
                <a:gd name="connsiteX7" fmla="*/ 599122 w 1590675"/>
                <a:gd name="connsiteY7" fmla="*/ 473392 h 521255"/>
                <a:gd name="connsiteX8" fmla="*/ 996315 w 1590675"/>
                <a:gd name="connsiteY8" fmla="*/ 473392 h 521255"/>
                <a:gd name="connsiteX9" fmla="*/ 1508760 w 1590675"/>
                <a:gd name="connsiteY9" fmla="*/ 175260 h 521255"/>
                <a:gd name="connsiteX10" fmla="*/ 1590675 w 1590675"/>
                <a:gd name="connsiteY10" fmla="*/ 60960 h 521255"/>
                <a:gd name="connsiteX11" fmla="*/ 1590675 w 1590675"/>
                <a:gd name="connsiteY11" fmla="*/ 1905 h 521255"/>
                <a:gd name="connsiteX12" fmla="*/ 1508760 w 1590675"/>
                <a:gd name="connsiteY12" fmla="*/ 116205 h 52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0675" h="521255">
                  <a:moveTo>
                    <a:pt x="1508760" y="116205"/>
                  </a:moveTo>
                  <a:lnTo>
                    <a:pt x="996315" y="414338"/>
                  </a:lnTo>
                  <a:cubicBezTo>
                    <a:pt x="886778" y="478155"/>
                    <a:pt x="709613" y="478155"/>
                    <a:pt x="599122" y="414338"/>
                  </a:cubicBezTo>
                  <a:lnTo>
                    <a:pt x="82868" y="116205"/>
                  </a:lnTo>
                  <a:cubicBezTo>
                    <a:pt x="27622" y="83820"/>
                    <a:pt x="0" y="41910"/>
                    <a:pt x="0" y="0"/>
                  </a:cubicBezTo>
                  <a:lnTo>
                    <a:pt x="0" y="59055"/>
                  </a:lnTo>
                  <a:cubicBezTo>
                    <a:pt x="0" y="100965"/>
                    <a:pt x="27622" y="142875"/>
                    <a:pt x="82868" y="175260"/>
                  </a:cubicBezTo>
                  <a:lnTo>
                    <a:pt x="599122" y="473392"/>
                  </a:lnTo>
                  <a:cubicBezTo>
                    <a:pt x="708660" y="537210"/>
                    <a:pt x="886778" y="537210"/>
                    <a:pt x="996315" y="473392"/>
                  </a:cubicBezTo>
                  <a:lnTo>
                    <a:pt x="1508760" y="175260"/>
                  </a:lnTo>
                  <a:cubicBezTo>
                    <a:pt x="1563053" y="143828"/>
                    <a:pt x="1590675" y="102870"/>
                    <a:pt x="1590675" y="60960"/>
                  </a:cubicBezTo>
                  <a:lnTo>
                    <a:pt x="1590675" y="1905"/>
                  </a:lnTo>
                  <a:cubicBezTo>
                    <a:pt x="1590675" y="43815"/>
                    <a:pt x="1563053" y="84773"/>
                    <a:pt x="1508760" y="116205"/>
                  </a:cubicBezTo>
                  <a:close/>
                </a:path>
              </a:pathLst>
            </a:custGeom>
            <a:gradFill>
              <a:gsLst>
                <a:gs pos="15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56"/>
            <p:cNvSpPr/>
            <p:nvPr/>
          </p:nvSpPr>
          <p:spPr>
            <a:xfrm>
              <a:off x="6139099" y="3123961"/>
              <a:ext cx="1590201" cy="921543"/>
            </a:xfrm>
            <a:custGeom>
              <a:avLst/>
              <a:gdLst>
                <a:gd name="connsiteX0" fmla="*/ 1507571 w 1590201"/>
                <a:gd name="connsiteY0" fmla="*/ 345996 h 921543"/>
                <a:gd name="connsiteX1" fmla="*/ 1508523 w 1590201"/>
                <a:gd name="connsiteY1" fmla="*/ 575548 h 921543"/>
                <a:gd name="connsiteX2" fmla="*/ 996078 w 1590201"/>
                <a:gd name="connsiteY2" fmla="*/ 873681 h 921543"/>
                <a:gd name="connsiteX3" fmla="*/ 598886 w 1590201"/>
                <a:gd name="connsiteY3" fmla="*/ 873681 h 921543"/>
                <a:gd name="connsiteX4" fmla="*/ 82631 w 1590201"/>
                <a:gd name="connsiteY4" fmla="*/ 575548 h 921543"/>
                <a:gd name="connsiteX5" fmla="*/ 81678 w 1590201"/>
                <a:gd name="connsiteY5" fmla="*/ 345996 h 921543"/>
                <a:gd name="connsiteX6" fmla="*/ 594123 w 1590201"/>
                <a:gd name="connsiteY6" fmla="*/ 47863 h 921543"/>
                <a:gd name="connsiteX7" fmla="*/ 991316 w 1590201"/>
                <a:gd name="connsiteY7" fmla="*/ 47863 h 921543"/>
                <a:gd name="connsiteX8" fmla="*/ 1507571 w 1590201"/>
                <a:gd name="connsiteY8" fmla="*/ 345996 h 92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201" h="921543">
                  <a:moveTo>
                    <a:pt x="1507571" y="345996"/>
                  </a:moveTo>
                  <a:cubicBezTo>
                    <a:pt x="1617108" y="409813"/>
                    <a:pt x="1618061" y="512683"/>
                    <a:pt x="1508523" y="575548"/>
                  </a:cubicBezTo>
                  <a:lnTo>
                    <a:pt x="996078" y="873681"/>
                  </a:lnTo>
                  <a:cubicBezTo>
                    <a:pt x="886541" y="937498"/>
                    <a:pt x="709376" y="937498"/>
                    <a:pt x="598886" y="873681"/>
                  </a:cubicBezTo>
                  <a:lnTo>
                    <a:pt x="82631" y="575548"/>
                  </a:lnTo>
                  <a:cubicBezTo>
                    <a:pt x="-26907" y="511731"/>
                    <a:pt x="-27859" y="408861"/>
                    <a:pt x="81678" y="345996"/>
                  </a:cubicBezTo>
                  <a:lnTo>
                    <a:pt x="594123" y="47863"/>
                  </a:lnTo>
                  <a:cubicBezTo>
                    <a:pt x="703661" y="-15954"/>
                    <a:pt x="880826" y="-15954"/>
                    <a:pt x="991316" y="47863"/>
                  </a:cubicBezTo>
                  <a:lnTo>
                    <a:pt x="1507571" y="345996"/>
                  </a:lnTo>
                  <a:close/>
                </a:path>
              </a:pathLst>
            </a:custGeom>
            <a:gradFill>
              <a:gsLst>
                <a:gs pos="15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aphic 2"/>
          <p:cNvGrpSpPr/>
          <p:nvPr/>
        </p:nvGrpSpPr>
        <p:grpSpPr>
          <a:xfrm>
            <a:off x="7346812" y="3676815"/>
            <a:ext cx="296911" cy="181680"/>
            <a:chOff x="5539381" y="3386137"/>
            <a:chExt cx="315995" cy="193357"/>
          </a:xfrm>
        </p:grpSpPr>
        <p:sp>
          <p:nvSpPr>
            <p:cNvPr id="64" name="Freeform: Shape 58"/>
            <p:cNvSpPr/>
            <p:nvPr/>
          </p:nvSpPr>
          <p:spPr>
            <a:xfrm>
              <a:off x="5539740" y="3451859"/>
              <a:ext cx="315277" cy="127635"/>
            </a:xfrm>
            <a:custGeom>
              <a:avLst/>
              <a:gdLst>
                <a:gd name="connsiteX0" fmla="*/ 20003 w 315277"/>
                <a:gd name="connsiteY0" fmla="*/ 75248 h 127635"/>
                <a:gd name="connsiteX1" fmla="*/ 69532 w 315277"/>
                <a:gd name="connsiteY1" fmla="*/ 101918 h 127635"/>
                <a:gd name="connsiteX2" fmla="*/ 167640 w 315277"/>
                <a:gd name="connsiteY2" fmla="*/ 101918 h 127635"/>
                <a:gd name="connsiteX3" fmla="*/ 295275 w 315277"/>
                <a:gd name="connsiteY3" fmla="*/ 28575 h 127635"/>
                <a:gd name="connsiteX4" fmla="*/ 315278 w 315277"/>
                <a:gd name="connsiteY4" fmla="*/ 0 h 127635"/>
                <a:gd name="connsiteX5" fmla="*/ 315278 w 315277"/>
                <a:gd name="connsiteY5" fmla="*/ 14288 h 127635"/>
                <a:gd name="connsiteX6" fmla="*/ 295275 w 315277"/>
                <a:gd name="connsiteY6" fmla="*/ 42863 h 127635"/>
                <a:gd name="connsiteX7" fmla="*/ 167640 w 315277"/>
                <a:gd name="connsiteY7" fmla="*/ 116205 h 127635"/>
                <a:gd name="connsiteX8" fmla="*/ 69532 w 315277"/>
                <a:gd name="connsiteY8" fmla="*/ 116205 h 127635"/>
                <a:gd name="connsiteX9" fmla="*/ 20003 w 315277"/>
                <a:gd name="connsiteY9" fmla="*/ 89535 h 127635"/>
                <a:gd name="connsiteX10" fmla="*/ 0 w 315277"/>
                <a:gd name="connsiteY10" fmla="*/ 60960 h 127635"/>
                <a:gd name="connsiteX11" fmla="*/ 0 w 315277"/>
                <a:gd name="connsiteY11" fmla="*/ 46673 h 127635"/>
                <a:gd name="connsiteX12" fmla="*/ 20003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0003" y="75248"/>
                  </a:moveTo>
                  <a:lnTo>
                    <a:pt x="69532" y="101918"/>
                  </a:lnTo>
                  <a:cubicBezTo>
                    <a:pt x="96203" y="117158"/>
                    <a:pt x="140017" y="117158"/>
                    <a:pt x="167640" y="101918"/>
                  </a:cubicBezTo>
                  <a:lnTo>
                    <a:pt x="295275" y="28575"/>
                  </a:lnTo>
                  <a:cubicBezTo>
                    <a:pt x="308610" y="20955"/>
                    <a:pt x="315278" y="10478"/>
                    <a:pt x="315278" y="0"/>
                  </a:cubicBezTo>
                  <a:lnTo>
                    <a:pt x="315278" y="14288"/>
                  </a:lnTo>
                  <a:cubicBezTo>
                    <a:pt x="315278" y="24765"/>
                    <a:pt x="308610" y="35243"/>
                    <a:pt x="295275" y="42863"/>
                  </a:cubicBezTo>
                  <a:lnTo>
                    <a:pt x="167640" y="116205"/>
                  </a:lnTo>
                  <a:cubicBezTo>
                    <a:pt x="140970" y="131445"/>
                    <a:pt x="97155" y="131445"/>
                    <a:pt x="69532" y="116205"/>
                  </a:cubicBezTo>
                  <a:lnTo>
                    <a:pt x="20003" y="89535"/>
                  </a:lnTo>
                  <a:cubicBezTo>
                    <a:pt x="6667" y="81915"/>
                    <a:pt x="0" y="71438"/>
                    <a:pt x="0" y="60960"/>
                  </a:cubicBezTo>
                  <a:lnTo>
                    <a:pt x="0" y="46673"/>
                  </a:lnTo>
                  <a:cubicBezTo>
                    <a:pt x="0" y="57150"/>
                    <a:pt x="6667" y="67628"/>
                    <a:pt x="20003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59"/>
            <p:cNvSpPr/>
            <p:nvPr/>
          </p:nvSpPr>
          <p:spPr>
            <a:xfrm>
              <a:off x="5539381" y="3386137"/>
              <a:ext cx="315995" cy="179069"/>
            </a:xfrm>
            <a:custGeom>
              <a:avLst/>
              <a:gdLst>
                <a:gd name="connsiteX0" fmla="*/ 20361 w 315995"/>
                <a:gd name="connsiteY0" fmla="*/ 84772 h 179069"/>
                <a:gd name="connsiteX1" fmla="*/ 20361 w 315995"/>
                <a:gd name="connsiteY1" fmla="*/ 140970 h 179069"/>
                <a:gd name="connsiteX2" fmla="*/ 69891 w 315995"/>
                <a:gd name="connsiteY2" fmla="*/ 167640 h 179069"/>
                <a:gd name="connsiteX3" fmla="*/ 167999 w 315995"/>
                <a:gd name="connsiteY3" fmla="*/ 167640 h 179069"/>
                <a:gd name="connsiteX4" fmla="*/ 295634 w 315995"/>
                <a:gd name="connsiteY4" fmla="*/ 94297 h 179069"/>
                <a:gd name="connsiteX5" fmla="*/ 295634 w 315995"/>
                <a:gd name="connsiteY5" fmla="*/ 38100 h 179069"/>
                <a:gd name="connsiteX6" fmla="*/ 246104 w 315995"/>
                <a:gd name="connsiteY6" fmla="*/ 11430 h 179069"/>
                <a:gd name="connsiteX7" fmla="*/ 147996 w 315995"/>
                <a:gd name="connsiteY7" fmla="*/ 11430 h 179069"/>
                <a:gd name="connsiteX8" fmla="*/ 20361 w 315995"/>
                <a:gd name="connsiteY8" fmla="*/ 84772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5" h="179069">
                  <a:moveTo>
                    <a:pt x="20361" y="84772"/>
                  </a:moveTo>
                  <a:cubicBezTo>
                    <a:pt x="-6309" y="100012"/>
                    <a:pt x="-7261" y="125730"/>
                    <a:pt x="20361" y="140970"/>
                  </a:cubicBezTo>
                  <a:lnTo>
                    <a:pt x="69891" y="167640"/>
                  </a:lnTo>
                  <a:cubicBezTo>
                    <a:pt x="96561" y="182880"/>
                    <a:pt x="140376" y="182880"/>
                    <a:pt x="167999" y="167640"/>
                  </a:cubicBezTo>
                  <a:lnTo>
                    <a:pt x="295634" y="94297"/>
                  </a:lnTo>
                  <a:cubicBezTo>
                    <a:pt x="322304" y="79057"/>
                    <a:pt x="323256" y="53340"/>
                    <a:pt x="295634" y="38100"/>
                  </a:cubicBezTo>
                  <a:lnTo>
                    <a:pt x="246104" y="11430"/>
                  </a:lnTo>
                  <a:cubicBezTo>
                    <a:pt x="219434" y="-3810"/>
                    <a:pt x="175619" y="-3810"/>
                    <a:pt x="147996" y="11430"/>
                  </a:cubicBezTo>
                  <a:lnTo>
                    <a:pt x="20361" y="84772"/>
                  </a:lnTo>
                  <a:close/>
                </a:path>
              </a:pathLst>
            </a:custGeom>
            <a:gradFill>
              <a:gsLst>
                <a:gs pos="15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aphic 2"/>
          <p:cNvGrpSpPr/>
          <p:nvPr/>
        </p:nvGrpSpPr>
        <p:grpSpPr>
          <a:xfrm>
            <a:off x="7615305" y="3623116"/>
            <a:ext cx="296911" cy="181680"/>
            <a:chOff x="5825131" y="3328987"/>
            <a:chExt cx="315995" cy="193357"/>
          </a:xfrm>
        </p:grpSpPr>
        <p:sp>
          <p:nvSpPr>
            <p:cNvPr id="67" name="Freeform: Shape 61"/>
            <p:cNvSpPr/>
            <p:nvPr/>
          </p:nvSpPr>
          <p:spPr>
            <a:xfrm>
              <a:off x="5825490" y="3394709"/>
              <a:ext cx="315277" cy="127635"/>
            </a:xfrm>
            <a:custGeom>
              <a:avLst/>
              <a:gdLst>
                <a:gd name="connsiteX0" fmla="*/ 20003 w 315277"/>
                <a:gd name="connsiteY0" fmla="*/ 75248 h 127635"/>
                <a:gd name="connsiteX1" fmla="*/ 69532 w 315277"/>
                <a:gd name="connsiteY1" fmla="*/ 101918 h 127635"/>
                <a:gd name="connsiteX2" fmla="*/ 167640 w 315277"/>
                <a:gd name="connsiteY2" fmla="*/ 101918 h 127635"/>
                <a:gd name="connsiteX3" fmla="*/ 295275 w 315277"/>
                <a:gd name="connsiteY3" fmla="*/ 28575 h 127635"/>
                <a:gd name="connsiteX4" fmla="*/ 315278 w 315277"/>
                <a:gd name="connsiteY4" fmla="*/ 0 h 127635"/>
                <a:gd name="connsiteX5" fmla="*/ 315278 w 315277"/>
                <a:gd name="connsiteY5" fmla="*/ 14288 h 127635"/>
                <a:gd name="connsiteX6" fmla="*/ 295275 w 315277"/>
                <a:gd name="connsiteY6" fmla="*/ 42863 h 127635"/>
                <a:gd name="connsiteX7" fmla="*/ 167640 w 315277"/>
                <a:gd name="connsiteY7" fmla="*/ 116205 h 127635"/>
                <a:gd name="connsiteX8" fmla="*/ 69532 w 315277"/>
                <a:gd name="connsiteY8" fmla="*/ 116205 h 127635"/>
                <a:gd name="connsiteX9" fmla="*/ 20003 w 315277"/>
                <a:gd name="connsiteY9" fmla="*/ 89535 h 127635"/>
                <a:gd name="connsiteX10" fmla="*/ 0 w 315277"/>
                <a:gd name="connsiteY10" fmla="*/ 60960 h 127635"/>
                <a:gd name="connsiteX11" fmla="*/ 0 w 315277"/>
                <a:gd name="connsiteY11" fmla="*/ 46673 h 127635"/>
                <a:gd name="connsiteX12" fmla="*/ 20003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0003" y="75248"/>
                  </a:moveTo>
                  <a:lnTo>
                    <a:pt x="69532" y="101918"/>
                  </a:lnTo>
                  <a:cubicBezTo>
                    <a:pt x="96203" y="117158"/>
                    <a:pt x="140017" y="117158"/>
                    <a:pt x="167640" y="101918"/>
                  </a:cubicBezTo>
                  <a:lnTo>
                    <a:pt x="295275" y="28575"/>
                  </a:lnTo>
                  <a:cubicBezTo>
                    <a:pt x="308610" y="20955"/>
                    <a:pt x="315278" y="10478"/>
                    <a:pt x="315278" y="0"/>
                  </a:cubicBezTo>
                  <a:lnTo>
                    <a:pt x="315278" y="14288"/>
                  </a:lnTo>
                  <a:cubicBezTo>
                    <a:pt x="315278" y="24765"/>
                    <a:pt x="308610" y="35243"/>
                    <a:pt x="295275" y="42863"/>
                  </a:cubicBezTo>
                  <a:lnTo>
                    <a:pt x="167640" y="116205"/>
                  </a:lnTo>
                  <a:cubicBezTo>
                    <a:pt x="140970" y="131445"/>
                    <a:pt x="97155" y="131445"/>
                    <a:pt x="69532" y="116205"/>
                  </a:cubicBezTo>
                  <a:lnTo>
                    <a:pt x="20003" y="89535"/>
                  </a:lnTo>
                  <a:cubicBezTo>
                    <a:pt x="6667" y="81915"/>
                    <a:pt x="0" y="71438"/>
                    <a:pt x="0" y="60960"/>
                  </a:cubicBezTo>
                  <a:lnTo>
                    <a:pt x="0" y="46673"/>
                  </a:lnTo>
                  <a:cubicBezTo>
                    <a:pt x="0" y="57150"/>
                    <a:pt x="6667" y="67628"/>
                    <a:pt x="20003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2"/>
            <p:cNvSpPr/>
            <p:nvPr/>
          </p:nvSpPr>
          <p:spPr>
            <a:xfrm>
              <a:off x="5825131" y="3328987"/>
              <a:ext cx="315995" cy="179069"/>
            </a:xfrm>
            <a:custGeom>
              <a:avLst/>
              <a:gdLst>
                <a:gd name="connsiteX0" fmla="*/ 20361 w 315995"/>
                <a:gd name="connsiteY0" fmla="*/ 84772 h 179069"/>
                <a:gd name="connsiteX1" fmla="*/ 20361 w 315995"/>
                <a:gd name="connsiteY1" fmla="*/ 140970 h 179069"/>
                <a:gd name="connsiteX2" fmla="*/ 69891 w 315995"/>
                <a:gd name="connsiteY2" fmla="*/ 167640 h 179069"/>
                <a:gd name="connsiteX3" fmla="*/ 167999 w 315995"/>
                <a:gd name="connsiteY3" fmla="*/ 167640 h 179069"/>
                <a:gd name="connsiteX4" fmla="*/ 295634 w 315995"/>
                <a:gd name="connsiteY4" fmla="*/ 94297 h 179069"/>
                <a:gd name="connsiteX5" fmla="*/ 295634 w 315995"/>
                <a:gd name="connsiteY5" fmla="*/ 38100 h 179069"/>
                <a:gd name="connsiteX6" fmla="*/ 246104 w 315995"/>
                <a:gd name="connsiteY6" fmla="*/ 11430 h 179069"/>
                <a:gd name="connsiteX7" fmla="*/ 147996 w 315995"/>
                <a:gd name="connsiteY7" fmla="*/ 11430 h 179069"/>
                <a:gd name="connsiteX8" fmla="*/ 20361 w 315995"/>
                <a:gd name="connsiteY8" fmla="*/ 84772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5" h="179069">
                  <a:moveTo>
                    <a:pt x="20361" y="84772"/>
                  </a:moveTo>
                  <a:cubicBezTo>
                    <a:pt x="-6309" y="100012"/>
                    <a:pt x="-7261" y="125730"/>
                    <a:pt x="20361" y="140970"/>
                  </a:cubicBezTo>
                  <a:lnTo>
                    <a:pt x="69891" y="167640"/>
                  </a:lnTo>
                  <a:cubicBezTo>
                    <a:pt x="96561" y="182880"/>
                    <a:pt x="140376" y="182880"/>
                    <a:pt x="167999" y="167640"/>
                  </a:cubicBezTo>
                  <a:lnTo>
                    <a:pt x="295634" y="94297"/>
                  </a:lnTo>
                  <a:cubicBezTo>
                    <a:pt x="322304" y="79057"/>
                    <a:pt x="323256" y="53340"/>
                    <a:pt x="295634" y="38100"/>
                  </a:cubicBezTo>
                  <a:lnTo>
                    <a:pt x="246104" y="11430"/>
                  </a:lnTo>
                  <a:cubicBezTo>
                    <a:pt x="219434" y="-3810"/>
                    <a:pt x="175619" y="-3810"/>
                    <a:pt x="147996" y="11430"/>
                  </a:cubicBezTo>
                  <a:lnTo>
                    <a:pt x="20361" y="84772"/>
                  </a:lnTo>
                  <a:close/>
                </a:path>
              </a:pathLst>
            </a:custGeom>
            <a:gradFill>
              <a:gsLst>
                <a:gs pos="15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aphic 2"/>
          <p:cNvGrpSpPr/>
          <p:nvPr/>
        </p:nvGrpSpPr>
        <p:grpSpPr>
          <a:xfrm>
            <a:off x="7907962" y="3563153"/>
            <a:ext cx="296911" cy="181680"/>
            <a:chOff x="6136598" y="3265169"/>
            <a:chExt cx="315995" cy="193357"/>
          </a:xfrm>
        </p:grpSpPr>
        <p:sp>
          <p:nvSpPr>
            <p:cNvPr id="70" name="Freeform: Shape 64"/>
            <p:cNvSpPr/>
            <p:nvPr/>
          </p:nvSpPr>
          <p:spPr>
            <a:xfrm>
              <a:off x="6136957" y="3330891"/>
              <a:ext cx="315277" cy="127635"/>
            </a:xfrm>
            <a:custGeom>
              <a:avLst/>
              <a:gdLst>
                <a:gd name="connsiteX0" fmla="*/ 20003 w 315277"/>
                <a:gd name="connsiteY0" fmla="*/ 75248 h 127635"/>
                <a:gd name="connsiteX1" fmla="*/ 69533 w 315277"/>
                <a:gd name="connsiteY1" fmla="*/ 101917 h 127635"/>
                <a:gd name="connsiteX2" fmla="*/ 167640 w 315277"/>
                <a:gd name="connsiteY2" fmla="*/ 101917 h 127635"/>
                <a:gd name="connsiteX3" fmla="*/ 295275 w 315277"/>
                <a:gd name="connsiteY3" fmla="*/ 28575 h 127635"/>
                <a:gd name="connsiteX4" fmla="*/ 315278 w 315277"/>
                <a:gd name="connsiteY4" fmla="*/ 0 h 127635"/>
                <a:gd name="connsiteX5" fmla="*/ 315278 w 315277"/>
                <a:gd name="connsiteY5" fmla="*/ 14288 h 127635"/>
                <a:gd name="connsiteX6" fmla="*/ 295275 w 315277"/>
                <a:gd name="connsiteY6" fmla="*/ 42863 h 127635"/>
                <a:gd name="connsiteX7" fmla="*/ 167640 w 315277"/>
                <a:gd name="connsiteY7" fmla="*/ 116205 h 127635"/>
                <a:gd name="connsiteX8" fmla="*/ 69533 w 315277"/>
                <a:gd name="connsiteY8" fmla="*/ 116205 h 127635"/>
                <a:gd name="connsiteX9" fmla="*/ 20003 w 315277"/>
                <a:gd name="connsiteY9" fmla="*/ 89535 h 127635"/>
                <a:gd name="connsiteX10" fmla="*/ 0 w 315277"/>
                <a:gd name="connsiteY10" fmla="*/ 60960 h 127635"/>
                <a:gd name="connsiteX11" fmla="*/ 0 w 315277"/>
                <a:gd name="connsiteY11" fmla="*/ 46673 h 127635"/>
                <a:gd name="connsiteX12" fmla="*/ 20003 w 315277"/>
                <a:gd name="connsiteY12" fmla="*/ 7524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7" h="127635">
                  <a:moveTo>
                    <a:pt x="20003" y="75248"/>
                  </a:moveTo>
                  <a:lnTo>
                    <a:pt x="69533" y="101917"/>
                  </a:lnTo>
                  <a:cubicBezTo>
                    <a:pt x="96203" y="117158"/>
                    <a:pt x="140018" y="117158"/>
                    <a:pt x="167640" y="101917"/>
                  </a:cubicBezTo>
                  <a:lnTo>
                    <a:pt x="295275" y="28575"/>
                  </a:lnTo>
                  <a:cubicBezTo>
                    <a:pt x="308610" y="20955"/>
                    <a:pt x="315278" y="10478"/>
                    <a:pt x="315278" y="0"/>
                  </a:cubicBezTo>
                  <a:lnTo>
                    <a:pt x="315278" y="14288"/>
                  </a:lnTo>
                  <a:cubicBezTo>
                    <a:pt x="315278" y="24765"/>
                    <a:pt x="308610" y="35242"/>
                    <a:pt x="295275" y="42863"/>
                  </a:cubicBezTo>
                  <a:lnTo>
                    <a:pt x="167640" y="116205"/>
                  </a:lnTo>
                  <a:cubicBezTo>
                    <a:pt x="140970" y="131445"/>
                    <a:pt x="97155" y="131445"/>
                    <a:pt x="69533" y="116205"/>
                  </a:cubicBezTo>
                  <a:lnTo>
                    <a:pt x="20003" y="89535"/>
                  </a:lnTo>
                  <a:cubicBezTo>
                    <a:pt x="6668" y="81915"/>
                    <a:pt x="0" y="71438"/>
                    <a:pt x="0" y="60960"/>
                  </a:cubicBezTo>
                  <a:lnTo>
                    <a:pt x="0" y="46673"/>
                  </a:lnTo>
                  <a:cubicBezTo>
                    <a:pt x="0" y="58103"/>
                    <a:pt x="6668" y="67628"/>
                    <a:pt x="20003" y="75248"/>
                  </a:cubicBezTo>
                  <a:close/>
                </a:path>
              </a:pathLst>
            </a:custGeom>
            <a:gradFill>
              <a:gsLst>
                <a:gs pos="15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65"/>
            <p:cNvSpPr/>
            <p:nvPr/>
          </p:nvSpPr>
          <p:spPr>
            <a:xfrm>
              <a:off x="6136598" y="3265169"/>
              <a:ext cx="315995" cy="179070"/>
            </a:xfrm>
            <a:custGeom>
              <a:avLst/>
              <a:gdLst>
                <a:gd name="connsiteX0" fmla="*/ 20361 w 315995"/>
                <a:gd name="connsiteY0" fmla="*/ 84773 h 179070"/>
                <a:gd name="connsiteX1" fmla="*/ 20361 w 315995"/>
                <a:gd name="connsiteY1" fmla="*/ 140970 h 179070"/>
                <a:gd name="connsiteX2" fmla="*/ 69891 w 315995"/>
                <a:gd name="connsiteY2" fmla="*/ 167640 h 179070"/>
                <a:gd name="connsiteX3" fmla="*/ 167999 w 315995"/>
                <a:gd name="connsiteY3" fmla="*/ 167640 h 179070"/>
                <a:gd name="connsiteX4" fmla="*/ 295634 w 315995"/>
                <a:gd name="connsiteY4" fmla="*/ 94298 h 179070"/>
                <a:gd name="connsiteX5" fmla="*/ 295634 w 315995"/>
                <a:gd name="connsiteY5" fmla="*/ 38100 h 179070"/>
                <a:gd name="connsiteX6" fmla="*/ 246104 w 315995"/>
                <a:gd name="connsiteY6" fmla="*/ 11430 h 179070"/>
                <a:gd name="connsiteX7" fmla="*/ 147996 w 315995"/>
                <a:gd name="connsiteY7" fmla="*/ 11430 h 179070"/>
                <a:gd name="connsiteX8" fmla="*/ 20361 w 315995"/>
                <a:gd name="connsiteY8" fmla="*/ 84773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995" h="179070">
                  <a:moveTo>
                    <a:pt x="20361" y="84773"/>
                  </a:moveTo>
                  <a:cubicBezTo>
                    <a:pt x="-6309" y="100013"/>
                    <a:pt x="-7261" y="125730"/>
                    <a:pt x="20361" y="140970"/>
                  </a:cubicBezTo>
                  <a:lnTo>
                    <a:pt x="69891" y="167640"/>
                  </a:lnTo>
                  <a:cubicBezTo>
                    <a:pt x="96561" y="182880"/>
                    <a:pt x="140376" y="182880"/>
                    <a:pt x="167999" y="167640"/>
                  </a:cubicBezTo>
                  <a:lnTo>
                    <a:pt x="295634" y="94298"/>
                  </a:lnTo>
                  <a:cubicBezTo>
                    <a:pt x="322304" y="79058"/>
                    <a:pt x="323256" y="53340"/>
                    <a:pt x="295634" y="38100"/>
                  </a:cubicBezTo>
                  <a:lnTo>
                    <a:pt x="246104" y="11430"/>
                  </a:lnTo>
                  <a:cubicBezTo>
                    <a:pt x="219434" y="-3810"/>
                    <a:pt x="175619" y="-3810"/>
                    <a:pt x="147996" y="11430"/>
                  </a:cubicBezTo>
                  <a:lnTo>
                    <a:pt x="20361" y="84773"/>
                  </a:lnTo>
                  <a:close/>
                </a:path>
              </a:pathLst>
            </a:custGeom>
            <a:gradFill>
              <a:gsLst>
                <a:gs pos="15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Freeform: Shape 66"/>
          <p:cNvSpPr/>
          <p:nvPr/>
        </p:nvSpPr>
        <p:spPr>
          <a:xfrm>
            <a:off x="8061786" y="4500278"/>
            <a:ext cx="1191217" cy="688684"/>
          </a:xfrm>
          <a:custGeom>
            <a:avLst/>
            <a:gdLst>
              <a:gd name="connsiteX0" fmla="*/ 1201581 w 1267781"/>
              <a:gd name="connsiteY0" fmla="*/ 275034 h 732948"/>
              <a:gd name="connsiteX1" fmla="*/ 1202533 w 1267781"/>
              <a:gd name="connsiteY1" fmla="*/ 457914 h 732948"/>
              <a:gd name="connsiteX2" fmla="*/ 793911 w 1267781"/>
              <a:gd name="connsiteY2" fmla="*/ 695087 h 732948"/>
              <a:gd name="connsiteX3" fmla="*/ 477681 w 1267781"/>
              <a:gd name="connsiteY3" fmla="*/ 695087 h 732948"/>
              <a:gd name="connsiteX4" fmla="*/ 66201 w 1267781"/>
              <a:gd name="connsiteY4" fmla="*/ 457914 h 732948"/>
              <a:gd name="connsiteX5" fmla="*/ 65248 w 1267781"/>
              <a:gd name="connsiteY5" fmla="*/ 275034 h 732948"/>
              <a:gd name="connsiteX6" fmla="*/ 473871 w 1267781"/>
              <a:gd name="connsiteY6" fmla="*/ 37862 h 732948"/>
              <a:gd name="connsiteX7" fmla="*/ 790101 w 1267781"/>
              <a:gd name="connsiteY7" fmla="*/ 37862 h 732948"/>
              <a:gd name="connsiteX8" fmla="*/ 1201581 w 1267781"/>
              <a:gd name="connsiteY8" fmla="*/ 275034 h 73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781" h="732948">
                <a:moveTo>
                  <a:pt x="1201581" y="275034"/>
                </a:moveTo>
                <a:cubicBezTo>
                  <a:pt x="1289211" y="325517"/>
                  <a:pt x="1290163" y="407432"/>
                  <a:pt x="1202533" y="457914"/>
                </a:cubicBezTo>
                <a:lnTo>
                  <a:pt x="793911" y="695087"/>
                </a:lnTo>
                <a:cubicBezTo>
                  <a:pt x="707233" y="745569"/>
                  <a:pt x="565311" y="745569"/>
                  <a:pt x="477681" y="695087"/>
                </a:cubicBezTo>
                <a:lnTo>
                  <a:pt x="66201" y="457914"/>
                </a:lnTo>
                <a:cubicBezTo>
                  <a:pt x="-21429" y="407432"/>
                  <a:pt x="-22382" y="325517"/>
                  <a:pt x="65248" y="275034"/>
                </a:cubicBezTo>
                <a:lnTo>
                  <a:pt x="473871" y="37862"/>
                </a:lnTo>
                <a:cubicBezTo>
                  <a:pt x="560548" y="-12621"/>
                  <a:pt x="702471" y="-12621"/>
                  <a:pt x="790101" y="37862"/>
                </a:cubicBezTo>
                <a:lnTo>
                  <a:pt x="1201581" y="2750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3" name="Graphic 2"/>
          <p:cNvGrpSpPr/>
          <p:nvPr/>
        </p:nvGrpSpPr>
        <p:grpSpPr>
          <a:xfrm>
            <a:off x="7910089" y="3430472"/>
            <a:ext cx="1494612" cy="921378"/>
            <a:chOff x="6138862" y="3123961"/>
            <a:chExt cx="1590675" cy="980598"/>
          </a:xfrm>
        </p:grpSpPr>
        <p:sp>
          <p:nvSpPr>
            <p:cNvPr id="74" name="Freeform: Shape 68"/>
            <p:cNvSpPr/>
            <p:nvPr/>
          </p:nvSpPr>
          <p:spPr>
            <a:xfrm>
              <a:off x="6138862" y="3583304"/>
              <a:ext cx="1590675" cy="521255"/>
            </a:xfrm>
            <a:custGeom>
              <a:avLst/>
              <a:gdLst>
                <a:gd name="connsiteX0" fmla="*/ 1508760 w 1590675"/>
                <a:gd name="connsiteY0" fmla="*/ 116205 h 521255"/>
                <a:gd name="connsiteX1" fmla="*/ 996315 w 1590675"/>
                <a:gd name="connsiteY1" fmla="*/ 414338 h 521255"/>
                <a:gd name="connsiteX2" fmla="*/ 599122 w 1590675"/>
                <a:gd name="connsiteY2" fmla="*/ 414338 h 521255"/>
                <a:gd name="connsiteX3" fmla="*/ 82868 w 1590675"/>
                <a:gd name="connsiteY3" fmla="*/ 116205 h 521255"/>
                <a:gd name="connsiteX4" fmla="*/ 0 w 1590675"/>
                <a:gd name="connsiteY4" fmla="*/ 0 h 521255"/>
                <a:gd name="connsiteX5" fmla="*/ 0 w 1590675"/>
                <a:gd name="connsiteY5" fmla="*/ 59055 h 521255"/>
                <a:gd name="connsiteX6" fmla="*/ 82868 w 1590675"/>
                <a:gd name="connsiteY6" fmla="*/ 175260 h 521255"/>
                <a:gd name="connsiteX7" fmla="*/ 599122 w 1590675"/>
                <a:gd name="connsiteY7" fmla="*/ 473392 h 521255"/>
                <a:gd name="connsiteX8" fmla="*/ 996315 w 1590675"/>
                <a:gd name="connsiteY8" fmla="*/ 473392 h 521255"/>
                <a:gd name="connsiteX9" fmla="*/ 1508760 w 1590675"/>
                <a:gd name="connsiteY9" fmla="*/ 175260 h 521255"/>
                <a:gd name="connsiteX10" fmla="*/ 1590675 w 1590675"/>
                <a:gd name="connsiteY10" fmla="*/ 60960 h 521255"/>
                <a:gd name="connsiteX11" fmla="*/ 1590675 w 1590675"/>
                <a:gd name="connsiteY11" fmla="*/ 1905 h 521255"/>
                <a:gd name="connsiteX12" fmla="*/ 1508760 w 1590675"/>
                <a:gd name="connsiteY12" fmla="*/ 116205 h 52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0675" h="521255">
                  <a:moveTo>
                    <a:pt x="1508760" y="116205"/>
                  </a:moveTo>
                  <a:lnTo>
                    <a:pt x="996315" y="414338"/>
                  </a:lnTo>
                  <a:cubicBezTo>
                    <a:pt x="886778" y="478155"/>
                    <a:pt x="709613" y="478155"/>
                    <a:pt x="599122" y="414338"/>
                  </a:cubicBezTo>
                  <a:lnTo>
                    <a:pt x="82868" y="116205"/>
                  </a:lnTo>
                  <a:cubicBezTo>
                    <a:pt x="27622" y="83820"/>
                    <a:pt x="0" y="41910"/>
                    <a:pt x="0" y="0"/>
                  </a:cubicBezTo>
                  <a:lnTo>
                    <a:pt x="0" y="59055"/>
                  </a:lnTo>
                  <a:cubicBezTo>
                    <a:pt x="0" y="100965"/>
                    <a:pt x="27622" y="142875"/>
                    <a:pt x="82868" y="175260"/>
                  </a:cubicBezTo>
                  <a:lnTo>
                    <a:pt x="599122" y="473392"/>
                  </a:lnTo>
                  <a:cubicBezTo>
                    <a:pt x="708660" y="537210"/>
                    <a:pt x="886778" y="537210"/>
                    <a:pt x="996315" y="473392"/>
                  </a:cubicBezTo>
                  <a:lnTo>
                    <a:pt x="1508760" y="175260"/>
                  </a:lnTo>
                  <a:cubicBezTo>
                    <a:pt x="1563053" y="143828"/>
                    <a:pt x="1590675" y="102870"/>
                    <a:pt x="1590675" y="60960"/>
                  </a:cubicBezTo>
                  <a:lnTo>
                    <a:pt x="1590675" y="1905"/>
                  </a:lnTo>
                  <a:cubicBezTo>
                    <a:pt x="1590675" y="43815"/>
                    <a:pt x="1563053" y="84773"/>
                    <a:pt x="1508760" y="116205"/>
                  </a:cubicBezTo>
                  <a:close/>
                </a:path>
              </a:pathLst>
            </a:custGeom>
            <a:gradFill>
              <a:gsLst>
                <a:gs pos="15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69"/>
            <p:cNvSpPr/>
            <p:nvPr/>
          </p:nvSpPr>
          <p:spPr>
            <a:xfrm>
              <a:off x="6139099" y="3123961"/>
              <a:ext cx="1590201" cy="921543"/>
            </a:xfrm>
            <a:custGeom>
              <a:avLst/>
              <a:gdLst>
                <a:gd name="connsiteX0" fmla="*/ 1507571 w 1590201"/>
                <a:gd name="connsiteY0" fmla="*/ 345996 h 921543"/>
                <a:gd name="connsiteX1" fmla="*/ 1508523 w 1590201"/>
                <a:gd name="connsiteY1" fmla="*/ 575548 h 921543"/>
                <a:gd name="connsiteX2" fmla="*/ 996078 w 1590201"/>
                <a:gd name="connsiteY2" fmla="*/ 873681 h 921543"/>
                <a:gd name="connsiteX3" fmla="*/ 598886 w 1590201"/>
                <a:gd name="connsiteY3" fmla="*/ 873681 h 921543"/>
                <a:gd name="connsiteX4" fmla="*/ 82631 w 1590201"/>
                <a:gd name="connsiteY4" fmla="*/ 575548 h 921543"/>
                <a:gd name="connsiteX5" fmla="*/ 81678 w 1590201"/>
                <a:gd name="connsiteY5" fmla="*/ 345996 h 921543"/>
                <a:gd name="connsiteX6" fmla="*/ 594123 w 1590201"/>
                <a:gd name="connsiteY6" fmla="*/ 47863 h 921543"/>
                <a:gd name="connsiteX7" fmla="*/ 991316 w 1590201"/>
                <a:gd name="connsiteY7" fmla="*/ 47863 h 921543"/>
                <a:gd name="connsiteX8" fmla="*/ 1507571 w 1590201"/>
                <a:gd name="connsiteY8" fmla="*/ 345996 h 92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201" h="921543">
                  <a:moveTo>
                    <a:pt x="1507571" y="345996"/>
                  </a:moveTo>
                  <a:cubicBezTo>
                    <a:pt x="1617108" y="409813"/>
                    <a:pt x="1618061" y="512683"/>
                    <a:pt x="1508523" y="575548"/>
                  </a:cubicBezTo>
                  <a:lnTo>
                    <a:pt x="996078" y="873681"/>
                  </a:lnTo>
                  <a:cubicBezTo>
                    <a:pt x="886541" y="937498"/>
                    <a:pt x="709376" y="937498"/>
                    <a:pt x="598886" y="873681"/>
                  </a:cubicBezTo>
                  <a:lnTo>
                    <a:pt x="82631" y="575548"/>
                  </a:lnTo>
                  <a:cubicBezTo>
                    <a:pt x="-26907" y="511731"/>
                    <a:pt x="-27859" y="408861"/>
                    <a:pt x="81678" y="345996"/>
                  </a:cubicBezTo>
                  <a:lnTo>
                    <a:pt x="594123" y="47863"/>
                  </a:lnTo>
                  <a:cubicBezTo>
                    <a:pt x="703661" y="-15954"/>
                    <a:pt x="880826" y="-15954"/>
                    <a:pt x="991316" y="47863"/>
                  </a:cubicBezTo>
                  <a:lnTo>
                    <a:pt x="1507571" y="345996"/>
                  </a:lnTo>
                  <a:close/>
                </a:path>
              </a:pathLst>
            </a:custGeom>
            <a:gradFill>
              <a:gsLst>
                <a:gs pos="15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922813" y="4680838"/>
            <a:ext cx="1024714" cy="848330"/>
            <a:chOff x="2023048" y="3406139"/>
            <a:chExt cx="1006437" cy="833199"/>
          </a:xfrm>
        </p:grpSpPr>
        <p:grpSp>
          <p:nvGrpSpPr>
            <p:cNvPr id="77" name="Graphic 51"/>
            <p:cNvGrpSpPr/>
            <p:nvPr/>
          </p:nvGrpSpPr>
          <p:grpSpPr>
            <a:xfrm>
              <a:off x="2023048" y="3539727"/>
              <a:ext cx="1006437" cy="699611"/>
              <a:chOff x="2023048" y="3539727"/>
              <a:chExt cx="1006437" cy="699611"/>
            </a:xfrm>
          </p:grpSpPr>
          <p:sp>
            <p:nvSpPr>
              <p:cNvPr id="136" name="Freeform: Shape 135"/>
              <p:cNvSpPr/>
              <p:nvPr/>
            </p:nvSpPr>
            <p:spPr>
              <a:xfrm>
                <a:off x="2023048" y="3655932"/>
                <a:ext cx="1004887" cy="583406"/>
              </a:xfrm>
              <a:custGeom>
                <a:avLst/>
                <a:gdLst>
                  <a:gd name="connsiteX0" fmla="*/ 11430 w 1004887"/>
                  <a:gd name="connsiteY0" fmla="*/ 186452 h 583406"/>
                  <a:gd name="connsiteX1" fmla="*/ 11430 w 1004887"/>
                  <a:gd name="connsiteY1" fmla="*/ 216932 h 583406"/>
                  <a:gd name="connsiteX2" fmla="*/ 40958 w 1004887"/>
                  <a:gd name="connsiteY2" fmla="*/ 234077 h 583406"/>
                  <a:gd name="connsiteX3" fmla="*/ 580073 w 1004887"/>
                  <a:gd name="connsiteY3" fmla="*/ 550307 h 583406"/>
                  <a:gd name="connsiteX4" fmla="*/ 624840 w 1004887"/>
                  <a:gd name="connsiteY4" fmla="*/ 576977 h 583406"/>
                  <a:gd name="connsiteX5" fmla="*/ 678180 w 1004887"/>
                  <a:gd name="connsiteY5" fmla="*/ 576977 h 583406"/>
                  <a:gd name="connsiteX6" fmla="*/ 993458 w 1004887"/>
                  <a:gd name="connsiteY6" fmla="*/ 396002 h 583406"/>
                  <a:gd name="connsiteX7" fmla="*/ 993458 w 1004887"/>
                  <a:gd name="connsiteY7" fmla="*/ 365522 h 583406"/>
                  <a:gd name="connsiteX8" fmla="*/ 380048 w 1004887"/>
                  <a:gd name="connsiteY8" fmla="*/ 6429 h 583406"/>
                  <a:gd name="connsiteX9" fmla="*/ 326708 w 1004887"/>
                  <a:gd name="connsiteY9" fmla="*/ 6429 h 583406"/>
                  <a:gd name="connsiteX10" fmla="*/ 11430 w 1004887"/>
                  <a:gd name="connsiteY10" fmla="*/ 186452 h 58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4887" h="583406">
                    <a:moveTo>
                      <a:pt x="11430" y="186452"/>
                    </a:moveTo>
                    <a:cubicBezTo>
                      <a:pt x="-3810" y="195024"/>
                      <a:pt x="-3810" y="208359"/>
                      <a:pt x="11430" y="216932"/>
                    </a:cubicBezTo>
                    <a:lnTo>
                      <a:pt x="40958" y="234077"/>
                    </a:lnTo>
                    <a:lnTo>
                      <a:pt x="580073" y="550307"/>
                    </a:lnTo>
                    <a:lnTo>
                      <a:pt x="624840" y="576977"/>
                    </a:lnTo>
                    <a:cubicBezTo>
                      <a:pt x="639128" y="585549"/>
                      <a:pt x="662940" y="585549"/>
                      <a:pt x="678180" y="576977"/>
                    </a:cubicBezTo>
                    <a:lnTo>
                      <a:pt x="993458" y="396002"/>
                    </a:lnTo>
                    <a:cubicBezTo>
                      <a:pt x="1008698" y="387429"/>
                      <a:pt x="1008698" y="374094"/>
                      <a:pt x="993458" y="365522"/>
                    </a:cubicBezTo>
                    <a:lnTo>
                      <a:pt x="380048" y="6429"/>
                    </a:lnTo>
                    <a:cubicBezTo>
                      <a:pt x="365760" y="-2143"/>
                      <a:pt x="341948" y="-2143"/>
                      <a:pt x="326708" y="6429"/>
                    </a:cubicBezTo>
                    <a:lnTo>
                      <a:pt x="11430" y="18645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2023048" y="3743324"/>
                <a:ext cx="40004" cy="81914"/>
              </a:xfrm>
              <a:custGeom>
                <a:avLst/>
                <a:gdLst>
                  <a:gd name="connsiteX0" fmla="*/ 0 w 40004"/>
                  <a:gd name="connsiteY0" fmla="*/ 0 h 81914"/>
                  <a:gd name="connsiteX1" fmla="*/ 953 w 40004"/>
                  <a:gd name="connsiteY1" fmla="*/ 3810 h 81914"/>
                  <a:gd name="connsiteX2" fmla="*/ 953 w 40004"/>
                  <a:gd name="connsiteY2" fmla="*/ 3810 h 81914"/>
                  <a:gd name="connsiteX3" fmla="*/ 2858 w 40004"/>
                  <a:gd name="connsiteY3" fmla="*/ 7620 h 81914"/>
                  <a:gd name="connsiteX4" fmla="*/ 2858 w 40004"/>
                  <a:gd name="connsiteY4" fmla="*/ 8572 h 81914"/>
                  <a:gd name="connsiteX5" fmla="*/ 5715 w 40004"/>
                  <a:gd name="connsiteY5" fmla="*/ 11430 h 81914"/>
                  <a:gd name="connsiteX6" fmla="*/ 8573 w 40004"/>
                  <a:gd name="connsiteY6" fmla="*/ 13335 h 81914"/>
                  <a:gd name="connsiteX7" fmla="*/ 10478 w 40004"/>
                  <a:gd name="connsiteY7" fmla="*/ 15240 h 81914"/>
                  <a:gd name="connsiteX8" fmla="*/ 40005 w 40004"/>
                  <a:gd name="connsiteY8" fmla="*/ 32385 h 81914"/>
                  <a:gd name="connsiteX9" fmla="*/ 40005 w 40004"/>
                  <a:gd name="connsiteY9" fmla="*/ 81915 h 81914"/>
                  <a:gd name="connsiteX10" fmla="*/ 10478 w 40004"/>
                  <a:gd name="connsiteY10" fmla="*/ 64770 h 81914"/>
                  <a:gd name="connsiteX11" fmla="*/ 10478 w 40004"/>
                  <a:gd name="connsiteY11" fmla="*/ 64770 h 81914"/>
                  <a:gd name="connsiteX12" fmla="*/ 8573 w 40004"/>
                  <a:gd name="connsiteY12" fmla="*/ 62865 h 81914"/>
                  <a:gd name="connsiteX13" fmla="*/ 5715 w 40004"/>
                  <a:gd name="connsiteY13" fmla="*/ 60960 h 81914"/>
                  <a:gd name="connsiteX14" fmla="*/ 5715 w 40004"/>
                  <a:gd name="connsiteY14" fmla="*/ 60960 h 81914"/>
                  <a:gd name="connsiteX15" fmla="*/ 3810 w 40004"/>
                  <a:gd name="connsiteY15" fmla="*/ 58102 h 81914"/>
                  <a:gd name="connsiteX16" fmla="*/ 3810 w 40004"/>
                  <a:gd name="connsiteY16" fmla="*/ 57150 h 81914"/>
                  <a:gd name="connsiteX17" fmla="*/ 3810 w 40004"/>
                  <a:gd name="connsiteY17" fmla="*/ 56197 h 81914"/>
                  <a:gd name="connsiteX18" fmla="*/ 2858 w 40004"/>
                  <a:gd name="connsiteY18" fmla="*/ 55245 h 81914"/>
                  <a:gd name="connsiteX19" fmla="*/ 1905 w 40004"/>
                  <a:gd name="connsiteY19" fmla="*/ 53340 h 81914"/>
                  <a:gd name="connsiteX20" fmla="*/ 1905 w 40004"/>
                  <a:gd name="connsiteY20" fmla="*/ 53340 h 81914"/>
                  <a:gd name="connsiteX21" fmla="*/ 1905 w 40004"/>
                  <a:gd name="connsiteY21" fmla="*/ 53340 h 81914"/>
                  <a:gd name="connsiteX22" fmla="*/ 1905 w 40004"/>
                  <a:gd name="connsiteY22" fmla="*/ 52388 h 81914"/>
                  <a:gd name="connsiteX23" fmla="*/ 1905 w 40004"/>
                  <a:gd name="connsiteY23" fmla="*/ 50482 h 81914"/>
                  <a:gd name="connsiteX24" fmla="*/ 1905 w 40004"/>
                  <a:gd name="connsiteY24" fmla="*/ 50482 h 81914"/>
                  <a:gd name="connsiteX25" fmla="*/ 1905 w 40004"/>
                  <a:gd name="connsiteY25" fmla="*/ 50482 h 81914"/>
                  <a:gd name="connsiteX26" fmla="*/ 1905 w 40004"/>
                  <a:gd name="connsiteY26" fmla="*/ 7620 h 81914"/>
                  <a:gd name="connsiteX27" fmla="*/ 0 w 40004"/>
                  <a:gd name="connsiteY27" fmla="*/ 0 h 81914"/>
                  <a:gd name="connsiteX28" fmla="*/ 0 w 40004"/>
                  <a:gd name="connsiteY28" fmla="*/ 0 h 8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004" h="81914">
                    <a:moveTo>
                      <a:pt x="0" y="0"/>
                    </a:moveTo>
                    <a:cubicBezTo>
                      <a:pt x="0" y="952"/>
                      <a:pt x="0" y="2857"/>
                      <a:pt x="953" y="3810"/>
                    </a:cubicBezTo>
                    <a:cubicBezTo>
                      <a:pt x="953" y="3810"/>
                      <a:pt x="953" y="3810"/>
                      <a:pt x="953" y="3810"/>
                    </a:cubicBezTo>
                    <a:cubicBezTo>
                      <a:pt x="953" y="4763"/>
                      <a:pt x="1905" y="6667"/>
                      <a:pt x="2858" y="7620"/>
                    </a:cubicBezTo>
                    <a:cubicBezTo>
                      <a:pt x="2858" y="7620"/>
                      <a:pt x="2858" y="7620"/>
                      <a:pt x="2858" y="8572"/>
                    </a:cubicBezTo>
                    <a:cubicBezTo>
                      <a:pt x="3810" y="9525"/>
                      <a:pt x="4763" y="10477"/>
                      <a:pt x="5715" y="11430"/>
                    </a:cubicBezTo>
                    <a:cubicBezTo>
                      <a:pt x="6668" y="12382"/>
                      <a:pt x="7620" y="12382"/>
                      <a:pt x="8573" y="13335"/>
                    </a:cubicBezTo>
                    <a:cubicBezTo>
                      <a:pt x="9525" y="14288"/>
                      <a:pt x="10478" y="14288"/>
                      <a:pt x="10478" y="15240"/>
                    </a:cubicBezTo>
                    <a:lnTo>
                      <a:pt x="40005" y="32385"/>
                    </a:lnTo>
                    <a:lnTo>
                      <a:pt x="40005" y="81915"/>
                    </a:lnTo>
                    <a:lnTo>
                      <a:pt x="10478" y="64770"/>
                    </a:lnTo>
                    <a:cubicBezTo>
                      <a:pt x="10478" y="64770"/>
                      <a:pt x="10478" y="64770"/>
                      <a:pt x="10478" y="64770"/>
                    </a:cubicBezTo>
                    <a:cubicBezTo>
                      <a:pt x="9525" y="63817"/>
                      <a:pt x="9525" y="62865"/>
                      <a:pt x="8573" y="62865"/>
                    </a:cubicBezTo>
                    <a:cubicBezTo>
                      <a:pt x="7620" y="61913"/>
                      <a:pt x="6668" y="61913"/>
                      <a:pt x="5715" y="60960"/>
                    </a:cubicBezTo>
                    <a:cubicBezTo>
                      <a:pt x="5715" y="60960"/>
                      <a:pt x="5715" y="60960"/>
                      <a:pt x="5715" y="60960"/>
                    </a:cubicBezTo>
                    <a:cubicBezTo>
                      <a:pt x="4763" y="60007"/>
                      <a:pt x="3810" y="59055"/>
                      <a:pt x="3810" y="58102"/>
                    </a:cubicBezTo>
                    <a:cubicBezTo>
                      <a:pt x="3810" y="58102"/>
                      <a:pt x="3810" y="58102"/>
                      <a:pt x="3810" y="57150"/>
                    </a:cubicBezTo>
                    <a:cubicBezTo>
                      <a:pt x="3810" y="57150"/>
                      <a:pt x="3810" y="57150"/>
                      <a:pt x="3810" y="56197"/>
                    </a:cubicBezTo>
                    <a:cubicBezTo>
                      <a:pt x="3810" y="56197"/>
                      <a:pt x="2858" y="55245"/>
                      <a:pt x="2858" y="55245"/>
                    </a:cubicBezTo>
                    <a:cubicBezTo>
                      <a:pt x="2858" y="54292"/>
                      <a:pt x="1905" y="54292"/>
                      <a:pt x="1905" y="53340"/>
                    </a:cubicBezTo>
                    <a:cubicBezTo>
                      <a:pt x="1905" y="53340"/>
                      <a:pt x="1905" y="53340"/>
                      <a:pt x="1905" y="53340"/>
                    </a:cubicBezTo>
                    <a:cubicBezTo>
                      <a:pt x="1905" y="53340"/>
                      <a:pt x="1905" y="53340"/>
                      <a:pt x="1905" y="53340"/>
                    </a:cubicBezTo>
                    <a:cubicBezTo>
                      <a:pt x="1905" y="53340"/>
                      <a:pt x="1905" y="52388"/>
                      <a:pt x="1905" y="52388"/>
                    </a:cubicBezTo>
                    <a:cubicBezTo>
                      <a:pt x="1905" y="51435"/>
                      <a:pt x="1905" y="50482"/>
                      <a:pt x="1905" y="50482"/>
                    </a:cubicBezTo>
                    <a:lnTo>
                      <a:pt x="1905" y="50482"/>
                    </a:lnTo>
                    <a:cubicBezTo>
                      <a:pt x="1905" y="50482"/>
                      <a:pt x="1905" y="50482"/>
                      <a:pt x="1905" y="50482"/>
                    </a:cubicBezTo>
                    <a:cubicBezTo>
                      <a:pt x="1905" y="36195"/>
                      <a:pt x="1905" y="21907"/>
                      <a:pt x="1905" y="762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A9D6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2702180" y="3918583"/>
                <a:ext cx="326707" cy="246697"/>
              </a:xfrm>
              <a:custGeom>
                <a:avLst/>
                <a:gdLst>
                  <a:gd name="connsiteX0" fmla="*/ 315278 w 326707"/>
                  <a:gd name="connsiteY0" fmla="*/ 15240 h 246697"/>
                  <a:gd name="connsiteX1" fmla="*/ 326707 w 326707"/>
                  <a:gd name="connsiteY1" fmla="*/ 0 h 246697"/>
                  <a:gd name="connsiteX2" fmla="*/ 326707 w 326707"/>
                  <a:gd name="connsiteY2" fmla="*/ 49530 h 246697"/>
                  <a:gd name="connsiteX3" fmla="*/ 315278 w 326707"/>
                  <a:gd name="connsiteY3" fmla="*/ 64770 h 246697"/>
                  <a:gd name="connsiteX4" fmla="*/ 0 w 326707"/>
                  <a:gd name="connsiteY4" fmla="*/ 246697 h 246697"/>
                  <a:gd name="connsiteX5" fmla="*/ 0 w 326707"/>
                  <a:gd name="connsiteY5" fmla="*/ 197168 h 246697"/>
                  <a:gd name="connsiteX6" fmla="*/ 315278 w 326707"/>
                  <a:gd name="connsiteY6" fmla="*/ 15240 h 24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707" h="246697">
                    <a:moveTo>
                      <a:pt x="315278" y="15240"/>
                    </a:moveTo>
                    <a:cubicBezTo>
                      <a:pt x="322897" y="10478"/>
                      <a:pt x="326707" y="5715"/>
                      <a:pt x="326707" y="0"/>
                    </a:cubicBezTo>
                    <a:lnTo>
                      <a:pt x="326707" y="49530"/>
                    </a:lnTo>
                    <a:cubicBezTo>
                      <a:pt x="326707" y="55245"/>
                      <a:pt x="322897" y="60960"/>
                      <a:pt x="315278" y="64770"/>
                    </a:cubicBezTo>
                    <a:lnTo>
                      <a:pt x="0" y="246697"/>
                    </a:lnTo>
                    <a:lnTo>
                      <a:pt x="0" y="197168"/>
                    </a:lnTo>
                    <a:lnTo>
                      <a:pt x="315278" y="15240"/>
                    </a:lnTo>
                    <a:close/>
                  </a:path>
                </a:pathLst>
              </a:custGeom>
              <a:solidFill>
                <a:srgbClr val="95C4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2604073" y="4089081"/>
                <a:ext cx="99060" cy="80962"/>
              </a:xfrm>
              <a:custGeom>
                <a:avLst/>
                <a:gdLst>
                  <a:gd name="connsiteX0" fmla="*/ 44767 w 99060"/>
                  <a:gd name="connsiteY0" fmla="*/ 26670 h 80962"/>
                  <a:gd name="connsiteX1" fmla="*/ 52388 w 99060"/>
                  <a:gd name="connsiteY1" fmla="*/ 29528 h 80962"/>
                  <a:gd name="connsiteX2" fmla="*/ 55245 w 99060"/>
                  <a:gd name="connsiteY2" fmla="*/ 30480 h 80962"/>
                  <a:gd name="connsiteX3" fmla="*/ 59055 w 99060"/>
                  <a:gd name="connsiteY3" fmla="*/ 31433 h 80962"/>
                  <a:gd name="connsiteX4" fmla="*/ 63817 w 99060"/>
                  <a:gd name="connsiteY4" fmla="*/ 32385 h 80962"/>
                  <a:gd name="connsiteX5" fmla="*/ 64770 w 99060"/>
                  <a:gd name="connsiteY5" fmla="*/ 32385 h 80962"/>
                  <a:gd name="connsiteX6" fmla="*/ 71438 w 99060"/>
                  <a:gd name="connsiteY6" fmla="*/ 32385 h 80962"/>
                  <a:gd name="connsiteX7" fmla="*/ 72390 w 99060"/>
                  <a:gd name="connsiteY7" fmla="*/ 32385 h 80962"/>
                  <a:gd name="connsiteX8" fmla="*/ 79058 w 99060"/>
                  <a:gd name="connsiteY8" fmla="*/ 32385 h 80962"/>
                  <a:gd name="connsiteX9" fmla="*/ 80010 w 99060"/>
                  <a:gd name="connsiteY9" fmla="*/ 32385 h 80962"/>
                  <a:gd name="connsiteX10" fmla="*/ 85725 w 99060"/>
                  <a:gd name="connsiteY10" fmla="*/ 31433 h 80962"/>
                  <a:gd name="connsiteX11" fmla="*/ 86677 w 99060"/>
                  <a:gd name="connsiteY11" fmla="*/ 31433 h 80962"/>
                  <a:gd name="connsiteX12" fmla="*/ 92392 w 99060"/>
                  <a:gd name="connsiteY12" fmla="*/ 29528 h 80962"/>
                  <a:gd name="connsiteX13" fmla="*/ 93345 w 99060"/>
                  <a:gd name="connsiteY13" fmla="*/ 29528 h 80962"/>
                  <a:gd name="connsiteX14" fmla="*/ 99060 w 99060"/>
                  <a:gd name="connsiteY14" fmla="*/ 26670 h 80962"/>
                  <a:gd name="connsiteX15" fmla="*/ 99060 w 99060"/>
                  <a:gd name="connsiteY15" fmla="*/ 76200 h 80962"/>
                  <a:gd name="connsiteX16" fmla="*/ 93345 w 99060"/>
                  <a:gd name="connsiteY16" fmla="*/ 79058 h 80962"/>
                  <a:gd name="connsiteX17" fmla="*/ 93345 w 99060"/>
                  <a:gd name="connsiteY17" fmla="*/ 79058 h 80962"/>
                  <a:gd name="connsiteX18" fmla="*/ 92392 w 99060"/>
                  <a:gd name="connsiteY18" fmla="*/ 79058 h 80962"/>
                  <a:gd name="connsiteX19" fmla="*/ 88583 w 99060"/>
                  <a:gd name="connsiteY19" fmla="*/ 80010 h 80962"/>
                  <a:gd name="connsiteX20" fmla="*/ 86677 w 99060"/>
                  <a:gd name="connsiteY20" fmla="*/ 80010 h 80962"/>
                  <a:gd name="connsiteX21" fmla="*/ 85725 w 99060"/>
                  <a:gd name="connsiteY21" fmla="*/ 80010 h 80962"/>
                  <a:gd name="connsiteX22" fmla="*/ 84773 w 99060"/>
                  <a:gd name="connsiteY22" fmla="*/ 80010 h 80962"/>
                  <a:gd name="connsiteX23" fmla="*/ 80963 w 99060"/>
                  <a:gd name="connsiteY23" fmla="*/ 80963 h 80962"/>
                  <a:gd name="connsiteX24" fmla="*/ 80010 w 99060"/>
                  <a:gd name="connsiteY24" fmla="*/ 80963 h 80962"/>
                  <a:gd name="connsiteX25" fmla="*/ 79058 w 99060"/>
                  <a:gd name="connsiteY25" fmla="*/ 80963 h 80962"/>
                  <a:gd name="connsiteX26" fmla="*/ 78105 w 99060"/>
                  <a:gd name="connsiteY26" fmla="*/ 80963 h 80962"/>
                  <a:gd name="connsiteX27" fmla="*/ 74295 w 99060"/>
                  <a:gd name="connsiteY27" fmla="*/ 80963 h 80962"/>
                  <a:gd name="connsiteX28" fmla="*/ 73342 w 99060"/>
                  <a:gd name="connsiteY28" fmla="*/ 80963 h 80962"/>
                  <a:gd name="connsiteX29" fmla="*/ 72390 w 99060"/>
                  <a:gd name="connsiteY29" fmla="*/ 80963 h 80962"/>
                  <a:gd name="connsiteX30" fmla="*/ 70485 w 99060"/>
                  <a:gd name="connsiteY30" fmla="*/ 80963 h 80962"/>
                  <a:gd name="connsiteX31" fmla="*/ 66675 w 99060"/>
                  <a:gd name="connsiteY31" fmla="*/ 80963 h 80962"/>
                  <a:gd name="connsiteX32" fmla="*/ 65723 w 99060"/>
                  <a:gd name="connsiteY32" fmla="*/ 80963 h 80962"/>
                  <a:gd name="connsiteX33" fmla="*/ 64770 w 99060"/>
                  <a:gd name="connsiteY33" fmla="*/ 80963 h 80962"/>
                  <a:gd name="connsiteX34" fmla="*/ 61913 w 99060"/>
                  <a:gd name="connsiteY34" fmla="*/ 80963 h 80962"/>
                  <a:gd name="connsiteX35" fmla="*/ 60960 w 99060"/>
                  <a:gd name="connsiteY35" fmla="*/ 80963 h 80962"/>
                  <a:gd name="connsiteX36" fmla="*/ 57150 w 99060"/>
                  <a:gd name="connsiteY36" fmla="*/ 80010 h 80962"/>
                  <a:gd name="connsiteX37" fmla="*/ 55245 w 99060"/>
                  <a:gd name="connsiteY37" fmla="*/ 79058 h 80962"/>
                  <a:gd name="connsiteX38" fmla="*/ 54292 w 99060"/>
                  <a:gd name="connsiteY38" fmla="*/ 79058 h 80962"/>
                  <a:gd name="connsiteX39" fmla="*/ 46673 w 99060"/>
                  <a:gd name="connsiteY39" fmla="*/ 76200 h 80962"/>
                  <a:gd name="connsiteX40" fmla="*/ 0 w 99060"/>
                  <a:gd name="connsiteY40" fmla="*/ 49530 h 80962"/>
                  <a:gd name="connsiteX41" fmla="*/ 0 w 99060"/>
                  <a:gd name="connsiteY41" fmla="*/ 0 h 80962"/>
                  <a:gd name="connsiteX42" fmla="*/ 44767 w 99060"/>
                  <a:gd name="connsiteY42" fmla="*/ 26670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99060" h="80962">
                    <a:moveTo>
                      <a:pt x="44767" y="26670"/>
                    </a:moveTo>
                    <a:cubicBezTo>
                      <a:pt x="46673" y="27623"/>
                      <a:pt x="49530" y="28575"/>
                      <a:pt x="52388" y="29528"/>
                    </a:cubicBezTo>
                    <a:cubicBezTo>
                      <a:pt x="53340" y="29528"/>
                      <a:pt x="54292" y="30480"/>
                      <a:pt x="55245" y="30480"/>
                    </a:cubicBezTo>
                    <a:cubicBezTo>
                      <a:pt x="56198" y="30480"/>
                      <a:pt x="58102" y="31433"/>
                      <a:pt x="59055" y="31433"/>
                    </a:cubicBezTo>
                    <a:cubicBezTo>
                      <a:pt x="60960" y="31433"/>
                      <a:pt x="61913" y="32385"/>
                      <a:pt x="63817" y="32385"/>
                    </a:cubicBezTo>
                    <a:cubicBezTo>
                      <a:pt x="63817" y="32385"/>
                      <a:pt x="64770" y="32385"/>
                      <a:pt x="64770" y="32385"/>
                    </a:cubicBezTo>
                    <a:cubicBezTo>
                      <a:pt x="66675" y="32385"/>
                      <a:pt x="68580" y="32385"/>
                      <a:pt x="71438" y="32385"/>
                    </a:cubicBezTo>
                    <a:cubicBezTo>
                      <a:pt x="71438" y="32385"/>
                      <a:pt x="72390" y="32385"/>
                      <a:pt x="72390" y="32385"/>
                    </a:cubicBezTo>
                    <a:cubicBezTo>
                      <a:pt x="74295" y="32385"/>
                      <a:pt x="76200" y="32385"/>
                      <a:pt x="79058" y="32385"/>
                    </a:cubicBezTo>
                    <a:cubicBezTo>
                      <a:pt x="79058" y="32385"/>
                      <a:pt x="80010" y="32385"/>
                      <a:pt x="80010" y="32385"/>
                    </a:cubicBezTo>
                    <a:cubicBezTo>
                      <a:pt x="81915" y="32385"/>
                      <a:pt x="83820" y="31433"/>
                      <a:pt x="85725" y="31433"/>
                    </a:cubicBezTo>
                    <a:cubicBezTo>
                      <a:pt x="85725" y="31433"/>
                      <a:pt x="86677" y="31433"/>
                      <a:pt x="86677" y="31433"/>
                    </a:cubicBezTo>
                    <a:cubicBezTo>
                      <a:pt x="88583" y="31433"/>
                      <a:pt x="90488" y="30480"/>
                      <a:pt x="92392" y="29528"/>
                    </a:cubicBezTo>
                    <a:cubicBezTo>
                      <a:pt x="92392" y="29528"/>
                      <a:pt x="93345" y="29528"/>
                      <a:pt x="93345" y="29528"/>
                    </a:cubicBezTo>
                    <a:cubicBezTo>
                      <a:pt x="95250" y="28575"/>
                      <a:pt x="97155" y="27623"/>
                      <a:pt x="99060" y="26670"/>
                    </a:cubicBezTo>
                    <a:lnTo>
                      <a:pt x="99060" y="76200"/>
                    </a:lnTo>
                    <a:cubicBezTo>
                      <a:pt x="97155" y="77153"/>
                      <a:pt x="95250" y="78105"/>
                      <a:pt x="93345" y="79058"/>
                    </a:cubicBezTo>
                    <a:cubicBezTo>
                      <a:pt x="93345" y="79058"/>
                      <a:pt x="93345" y="79058"/>
                      <a:pt x="93345" y="79058"/>
                    </a:cubicBezTo>
                    <a:cubicBezTo>
                      <a:pt x="93345" y="79058"/>
                      <a:pt x="92392" y="79058"/>
                      <a:pt x="92392" y="79058"/>
                    </a:cubicBezTo>
                    <a:cubicBezTo>
                      <a:pt x="91440" y="79058"/>
                      <a:pt x="90488" y="80010"/>
                      <a:pt x="88583" y="80010"/>
                    </a:cubicBezTo>
                    <a:cubicBezTo>
                      <a:pt x="87630" y="80010"/>
                      <a:pt x="87630" y="80010"/>
                      <a:pt x="86677" y="80010"/>
                    </a:cubicBezTo>
                    <a:cubicBezTo>
                      <a:pt x="86677" y="80010"/>
                      <a:pt x="85725" y="80010"/>
                      <a:pt x="85725" y="80010"/>
                    </a:cubicBezTo>
                    <a:cubicBezTo>
                      <a:pt x="85725" y="80010"/>
                      <a:pt x="84773" y="80010"/>
                      <a:pt x="84773" y="80010"/>
                    </a:cubicBezTo>
                    <a:cubicBezTo>
                      <a:pt x="83820" y="80010"/>
                      <a:pt x="81915" y="80010"/>
                      <a:pt x="80963" y="80963"/>
                    </a:cubicBezTo>
                    <a:cubicBezTo>
                      <a:pt x="80963" y="80963"/>
                      <a:pt x="80010" y="80963"/>
                      <a:pt x="80010" y="80963"/>
                    </a:cubicBezTo>
                    <a:cubicBezTo>
                      <a:pt x="80010" y="80963"/>
                      <a:pt x="79058" y="80963"/>
                      <a:pt x="79058" y="80963"/>
                    </a:cubicBezTo>
                    <a:cubicBezTo>
                      <a:pt x="79058" y="80963"/>
                      <a:pt x="78105" y="80963"/>
                      <a:pt x="78105" y="80963"/>
                    </a:cubicBezTo>
                    <a:cubicBezTo>
                      <a:pt x="77152" y="80963"/>
                      <a:pt x="75248" y="80963"/>
                      <a:pt x="74295" y="80963"/>
                    </a:cubicBezTo>
                    <a:cubicBezTo>
                      <a:pt x="74295" y="80963"/>
                      <a:pt x="73342" y="80963"/>
                      <a:pt x="73342" y="80963"/>
                    </a:cubicBezTo>
                    <a:cubicBezTo>
                      <a:pt x="73342" y="80963"/>
                      <a:pt x="72390" y="80963"/>
                      <a:pt x="72390" y="80963"/>
                    </a:cubicBezTo>
                    <a:cubicBezTo>
                      <a:pt x="71438" y="80963"/>
                      <a:pt x="71438" y="80963"/>
                      <a:pt x="70485" y="80963"/>
                    </a:cubicBezTo>
                    <a:cubicBezTo>
                      <a:pt x="69533" y="80963"/>
                      <a:pt x="67627" y="80963"/>
                      <a:pt x="66675" y="80963"/>
                    </a:cubicBezTo>
                    <a:cubicBezTo>
                      <a:pt x="66675" y="80963"/>
                      <a:pt x="66675" y="80963"/>
                      <a:pt x="65723" y="80963"/>
                    </a:cubicBezTo>
                    <a:cubicBezTo>
                      <a:pt x="65723" y="80963"/>
                      <a:pt x="64770" y="80963"/>
                      <a:pt x="64770" y="80963"/>
                    </a:cubicBezTo>
                    <a:cubicBezTo>
                      <a:pt x="63817" y="80963"/>
                      <a:pt x="62865" y="80963"/>
                      <a:pt x="61913" y="80963"/>
                    </a:cubicBezTo>
                    <a:cubicBezTo>
                      <a:pt x="61913" y="80963"/>
                      <a:pt x="60960" y="80963"/>
                      <a:pt x="60960" y="80963"/>
                    </a:cubicBezTo>
                    <a:cubicBezTo>
                      <a:pt x="60008" y="80963"/>
                      <a:pt x="58102" y="80010"/>
                      <a:pt x="57150" y="80010"/>
                    </a:cubicBezTo>
                    <a:cubicBezTo>
                      <a:pt x="56198" y="80010"/>
                      <a:pt x="56198" y="80010"/>
                      <a:pt x="55245" y="79058"/>
                    </a:cubicBezTo>
                    <a:cubicBezTo>
                      <a:pt x="55245" y="79058"/>
                      <a:pt x="54292" y="79058"/>
                      <a:pt x="54292" y="79058"/>
                    </a:cubicBezTo>
                    <a:cubicBezTo>
                      <a:pt x="51435" y="78105"/>
                      <a:pt x="49530" y="77153"/>
                      <a:pt x="46673" y="76200"/>
                    </a:cubicBezTo>
                    <a:lnTo>
                      <a:pt x="0" y="49530"/>
                    </a:lnTo>
                    <a:lnTo>
                      <a:pt x="0" y="0"/>
                    </a:lnTo>
                    <a:lnTo>
                      <a:pt x="44767" y="26670"/>
                    </a:lnTo>
                    <a:close/>
                  </a:path>
                </a:pathLst>
              </a:custGeom>
              <a:solidFill>
                <a:srgbClr val="A9D6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2023402" y="3539727"/>
                <a:ext cx="1006083" cy="583406"/>
              </a:xfrm>
              <a:custGeom>
                <a:avLst/>
                <a:gdLst>
                  <a:gd name="connsiteX0" fmla="*/ 11076 w 1006083"/>
                  <a:gd name="connsiteY0" fmla="*/ 188357 h 583406"/>
                  <a:gd name="connsiteX1" fmla="*/ 11076 w 1006083"/>
                  <a:gd name="connsiteY1" fmla="*/ 218837 h 583406"/>
                  <a:gd name="connsiteX2" fmla="*/ 40603 w 1006083"/>
                  <a:gd name="connsiteY2" fmla="*/ 235982 h 583406"/>
                  <a:gd name="connsiteX3" fmla="*/ 581623 w 1006083"/>
                  <a:gd name="connsiteY3" fmla="*/ 550307 h 583406"/>
                  <a:gd name="connsiteX4" fmla="*/ 626391 w 1006083"/>
                  <a:gd name="connsiteY4" fmla="*/ 576977 h 583406"/>
                  <a:gd name="connsiteX5" fmla="*/ 679731 w 1006083"/>
                  <a:gd name="connsiteY5" fmla="*/ 576977 h 583406"/>
                  <a:gd name="connsiteX6" fmla="*/ 995008 w 1006083"/>
                  <a:gd name="connsiteY6" fmla="*/ 395049 h 583406"/>
                  <a:gd name="connsiteX7" fmla="*/ 995008 w 1006083"/>
                  <a:gd name="connsiteY7" fmla="*/ 364569 h 583406"/>
                  <a:gd name="connsiteX8" fmla="*/ 378741 w 1006083"/>
                  <a:gd name="connsiteY8" fmla="*/ 6429 h 583406"/>
                  <a:gd name="connsiteX9" fmla="*/ 325401 w 1006083"/>
                  <a:gd name="connsiteY9" fmla="*/ 6429 h 583406"/>
                  <a:gd name="connsiteX10" fmla="*/ 11076 w 1006083"/>
                  <a:gd name="connsiteY10" fmla="*/ 188357 h 58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6083" h="583406">
                    <a:moveTo>
                      <a:pt x="11076" y="188357"/>
                    </a:moveTo>
                    <a:cubicBezTo>
                      <a:pt x="-3212" y="196929"/>
                      <a:pt x="-4164" y="210264"/>
                      <a:pt x="11076" y="218837"/>
                    </a:cubicBezTo>
                    <a:lnTo>
                      <a:pt x="40603" y="235982"/>
                    </a:lnTo>
                    <a:lnTo>
                      <a:pt x="581623" y="550307"/>
                    </a:lnTo>
                    <a:lnTo>
                      <a:pt x="626391" y="576977"/>
                    </a:lnTo>
                    <a:cubicBezTo>
                      <a:pt x="640678" y="585549"/>
                      <a:pt x="664491" y="585549"/>
                      <a:pt x="679731" y="576977"/>
                    </a:cubicBezTo>
                    <a:lnTo>
                      <a:pt x="995008" y="395049"/>
                    </a:lnTo>
                    <a:cubicBezTo>
                      <a:pt x="1009296" y="386477"/>
                      <a:pt x="1010248" y="373142"/>
                      <a:pt x="995008" y="364569"/>
                    </a:cubicBezTo>
                    <a:lnTo>
                      <a:pt x="378741" y="6429"/>
                    </a:lnTo>
                    <a:cubicBezTo>
                      <a:pt x="364453" y="-2143"/>
                      <a:pt x="340641" y="-2143"/>
                      <a:pt x="325401" y="6429"/>
                    </a:cubicBezTo>
                    <a:lnTo>
                      <a:pt x="11076" y="188357"/>
                    </a:lnTo>
                    <a:close/>
                  </a:path>
                </a:pathLst>
              </a:custGeom>
              <a:solidFill>
                <a:srgbClr val="DEF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2063052" y="3562348"/>
                <a:ext cx="909637" cy="527685"/>
              </a:xfrm>
              <a:custGeom>
                <a:avLst/>
                <a:gdLst>
                  <a:gd name="connsiteX0" fmla="*/ 0 w 909637"/>
                  <a:gd name="connsiteY0" fmla="*/ 213360 h 527685"/>
                  <a:gd name="connsiteX1" fmla="*/ 541020 w 909637"/>
                  <a:gd name="connsiteY1" fmla="*/ 527685 h 527685"/>
                  <a:gd name="connsiteX2" fmla="*/ 909638 w 909637"/>
                  <a:gd name="connsiteY2" fmla="*/ 315278 h 527685"/>
                  <a:gd name="connsiteX3" fmla="*/ 368618 w 909637"/>
                  <a:gd name="connsiteY3" fmla="*/ 0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637" h="527685">
                    <a:moveTo>
                      <a:pt x="0" y="213360"/>
                    </a:moveTo>
                    <a:lnTo>
                      <a:pt x="541020" y="527685"/>
                    </a:lnTo>
                    <a:lnTo>
                      <a:pt x="909638" y="315278"/>
                    </a:lnTo>
                    <a:lnTo>
                      <a:pt x="368618" y="0"/>
                    </a:lnTo>
                    <a:close/>
                  </a:path>
                </a:pathLst>
              </a:custGeom>
              <a:gradFill>
                <a:gsLst>
                  <a:gs pos="15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2153742" y="3619022"/>
                <a:ext cx="133596" cy="76512"/>
              </a:xfrm>
              <a:custGeom>
                <a:avLst/>
                <a:gdLst>
                  <a:gd name="connsiteX0" fmla="*/ 2655 w 133596"/>
                  <a:gd name="connsiteY0" fmla="*/ 64294 h 76512"/>
                  <a:gd name="connsiteX1" fmla="*/ 4560 w 133596"/>
                  <a:gd name="connsiteY1" fmla="*/ 73819 h 76512"/>
                  <a:gd name="connsiteX2" fmla="*/ 17895 w 133596"/>
                  <a:gd name="connsiteY2" fmla="*/ 75724 h 76512"/>
                  <a:gd name="connsiteX3" fmla="*/ 132195 w 133596"/>
                  <a:gd name="connsiteY3" fmla="*/ 10954 h 76512"/>
                  <a:gd name="connsiteX4" fmla="*/ 127433 w 133596"/>
                  <a:gd name="connsiteY4" fmla="*/ 1429 h 76512"/>
                  <a:gd name="connsiteX5" fmla="*/ 113145 w 133596"/>
                  <a:gd name="connsiteY5" fmla="*/ 1429 h 76512"/>
                  <a:gd name="connsiteX6" fmla="*/ 2655 w 133596"/>
                  <a:gd name="connsiteY6" fmla="*/ 64294 h 7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596" h="76512">
                    <a:moveTo>
                      <a:pt x="2655" y="64294"/>
                    </a:moveTo>
                    <a:cubicBezTo>
                      <a:pt x="-1155" y="66199"/>
                      <a:pt x="-1155" y="70961"/>
                      <a:pt x="4560" y="73819"/>
                    </a:cubicBezTo>
                    <a:cubicBezTo>
                      <a:pt x="8370" y="75724"/>
                      <a:pt x="14085" y="77629"/>
                      <a:pt x="17895" y="75724"/>
                    </a:cubicBezTo>
                    <a:lnTo>
                      <a:pt x="132195" y="10954"/>
                    </a:lnTo>
                    <a:cubicBezTo>
                      <a:pt x="136005" y="9049"/>
                      <a:pt x="131243" y="3334"/>
                      <a:pt x="127433" y="1429"/>
                    </a:cubicBezTo>
                    <a:cubicBezTo>
                      <a:pt x="123623" y="-476"/>
                      <a:pt x="116955" y="-476"/>
                      <a:pt x="113145" y="1429"/>
                    </a:cubicBezTo>
                    <a:lnTo>
                      <a:pt x="2655" y="64294"/>
                    </a:lnTo>
                    <a:close/>
                  </a:path>
                </a:pathLst>
              </a:custGeom>
              <a:solidFill>
                <a:srgbClr val="75B2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2157350" y="3621880"/>
                <a:ext cx="130492" cy="75247"/>
              </a:xfrm>
              <a:custGeom>
                <a:avLst/>
                <a:gdLst>
                  <a:gd name="connsiteX0" fmla="*/ 2857 w 130492"/>
                  <a:gd name="connsiteY0" fmla="*/ 65246 h 75247"/>
                  <a:gd name="connsiteX1" fmla="*/ 2857 w 130492"/>
                  <a:gd name="connsiteY1" fmla="*/ 73819 h 75247"/>
                  <a:gd name="connsiteX2" fmla="*/ 17145 w 130492"/>
                  <a:gd name="connsiteY2" fmla="*/ 73819 h 75247"/>
                  <a:gd name="connsiteX3" fmla="*/ 127635 w 130492"/>
                  <a:gd name="connsiteY3" fmla="*/ 10001 h 75247"/>
                  <a:gd name="connsiteX4" fmla="*/ 127635 w 130492"/>
                  <a:gd name="connsiteY4" fmla="*/ 1429 h 75247"/>
                  <a:gd name="connsiteX5" fmla="*/ 113348 w 130492"/>
                  <a:gd name="connsiteY5" fmla="*/ 1429 h 75247"/>
                  <a:gd name="connsiteX6" fmla="*/ 2857 w 130492"/>
                  <a:gd name="connsiteY6" fmla="*/ 65246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492" h="75247">
                    <a:moveTo>
                      <a:pt x="2857" y="65246"/>
                    </a:moveTo>
                    <a:cubicBezTo>
                      <a:pt x="-952" y="67151"/>
                      <a:pt x="-952" y="70961"/>
                      <a:pt x="2857" y="73819"/>
                    </a:cubicBezTo>
                    <a:cubicBezTo>
                      <a:pt x="6668" y="75724"/>
                      <a:pt x="13335" y="75724"/>
                      <a:pt x="17145" y="73819"/>
                    </a:cubicBezTo>
                    <a:lnTo>
                      <a:pt x="127635" y="10001"/>
                    </a:lnTo>
                    <a:cubicBezTo>
                      <a:pt x="131445" y="8096"/>
                      <a:pt x="131445" y="4286"/>
                      <a:pt x="127635" y="1429"/>
                    </a:cubicBezTo>
                    <a:cubicBezTo>
                      <a:pt x="123825" y="-476"/>
                      <a:pt x="117158" y="-476"/>
                      <a:pt x="113348" y="1429"/>
                    </a:cubicBezTo>
                    <a:lnTo>
                      <a:pt x="2857" y="65246"/>
                    </a:lnTo>
                    <a:close/>
                  </a:path>
                </a:pathLst>
              </a:custGeom>
              <a:solidFill>
                <a:srgbClr val="A9D6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2063052" y="3775708"/>
                <a:ext cx="541020" cy="362902"/>
              </a:xfrm>
              <a:custGeom>
                <a:avLst/>
                <a:gdLst>
                  <a:gd name="connsiteX0" fmla="*/ 0 w 541020"/>
                  <a:gd name="connsiteY0" fmla="*/ 0 h 362902"/>
                  <a:gd name="connsiteX1" fmla="*/ 0 w 541020"/>
                  <a:gd name="connsiteY1" fmla="*/ 48578 h 362902"/>
                  <a:gd name="connsiteX2" fmla="*/ 541020 w 541020"/>
                  <a:gd name="connsiteY2" fmla="*/ 362903 h 362902"/>
                  <a:gd name="connsiteX3" fmla="*/ 541020 w 541020"/>
                  <a:gd name="connsiteY3" fmla="*/ 314325 h 36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020" h="362902">
                    <a:moveTo>
                      <a:pt x="0" y="0"/>
                    </a:moveTo>
                    <a:lnTo>
                      <a:pt x="0" y="48578"/>
                    </a:lnTo>
                    <a:lnTo>
                      <a:pt x="541020" y="362903"/>
                    </a:lnTo>
                    <a:lnTo>
                      <a:pt x="541020" y="3143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8" name="Graphic 51"/>
            <p:cNvGrpSpPr/>
            <p:nvPr/>
          </p:nvGrpSpPr>
          <p:grpSpPr>
            <a:xfrm>
              <a:off x="2227835" y="3406139"/>
              <a:ext cx="691514" cy="586739"/>
              <a:chOff x="2227835" y="3406139"/>
              <a:chExt cx="691514" cy="586739"/>
            </a:xfrm>
          </p:grpSpPr>
          <p:sp>
            <p:nvSpPr>
              <p:cNvPr id="118" name="Freeform: Shape 117"/>
              <p:cNvSpPr/>
              <p:nvPr/>
            </p:nvSpPr>
            <p:spPr>
              <a:xfrm>
                <a:off x="2227835" y="3585208"/>
                <a:ext cx="691514" cy="403860"/>
              </a:xfrm>
              <a:custGeom>
                <a:avLst/>
                <a:gdLst>
                  <a:gd name="connsiteX0" fmla="*/ 691515 w 691514"/>
                  <a:gd name="connsiteY0" fmla="*/ 282893 h 403860"/>
                  <a:gd name="connsiteX1" fmla="*/ 481965 w 691514"/>
                  <a:gd name="connsiteY1" fmla="*/ 403860 h 403860"/>
                  <a:gd name="connsiteX2" fmla="*/ 0 w 691514"/>
                  <a:gd name="connsiteY2" fmla="*/ 125730 h 403860"/>
                  <a:gd name="connsiteX3" fmla="*/ 214313 w 691514"/>
                  <a:gd name="connsiteY3" fmla="*/ 0 h 403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514" h="403860">
                    <a:moveTo>
                      <a:pt x="691515" y="282893"/>
                    </a:moveTo>
                    <a:lnTo>
                      <a:pt x="481965" y="403860"/>
                    </a:lnTo>
                    <a:lnTo>
                      <a:pt x="0" y="125730"/>
                    </a:lnTo>
                    <a:lnTo>
                      <a:pt x="214313" y="0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9" name="Graphic 51"/>
              <p:cNvGrpSpPr/>
              <p:nvPr/>
            </p:nvGrpSpPr>
            <p:grpSpPr>
              <a:xfrm>
                <a:off x="2228788" y="3406139"/>
                <a:ext cx="566737" cy="586739"/>
                <a:chOff x="2228788" y="3406139"/>
                <a:chExt cx="566737" cy="586739"/>
              </a:xfrm>
            </p:grpSpPr>
            <p:grpSp>
              <p:nvGrpSpPr>
                <p:cNvPr id="120" name="Graphic 51"/>
                <p:cNvGrpSpPr/>
                <p:nvPr/>
              </p:nvGrpSpPr>
              <p:grpSpPr>
                <a:xfrm>
                  <a:off x="2228788" y="3498531"/>
                  <a:ext cx="169545" cy="260984"/>
                  <a:chOff x="2228788" y="3498531"/>
                  <a:chExt cx="169545" cy="260984"/>
                </a:xfrm>
              </p:grpSpPr>
              <p:sp>
                <p:nvSpPr>
                  <p:cNvPr id="133" name="Freeform: Shape 132"/>
                  <p:cNvSpPr/>
                  <p:nvPr/>
                </p:nvSpPr>
                <p:spPr>
                  <a:xfrm>
                    <a:off x="2313560" y="3547109"/>
                    <a:ext cx="84772" cy="212407"/>
                  </a:xfrm>
                  <a:custGeom>
                    <a:avLst/>
                    <a:gdLst>
                      <a:gd name="connsiteX0" fmla="*/ 84773 w 84772"/>
                      <a:gd name="connsiteY0" fmla="*/ 0 h 212407"/>
                      <a:gd name="connsiteX1" fmla="*/ 83820 w 84772"/>
                      <a:gd name="connsiteY1" fmla="*/ 162878 h 212407"/>
                      <a:gd name="connsiteX2" fmla="*/ 0 w 84772"/>
                      <a:gd name="connsiteY2" fmla="*/ 212407 h 212407"/>
                      <a:gd name="connsiteX3" fmla="*/ 0 w 84772"/>
                      <a:gd name="connsiteY3" fmla="*/ 49530 h 212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772" h="212407">
                        <a:moveTo>
                          <a:pt x="84773" y="0"/>
                        </a:moveTo>
                        <a:lnTo>
                          <a:pt x="83820" y="162878"/>
                        </a:lnTo>
                        <a:lnTo>
                          <a:pt x="0" y="212407"/>
                        </a:lnTo>
                        <a:lnTo>
                          <a:pt x="0" y="4953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: Shape 133"/>
                  <p:cNvSpPr/>
                  <p:nvPr/>
                </p:nvSpPr>
                <p:spPr>
                  <a:xfrm>
                    <a:off x="2228788" y="3547109"/>
                    <a:ext cx="84772" cy="212407"/>
                  </a:xfrm>
                  <a:custGeom>
                    <a:avLst/>
                    <a:gdLst>
                      <a:gd name="connsiteX0" fmla="*/ 84773 w 84772"/>
                      <a:gd name="connsiteY0" fmla="*/ 49530 h 212407"/>
                      <a:gd name="connsiteX1" fmla="*/ 84773 w 84772"/>
                      <a:gd name="connsiteY1" fmla="*/ 212407 h 212407"/>
                      <a:gd name="connsiteX2" fmla="*/ 0 w 84772"/>
                      <a:gd name="connsiteY2" fmla="*/ 162878 h 212407"/>
                      <a:gd name="connsiteX3" fmla="*/ 0 w 84772"/>
                      <a:gd name="connsiteY3" fmla="*/ 0 h 212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772" h="212407">
                        <a:moveTo>
                          <a:pt x="84773" y="49530"/>
                        </a:moveTo>
                        <a:lnTo>
                          <a:pt x="84773" y="212407"/>
                        </a:lnTo>
                        <a:lnTo>
                          <a:pt x="0" y="1628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: Shape 134"/>
                  <p:cNvSpPr/>
                  <p:nvPr/>
                </p:nvSpPr>
                <p:spPr>
                  <a:xfrm>
                    <a:off x="2228788" y="3498531"/>
                    <a:ext cx="169545" cy="98107"/>
                  </a:xfrm>
                  <a:custGeom>
                    <a:avLst/>
                    <a:gdLst>
                      <a:gd name="connsiteX0" fmla="*/ 169545 w 169545"/>
                      <a:gd name="connsiteY0" fmla="*/ 48578 h 98107"/>
                      <a:gd name="connsiteX1" fmla="*/ 84773 w 169545"/>
                      <a:gd name="connsiteY1" fmla="*/ 98108 h 98107"/>
                      <a:gd name="connsiteX2" fmla="*/ 0 w 169545"/>
                      <a:gd name="connsiteY2" fmla="*/ 48578 h 98107"/>
                      <a:gd name="connsiteX3" fmla="*/ 84773 w 169545"/>
                      <a:gd name="connsiteY3" fmla="*/ 0 h 98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545" h="98107">
                        <a:moveTo>
                          <a:pt x="169545" y="48578"/>
                        </a:moveTo>
                        <a:lnTo>
                          <a:pt x="84773" y="98108"/>
                        </a:lnTo>
                        <a:lnTo>
                          <a:pt x="0" y="48578"/>
                        </a:lnTo>
                        <a:lnTo>
                          <a:pt x="8477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1" name="Graphic 51"/>
                <p:cNvGrpSpPr/>
                <p:nvPr/>
              </p:nvGrpSpPr>
              <p:grpSpPr>
                <a:xfrm>
                  <a:off x="2355470" y="3469003"/>
                  <a:ext cx="169544" cy="368617"/>
                  <a:chOff x="2355470" y="3469003"/>
                  <a:chExt cx="169544" cy="368617"/>
                </a:xfrm>
              </p:grpSpPr>
              <p:sp>
                <p:nvSpPr>
                  <p:cNvPr id="130" name="Freeform: Shape 129"/>
                  <p:cNvSpPr/>
                  <p:nvPr/>
                </p:nvSpPr>
                <p:spPr>
                  <a:xfrm>
                    <a:off x="2440242" y="3517581"/>
                    <a:ext cx="84772" cy="320039"/>
                  </a:xfrm>
                  <a:custGeom>
                    <a:avLst/>
                    <a:gdLst>
                      <a:gd name="connsiteX0" fmla="*/ 84773 w 84772"/>
                      <a:gd name="connsiteY0" fmla="*/ 0 h 320039"/>
                      <a:gd name="connsiteX1" fmla="*/ 84773 w 84772"/>
                      <a:gd name="connsiteY1" fmla="*/ 271463 h 320039"/>
                      <a:gd name="connsiteX2" fmla="*/ 0 w 84772"/>
                      <a:gd name="connsiteY2" fmla="*/ 320040 h 320039"/>
                      <a:gd name="connsiteX3" fmla="*/ 953 w 84772"/>
                      <a:gd name="connsiteY3" fmla="*/ 48577 h 320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772" h="320039">
                        <a:moveTo>
                          <a:pt x="84773" y="0"/>
                        </a:moveTo>
                        <a:lnTo>
                          <a:pt x="84773" y="271463"/>
                        </a:lnTo>
                        <a:lnTo>
                          <a:pt x="0" y="320040"/>
                        </a:lnTo>
                        <a:lnTo>
                          <a:pt x="953" y="48577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: Shape 130"/>
                  <p:cNvSpPr/>
                  <p:nvPr/>
                </p:nvSpPr>
                <p:spPr>
                  <a:xfrm>
                    <a:off x="2355470" y="3517581"/>
                    <a:ext cx="85725" cy="320039"/>
                  </a:xfrm>
                  <a:custGeom>
                    <a:avLst/>
                    <a:gdLst>
                      <a:gd name="connsiteX0" fmla="*/ 85725 w 85725"/>
                      <a:gd name="connsiteY0" fmla="*/ 48577 h 320039"/>
                      <a:gd name="connsiteX1" fmla="*/ 84772 w 85725"/>
                      <a:gd name="connsiteY1" fmla="*/ 320040 h 320039"/>
                      <a:gd name="connsiteX2" fmla="*/ 0 w 85725"/>
                      <a:gd name="connsiteY2" fmla="*/ 271463 h 320039"/>
                      <a:gd name="connsiteX3" fmla="*/ 952 w 85725"/>
                      <a:gd name="connsiteY3" fmla="*/ 0 h 320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5725" h="320039">
                        <a:moveTo>
                          <a:pt x="85725" y="48577"/>
                        </a:moveTo>
                        <a:lnTo>
                          <a:pt x="84772" y="320040"/>
                        </a:lnTo>
                        <a:lnTo>
                          <a:pt x="0" y="271463"/>
                        </a:lnTo>
                        <a:lnTo>
                          <a:pt x="952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: Shape 131"/>
                  <p:cNvSpPr/>
                  <p:nvPr/>
                </p:nvSpPr>
                <p:spPr>
                  <a:xfrm>
                    <a:off x="2356423" y="3469003"/>
                    <a:ext cx="168592" cy="97154"/>
                  </a:xfrm>
                  <a:custGeom>
                    <a:avLst/>
                    <a:gdLst>
                      <a:gd name="connsiteX0" fmla="*/ 168593 w 168592"/>
                      <a:gd name="connsiteY0" fmla="*/ 48578 h 97154"/>
                      <a:gd name="connsiteX1" fmla="*/ 84773 w 168592"/>
                      <a:gd name="connsiteY1" fmla="*/ 97155 h 97154"/>
                      <a:gd name="connsiteX2" fmla="*/ 0 w 168592"/>
                      <a:gd name="connsiteY2" fmla="*/ 48578 h 97154"/>
                      <a:gd name="connsiteX3" fmla="*/ 83820 w 168592"/>
                      <a:gd name="connsiteY3" fmla="*/ 0 h 97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92" h="97154">
                        <a:moveTo>
                          <a:pt x="168593" y="48578"/>
                        </a:moveTo>
                        <a:lnTo>
                          <a:pt x="84773" y="97155"/>
                        </a:lnTo>
                        <a:lnTo>
                          <a:pt x="0" y="48578"/>
                        </a:lnTo>
                        <a:lnTo>
                          <a:pt x="8382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aphic 51"/>
                <p:cNvGrpSpPr/>
                <p:nvPr/>
              </p:nvGrpSpPr>
              <p:grpSpPr>
                <a:xfrm>
                  <a:off x="2483105" y="3435666"/>
                  <a:ext cx="169544" cy="478154"/>
                  <a:chOff x="2483105" y="3435666"/>
                  <a:chExt cx="169544" cy="478154"/>
                </a:xfrm>
              </p:grpSpPr>
              <p:sp>
                <p:nvSpPr>
                  <p:cNvPr id="127" name="Freeform: Shape 126"/>
                  <p:cNvSpPr/>
                  <p:nvPr/>
                </p:nvSpPr>
                <p:spPr>
                  <a:xfrm>
                    <a:off x="2567878" y="3485196"/>
                    <a:ext cx="84772" cy="428624"/>
                  </a:xfrm>
                  <a:custGeom>
                    <a:avLst/>
                    <a:gdLst>
                      <a:gd name="connsiteX0" fmla="*/ 84772 w 84772"/>
                      <a:gd name="connsiteY0" fmla="*/ 0 h 428624"/>
                      <a:gd name="connsiteX1" fmla="*/ 83820 w 84772"/>
                      <a:gd name="connsiteY1" fmla="*/ 380048 h 428624"/>
                      <a:gd name="connsiteX2" fmla="*/ 0 w 84772"/>
                      <a:gd name="connsiteY2" fmla="*/ 428625 h 428624"/>
                      <a:gd name="connsiteX3" fmla="*/ 952 w 84772"/>
                      <a:gd name="connsiteY3" fmla="*/ 48577 h 4286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772" h="428624">
                        <a:moveTo>
                          <a:pt x="84772" y="0"/>
                        </a:moveTo>
                        <a:lnTo>
                          <a:pt x="83820" y="380048"/>
                        </a:lnTo>
                        <a:lnTo>
                          <a:pt x="0" y="428625"/>
                        </a:lnTo>
                        <a:lnTo>
                          <a:pt x="952" y="48577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: Shape 127"/>
                  <p:cNvSpPr/>
                  <p:nvPr/>
                </p:nvSpPr>
                <p:spPr>
                  <a:xfrm>
                    <a:off x="2483105" y="3485196"/>
                    <a:ext cx="85725" cy="428624"/>
                  </a:xfrm>
                  <a:custGeom>
                    <a:avLst/>
                    <a:gdLst>
                      <a:gd name="connsiteX0" fmla="*/ 85725 w 85725"/>
                      <a:gd name="connsiteY0" fmla="*/ 48577 h 428624"/>
                      <a:gd name="connsiteX1" fmla="*/ 84773 w 85725"/>
                      <a:gd name="connsiteY1" fmla="*/ 428625 h 428624"/>
                      <a:gd name="connsiteX2" fmla="*/ 0 w 85725"/>
                      <a:gd name="connsiteY2" fmla="*/ 380048 h 428624"/>
                      <a:gd name="connsiteX3" fmla="*/ 953 w 85725"/>
                      <a:gd name="connsiteY3" fmla="*/ 0 h 4286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5725" h="428624">
                        <a:moveTo>
                          <a:pt x="85725" y="48577"/>
                        </a:moveTo>
                        <a:lnTo>
                          <a:pt x="84773" y="428625"/>
                        </a:lnTo>
                        <a:lnTo>
                          <a:pt x="0" y="380048"/>
                        </a:lnTo>
                        <a:lnTo>
                          <a:pt x="953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: Shape 128"/>
                  <p:cNvSpPr/>
                  <p:nvPr/>
                </p:nvSpPr>
                <p:spPr>
                  <a:xfrm>
                    <a:off x="2484058" y="3435666"/>
                    <a:ext cx="168592" cy="98107"/>
                  </a:xfrm>
                  <a:custGeom>
                    <a:avLst/>
                    <a:gdLst>
                      <a:gd name="connsiteX0" fmla="*/ 168592 w 168592"/>
                      <a:gd name="connsiteY0" fmla="*/ 49530 h 98107"/>
                      <a:gd name="connsiteX1" fmla="*/ 84772 w 168592"/>
                      <a:gd name="connsiteY1" fmla="*/ 98108 h 98107"/>
                      <a:gd name="connsiteX2" fmla="*/ 0 w 168592"/>
                      <a:gd name="connsiteY2" fmla="*/ 49530 h 98107"/>
                      <a:gd name="connsiteX3" fmla="*/ 83820 w 168592"/>
                      <a:gd name="connsiteY3" fmla="*/ 0 h 98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92" h="98107">
                        <a:moveTo>
                          <a:pt x="168592" y="49530"/>
                        </a:moveTo>
                        <a:lnTo>
                          <a:pt x="84772" y="98108"/>
                        </a:lnTo>
                        <a:lnTo>
                          <a:pt x="0" y="49530"/>
                        </a:lnTo>
                        <a:lnTo>
                          <a:pt x="8382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aphic 51"/>
                <p:cNvGrpSpPr/>
                <p:nvPr/>
              </p:nvGrpSpPr>
              <p:grpSpPr>
                <a:xfrm>
                  <a:off x="2625028" y="3406139"/>
                  <a:ext cx="170497" cy="586739"/>
                  <a:chOff x="2625028" y="3406139"/>
                  <a:chExt cx="170497" cy="586739"/>
                </a:xfrm>
              </p:grpSpPr>
              <p:sp>
                <p:nvSpPr>
                  <p:cNvPr id="124" name="Freeform: Shape 123"/>
                  <p:cNvSpPr/>
                  <p:nvPr/>
                </p:nvSpPr>
                <p:spPr>
                  <a:xfrm>
                    <a:off x="2709800" y="3454716"/>
                    <a:ext cx="85725" cy="538162"/>
                  </a:xfrm>
                  <a:custGeom>
                    <a:avLst/>
                    <a:gdLst>
                      <a:gd name="connsiteX0" fmla="*/ 85725 w 85725"/>
                      <a:gd name="connsiteY0" fmla="*/ 0 h 538162"/>
                      <a:gd name="connsiteX1" fmla="*/ 83820 w 85725"/>
                      <a:gd name="connsiteY1" fmla="*/ 488633 h 538162"/>
                      <a:gd name="connsiteX2" fmla="*/ 0 w 85725"/>
                      <a:gd name="connsiteY2" fmla="*/ 538163 h 538162"/>
                      <a:gd name="connsiteX3" fmla="*/ 952 w 85725"/>
                      <a:gd name="connsiteY3" fmla="*/ 49530 h 538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5725" h="538162">
                        <a:moveTo>
                          <a:pt x="85725" y="0"/>
                        </a:moveTo>
                        <a:lnTo>
                          <a:pt x="83820" y="488633"/>
                        </a:lnTo>
                        <a:lnTo>
                          <a:pt x="0" y="538163"/>
                        </a:lnTo>
                        <a:lnTo>
                          <a:pt x="952" y="4953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: Shape 124"/>
                  <p:cNvSpPr/>
                  <p:nvPr/>
                </p:nvSpPr>
                <p:spPr>
                  <a:xfrm>
                    <a:off x="2625028" y="3454716"/>
                    <a:ext cx="85724" cy="538162"/>
                  </a:xfrm>
                  <a:custGeom>
                    <a:avLst/>
                    <a:gdLst>
                      <a:gd name="connsiteX0" fmla="*/ 85725 w 85724"/>
                      <a:gd name="connsiteY0" fmla="*/ 49530 h 538162"/>
                      <a:gd name="connsiteX1" fmla="*/ 84772 w 85724"/>
                      <a:gd name="connsiteY1" fmla="*/ 538163 h 538162"/>
                      <a:gd name="connsiteX2" fmla="*/ 0 w 85724"/>
                      <a:gd name="connsiteY2" fmla="*/ 488633 h 538162"/>
                      <a:gd name="connsiteX3" fmla="*/ 952 w 85724"/>
                      <a:gd name="connsiteY3" fmla="*/ 0 h 538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5724" h="538162">
                        <a:moveTo>
                          <a:pt x="85725" y="49530"/>
                        </a:moveTo>
                        <a:lnTo>
                          <a:pt x="84772" y="538163"/>
                        </a:lnTo>
                        <a:lnTo>
                          <a:pt x="0" y="488633"/>
                        </a:lnTo>
                        <a:lnTo>
                          <a:pt x="952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: Shape 125"/>
                  <p:cNvSpPr/>
                  <p:nvPr/>
                </p:nvSpPr>
                <p:spPr>
                  <a:xfrm>
                    <a:off x="2625980" y="3406139"/>
                    <a:ext cx="169544" cy="98107"/>
                  </a:xfrm>
                  <a:custGeom>
                    <a:avLst/>
                    <a:gdLst>
                      <a:gd name="connsiteX0" fmla="*/ 169545 w 169544"/>
                      <a:gd name="connsiteY0" fmla="*/ 48578 h 98107"/>
                      <a:gd name="connsiteX1" fmla="*/ 84772 w 169544"/>
                      <a:gd name="connsiteY1" fmla="*/ 98108 h 98107"/>
                      <a:gd name="connsiteX2" fmla="*/ 0 w 169544"/>
                      <a:gd name="connsiteY2" fmla="*/ 48578 h 98107"/>
                      <a:gd name="connsiteX3" fmla="*/ 84772 w 169544"/>
                      <a:gd name="connsiteY3" fmla="*/ 0 h 98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544" h="98107">
                        <a:moveTo>
                          <a:pt x="169545" y="48578"/>
                        </a:moveTo>
                        <a:lnTo>
                          <a:pt x="84772" y="98108"/>
                        </a:lnTo>
                        <a:lnTo>
                          <a:pt x="0" y="48578"/>
                        </a:lnTo>
                        <a:lnTo>
                          <a:pt x="8477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9" name="Graphic 51"/>
            <p:cNvGrpSpPr/>
            <p:nvPr/>
          </p:nvGrpSpPr>
          <p:grpSpPr>
            <a:xfrm>
              <a:off x="2207119" y="3548387"/>
              <a:ext cx="311050" cy="582205"/>
              <a:chOff x="2207119" y="3548387"/>
              <a:chExt cx="311050" cy="582205"/>
            </a:xfrm>
          </p:grpSpPr>
          <p:sp>
            <p:nvSpPr>
              <p:cNvPr id="80" name="Freeform: Shape 74"/>
              <p:cNvSpPr/>
              <p:nvPr/>
            </p:nvSpPr>
            <p:spPr>
              <a:xfrm>
                <a:off x="2349749" y="3634615"/>
                <a:ext cx="64810" cy="158885"/>
              </a:xfrm>
              <a:custGeom>
                <a:avLst/>
                <a:gdLst>
                  <a:gd name="connsiteX0" fmla="*/ 46678 w 64810"/>
                  <a:gd name="connsiteY0" fmla="*/ 124 h 158885"/>
                  <a:gd name="connsiteX1" fmla="*/ 64776 w 64810"/>
                  <a:gd name="connsiteY1" fmla="*/ 23936 h 158885"/>
                  <a:gd name="connsiteX2" fmla="*/ 21913 w 64810"/>
                  <a:gd name="connsiteY2" fmla="*/ 154429 h 158885"/>
                  <a:gd name="connsiteX3" fmla="*/ 6 w 64810"/>
                  <a:gd name="connsiteY3" fmla="*/ 129664 h 158885"/>
                  <a:gd name="connsiteX4" fmla="*/ 46678 w 64810"/>
                  <a:gd name="connsiteY4" fmla="*/ 124 h 15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10" h="158885">
                    <a:moveTo>
                      <a:pt x="46678" y="124"/>
                    </a:moveTo>
                    <a:cubicBezTo>
                      <a:pt x="46678" y="124"/>
                      <a:pt x="65728" y="2029"/>
                      <a:pt x="64776" y="23936"/>
                    </a:cubicBezTo>
                    <a:cubicBezTo>
                      <a:pt x="63823" y="44891"/>
                      <a:pt x="44773" y="136331"/>
                      <a:pt x="21913" y="154429"/>
                    </a:cubicBezTo>
                    <a:cubicBezTo>
                      <a:pt x="-947" y="172526"/>
                      <a:pt x="6" y="129664"/>
                      <a:pt x="6" y="129664"/>
                    </a:cubicBezTo>
                    <a:cubicBezTo>
                      <a:pt x="6" y="129664"/>
                      <a:pt x="14293" y="-4639"/>
                      <a:pt x="46678" y="124"/>
                    </a:cubicBezTo>
                    <a:close/>
                  </a:path>
                </a:pathLst>
              </a:custGeom>
              <a:solidFill>
                <a:srgbClr val="BAD1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75"/>
              <p:cNvSpPr/>
              <p:nvPr/>
            </p:nvSpPr>
            <p:spPr>
              <a:xfrm>
                <a:off x="2213471" y="3746356"/>
                <a:ext cx="56274" cy="36537"/>
              </a:xfrm>
              <a:custGeom>
                <a:avLst/>
                <a:gdLst>
                  <a:gd name="connsiteX0" fmla="*/ 56274 w 56274"/>
                  <a:gd name="connsiteY0" fmla="*/ 35068 h 36537"/>
                  <a:gd name="connsiteX1" fmla="*/ 13412 w 56274"/>
                  <a:gd name="connsiteY1" fmla="*/ 32210 h 36537"/>
                  <a:gd name="connsiteX2" fmla="*/ 1029 w 56274"/>
                  <a:gd name="connsiteY2" fmla="*/ 21733 h 36537"/>
                  <a:gd name="connsiteX3" fmla="*/ 31509 w 56274"/>
                  <a:gd name="connsiteY3" fmla="*/ 16018 h 36537"/>
                  <a:gd name="connsiteX4" fmla="*/ 25794 w 56274"/>
                  <a:gd name="connsiteY4" fmla="*/ 8398 h 36537"/>
                  <a:gd name="connsiteX5" fmla="*/ 21032 w 56274"/>
                  <a:gd name="connsiteY5" fmla="*/ 778 h 36537"/>
                  <a:gd name="connsiteX6" fmla="*/ 32462 w 56274"/>
                  <a:gd name="connsiteY6" fmla="*/ 3635 h 36537"/>
                  <a:gd name="connsiteX7" fmla="*/ 55322 w 56274"/>
                  <a:gd name="connsiteY7" fmla="*/ 16018 h 36537"/>
                  <a:gd name="connsiteX8" fmla="*/ 56274 w 56274"/>
                  <a:gd name="connsiteY8" fmla="*/ 35068 h 36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74" h="36537">
                    <a:moveTo>
                      <a:pt x="56274" y="35068"/>
                    </a:moveTo>
                    <a:cubicBezTo>
                      <a:pt x="56274" y="35068"/>
                      <a:pt x="30557" y="39830"/>
                      <a:pt x="13412" y="32210"/>
                    </a:cubicBezTo>
                    <a:cubicBezTo>
                      <a:pt x="-3733" y="24590"/>
                      <a:pt x="77" y="24590"/>
                      <a:pt x="1029" y="21733"/>
                    </a:cubicBezTo>
                    <a:cubicBezTo>
                      <a:pt x="3887" y="16018"/>
                      <a:pt x="26747" y="17923"/>
                      <a:pt x="31509" y="16018"/>
                    </a:cubicBezTo>
                    <a:cubicBezTo>
                      <a:pt x="35319" y="15065"/>
                      <a:pt x="27699" y="11255"/>
                      <a:pt x="25794" y="8398"/>
                    </a:cubicBezTo>
                    <a:cubicBezTo>
                      <a:pt x="23889" y="5540"/>
                      <a:pt x="20079" y="1730"/>
                      <a:pt x="21032" y="778"/>
                    </a:cubicBezTo>
                    <a:cubicBezTo>
                      <a:pt x="21984" y="-175"/>
                      <a:pt x="25794" y="-1127"/>
                      <a:pt x="32462" y="3635"/>
                    </a:cubicBezTo>
                    <a:cubicBezTo>
                      <a:pt x="39129" y="8398"/>
                      <a:pt x="55322" y="16018"/>
                      <a:pt x="55322" y="16018"/>
                    </a:cubicBezTo>
                    <a:lnTo>
                      <a:pt x="56274" y="35068"/>
                    </a:ln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6"/>
              <p:cNvSpPr/>
              <p:nvPr/>
            </p:nvSpPr>
            <p:spPr>
              <a:xfrm>
                <a:off x="2263078" y="3750944"/>
                <a:ext cx="111617" cy="43934"/>
              </a:xfrm>
              <a:custGeom>
                <a:avLst/>
                <a:gdLst>
                  <a:gd name="connsiteX0" fmla="*/ 2857 w 111617"/>
                  <a:gd name="connsiteY0" fmla="*/ 9525 h 43934"/>
                  <a:gd name="connsiteX1" fmla="*/ 3810 w 111617"/>
                  <a:gd name="connsiteY1" fmla="*/ 20955 h 43934"/>
                  <a:gd name="connsiteX2" fmla="*/ 0 w 111617"/>
                  <a:gd name="connsiteY2" fmla="*/ 34290 h 43934"/>
                  <a:gd name="connsiteX3" fmla="*/ 104775 w 111617"/>
                  <a:gd name="connsiteY3" fmla="*/ 40005 h 43934"/>
                  <a:gd name="connsiteX4" fmla="*/ 94297 w 111617"/>
                  <a:gd name="connsiteY4" fmla="*/ 0 h 43934"/>
                  <a:gd name="connsiteX5" fmla="*/ 2857 w 111617"/>
                  <a:gd name="connsiteY5" fmla="*/ 9525 h 4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617" h="43934">
                    <a:moveTo>
                      <a:pt x="2857" y="9525"/>
                    </a:moveTo>
                    <a:cubicBezTo>
                      <a:pt x="2857" y="9525"/>
                      <a:pt x="3810" y="14288"/>
                      <a:pt x="3810" y="20955"/>
                    </a:cubicBezTo>
                    <a:cubicBezTo>
                      <a:pt x="3810" y="28575"/>
                      <a:pt x="0" y="34290"/>
                      <a:pt x="0" y="34290"/>
                    </a:cubicBezTo>
                    <a:cubicBezTo>
                      <a:pt x="0" y="34290"/>
                      <a:pt x="83820" y="51435"/>
                      <a:pt x="104775" y="40005"/>
                    </a:cubicBezTo>
                    <a:cubicBezTo>
                      <a:pt x="104775" y="40005"/>
                      <a:pt x="125730" y="8572"/>
                      <a:pt x="94297" y="0"/>
                    </a:cubicBezTo>
                    <a:lnTo>
                      <a:pt x="2857" y="9525"/>
                    </a:lnTo>
                    <a:close/>
                  </a:path>
                </a:pathLst>
              </a:custGeom>
              <a:solidFill>
                <a:srgbClr val="BAD1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77"/>
              <p:cNvSpPr/>
              <p:nvPr/>
            </p:nvSpPr>
            <p:spPr>
              <a:xfrm>
                <a:off x="2263078" y="3649026"/>
                <a:ext cx="151447" cy="146129"/>
              </a:xfrm>
              <a:custGeom>
                <a:avLst/>
                <a:gdLst>
                  <a:gd name="connsiteX0" fmla="*/ 99060 w 151447"/>
                  <a:gd name="connsiteY0" fmla="*/ 144780 h 146129"/>
                  <a:gd name="connsiteX1" fmla="*/ 105727 w 151447"/>
                  <a:gd name="connsiteY1" fmla="*/ 142875 h 146129"/>
                  <a:gd name="connsiteX2" fmla="*/ 105727 w 151447"/>
                  <a:gd name="connsiteY2" fmla="*/ 142875 h 146129"/>
                  <a:gd name="connsiteX3" fmla="*/ 105727 w 151447"/>
                  <a:gd name="connsiteY3" fmla="*/ 142875 h 146129"/>
                  <a:gd name="connsiteX4" fmla="*/ 108585 w 151447"/>
                  <a:gd name="connsiteY4" fmla="*/ 140970 h 146129"/>
                  <a:gd name="connsiteX5" fmla="*/ 151447 w 151447"/>
                  <a:gd name="connsiteY5" fmla="*/ 10478 h 146129"/>
                  <a:gd name="connsiteX6" fmla="*/ 149543 w 151447"/>
                  <a:gd name="connsiteY6" fmla="*/ 0 h 146129"/>
                  <a:gd name="connsiteX7" fmla="*/ 100965 w 151447"/>
                  <a:gd name="connsiteY7" fmla="*/ 133350 h 146129"/>
                  <a:gd name="connsiteX8" fmla="*/ 2857 w 151447"/>
                  <a:gd name="connsiteY8" fmla="*/ 129540 h 146129"/>
                  <a:gd name="connsiteX9" fmla="*/ 0 w 151447"/>
                  <a:gd name="connsiteY9" fmla="*/ 136208 h 146129"/>
                  <a:gd name="connsiteX10" fmla="*/ 99060 w 151447"/>
                  <a:gd name="connsiteY10" fmla="*/ 144780 h 1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447" h="146129">
                    <a:moveTo>
                      <a:pt x="99060" y="144780"/>
                    </a:moveTo>
                    <a:cubicBezTo>
                      <a:pt x="100965" y="144780"/>
                      <a:pt x="102870" y="143827"/>
                      <a:pt x="105727" y="142875"/>
                    </a:cubicBezTo>
                    <a:cubicBezTo>
                      <a:pt x="105727" y="142875"/>
                      <a:pt x="105727" y="142875"/>
                      <a:pt x="105727" y="142875"/>
                    </a:cubicBezTo>
                    <a:cubicBezTo>
                      <a:pt x="105727" y="142875"/>
                      <a:pt x="105727" y="142875"/>
                      <a:pt x="105727" y="142875"/>
                    </a:cubicBezTo>
                    <a:cubicBezTo>
                      <a:pt x="106680" y="141923"/>
                      <a:pt x="107632" y="141923"/>
                      <a:pt x="108585" y="140970"/>
                    </a:cubicBezTo>
                    <a:cubicBezTo>
                      <a:pt x="131445" y="122873"/>
                      <a:pt x="150495" y="31432"/>
                      <a:pt x="151447" y="10478"/>
                    </a:cubicBezTo>
                    <a:cubicBezTo>
                      <a:pt x="151447" y="6668"/>
                      <a:pt x="150495" y="2857"/>
                      <a:pt x="149543" y="0"/>
                    </a:cubicBezTo>
                    <a:cubicBezTo>
                      <a:pt x="142875" y="23813"/>
                      <a:pt x="110490" y="131445"/>
                      <a:pt x="100965" y="133350"/>
                    </a:cubicBezTo>
                    <a:cubicBezTo>
                      <a:pt x="92393" y="135255"/>
                      <a:pt x="26670" y="131445"/>
                      <a:pt x="2857" y="129540"/>
                    </a:cubicBezTo>
                    <a:cubicBezTo>
                      <a:pt x="1905" y="133350"/>
                      <a:pt x="0" y="136208"/>
                      <a:pt x="0" y="136208"/>
                    </a:cubicBezTo>
                    <a:cubicBezTo>
                      <a:pt x="0" y="136208"/>
                      <a:pt x="70485" y="150495"/>
                      <a:pt x="99060" y="144780"/>
                    </a:cubicBezTo>
                    <a:close/>
                  </a:path>
                </a:pathLst>
              </a:custGeom>
              <a:solidFill>
                <a:srgbClr val="A3C1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4" name="Graphic 51"/>
              <p:cNvGrpSpPr/>
              <p:nvPr/>
            </p:nvGrpSpPr>
            <p:grpSpPr>
              <a:xfrm>
                <a:off x="2207119" y="3809046"/>
                <a:ext cx="289847" cy="321546"/>
                <a:chOff x="2207119" y="3809046"/>
                <a:chExt cx="289847" cy="321546"/>
              </a:xfrm>
            </p:grpSpPr>
            <p:sp>
              <p:nvSpPr>
                <p:cNvPr id="112" name="Freeform: Shape 111"/>
                <p:cNvSpPr/>
                <p:nvPr/>
              </p:nvSpPr>
              <p:spPr>
                <a:xfrm>
                  <a:off x="2207119" y="4040503"/>
                  <a:ext cx="95995" cy="60561"/>
                </a:xfrm>
                <a:custGeom>
                  <a:avLst/>
                  <a:gdLst>
                    <a:gd name="connsiteX0" fmla="*/ 95011 w 95995"/>
                    <a:gd name="connsiteY0" fmla="*/ 9525 h 60561"/>
                    <a:gd name="connsiteX1" fmla="*/ 88344 w 95995"/>
                    <a:gd name="connsiteY1" fmla="*/ 30480 h 60561"/>
                    <a:gd name="connsiteX2" fmla="*/ 62626 w 95995"/>
                    <a:gd name="connsiteY2" fmla="*/ 42863 h 60561"/>
                    <a:gd name="connsiteX3" fmla="*/ 1666 w 95995"/>
                    <a:gd name="connsiteY3" fmla="*/ 58102 h 60561"/>
                    <a:gd name="connsiteX4" fmla="*/ 14049 w 95995"/>
                    <a:gd name="connsiteY4" fmla="*/ 33338 h 60561"/>
                    <a:gd name="connsiteX5" fmla="*/ 52149 w 95995"/>
                    <a:gd name="connsiteY5" fmla="*/ 0 h 60561"/>
                    <a:gd name="connsiteX6" fmla="*/ 95011 w 95995"/>
                    <a:gd name="connsiteY6" fmla="*/ 9525 h 60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995" h="60561">
                      <a:moveTo>
                        <a:pt x="95011" y="9525"/>
                      </a:moveTo>
                      <a:cubicBezTo>
                        <a:pt x="95011" y="9525"/>
                        <a:pt x="99774" y="26670"/>
                        <a:pt x="88344" y="30480"/>
                      </a:cubicBezTo>
                      <a:cubicBezTo>
                        <a:pt x="76914" y="34290"/>
                        <a:pt x="67389" y="40005"/>
                        <a:pt x="62626" y="42863"/>
                      </a:cubicBezTo>
                      <a:cubicBezTo>
                        <a:pt x="57864" y="46673"/>
                        <a:pt x="7381" y="67627"/>
                        <a:pt x="1666" y="58102"/>
                      </a:cubicBezTo>
                      <a:cubicBezTo>
                        <a:pt x="-5001" y="47625"/>
                        <a:pt x="10239" y="36195"/>
                        <a:pt x="14049" y="33338"/>
                      </a:cubicBezTo>
                      <a:cubicBezTo>
                        <a:pt x="17859" y="29527"/>
                        <a:pt x="52149" y="0"/>
                        <a:pt x="52149" y="0"/>
                      </a:cubicBezTo>
                      <a:lnTo>
                        <a:pt x="95011" y="9525"/>
                      </a:lnTo>
                      <a:close/>
                    </a:path>
                  </a:pathLst>
                </a:custGeom>
                <a:solidFill>
                  <a:srgbClr val="1111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/>
                <p:cNvSpPr/>
                <p:nvPr/>
              </p:nvSpPr>
              <p:spPr>
                <a:xfrm>
                  <a:off x="2248076" y="4070031"/>
                  <a:ext cx="95995" cy="60561"/>
                </a:xfrm>
                <a:custGeom>
                  <a:avLst/>
                  <a:gdLst>
                    <a:gd name="connsiteX0" fmla="*/ 95011 w 95995"/>
                    <a:gd name="connsiteY0" fmla="*/ 9525 h 60561"/>
                    <a:gd name="connsiteX1" fmla="*/ 88344 w 95995"/>
                    <a:gd name="connsiteY1" fmla="*/ 30480 h 60561"/>
                    <a:gd name="connsiteX2" fmla="*/ 62626 w 95995"/>
                    <a:gd name="connsiteY2" fmla="*/ 42863 h 60561"/>
                    <a:gd name="connsiteX3" fmla="*/ 1666 w 95995"/>
                    <a:gd name="connsiteY3" fmla="*/ 58103 h 60561"/>
                    <a:gd name="connsiteX4" fmla="*/ 14049 w 95995"/>
                    <a:gd name="connsiteY4" fmla="*/ 33338 h 60561"/>
                    <a:gd name="connsiteX5" fmla="*/ 52149 w 95995"/>
                    <a:gd name="connsiteY5" fmla="*/ 0 h 60561"/>
                    <a:gd name="connsiteX6" fmla="*/ 95011 w 95995"/>
                    <a:gd name="connsiteY6" fmla="*/ 9525 h 60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995" h="60561">
                      <a:moveTo>
                        <a:pt x="95011" y="9525"/>
                      </a:moveTo>
                      <a:cubicBezTo>
                        <a:pt x="95011" y="9525"/>
                        <a:pt x="99774" y="26670"/>
                        <a:pt x="88344" y="30480"/>
                      </a:cubicBezTo>
                      <a:cubicBezTo>
                        <a:pt x="76914" y="34290"/>
                        <a:pt x="67389" y="40005"/>
                        <a:pt x="62626" y="42863"/>
                      </a:cubicBezTo>
                      <a:cubicBezTo>
                        <a:pt x="57864" y="46673"/>
                        <a:pt x="7381" y="67628"/>
                        <a:pt x="1666" y="58103"/>
                      </a:cubicBezTo>
                      <a:cubicBezTo>
                        <a:pt x="-5001" y="47625"/>
                        <a:pt x="10239" y="36195"/>
                        <a:pt x="14049" y="33338"/>
                      </a:cubicBezTo>
                      <a:cubicBezTo>
                        <a:pt x="17859" y="29528"/>
                        <a:pt x="52149" y="0"/>
                        <a:pt x="52149" y="0"/>
                      </a:cubicBezTo>
                      <a:lnTo>
                        <a:pt x="95011" y="9525"/>
                      </a:lnTo>
                      <a:close/>
                    </a:path>
                  </a:pathLst>
                </a:custGeom>
                <a:solidFill>
                  <a:srgbClr val="1111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/>
                <p:cNvSpPr/>
                <p:nvPr/>
              </p:nvSpPr>
              <p:spPr>
                <a:xfrm>
                  <a:off x="2255352" y="3809046"/>
                  <a:ext cx="161690" cy="241951"/>
                </a:xfrm>
                <a:custGeom>
                  <a:avLst/>
                  <a:gdLst>
                    <a:gd name="connsiteX0" fmla="*/ 130598 w 161690"/>
                    <a:gd name="connsiteY0" fmla="*/ 0 h 241951"/>
                    <a:gd name="connsiteX1" fmla="*/ 2963 w 161690"/>
                    <a:gd name="connsiteY1" fmla="*/ 98107 h 241951"/>
                    <a:gd name="connsiteX2" fmla="*/ 106 w 161690"/>
                    <a:gd name="connsiteY2" fmla="*/ 234315 h 241951"/>
                    <a:gd name="connsiteX3" fmla="*/ 46778 w 161690"/>
                    <a:gd name="connsiteY3" fmla="*/ 239078 h 241951"/>
                    <a:gd name="connsiteX4" fmla="*/ 59161 w 161690"/>
                    <a:gd name="connsiteY4" fmla="*/ 129540 h 241951"/>
                    <a:gd name="connsiteX5" fmla="*/ 161078 w 161690"/>
                    <a:gd name="connsiteY5" fmla="*/ 55245 h 241951"/>
                    <a:gd name="connsiteX6" fmla="*/ 130598 w 161690"/>
                    <a:gd name="connsiteY6" fmla="*/ 0 h 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690" h="241951">
                      <a:moveTo>
                        <a:pt x="130598" y="0"/>
                      </a:moveTo>
                      <a:cubicBezTo>
                        <a:pt x="130598" y="0"/>
                        <a:pt x="6773" y="78105"/>
                        <a:pt x="2963" y="98107"/>
                      </a:cubicBezTo>
                      <a:cubicBezTo>
                        <a:pt x="-847" y="118110"/>
                        <a:pt x="106" y="234315"/>
                        <a:pt x="106" y="234315"/>
                      </a:cubicBezTo>
                      <a:cubicBezTo>
                        <a:pt x="106" y="234315"/>
                        <a:pt x="31538" y="247650"/>
                        <a:pt x="46778" y="239078"/>
                      </a:cubicBezTo>
                      <a:lnTo>
                        <a:pt x="59161" y="129540"/>
                      </a:lnTo>
                      <a:cubicBezTo>
                        <a:pt x="59161" y="129540"/>
                        <a:pt x="156316" y="57150"/>
                        <a:pt x="161078" y="55245"/>
                      </a:cubicBezTo>
                      <a:cubicBezTo>
                        <a:pt x="166793" y="52388"/>
                        <a:pt x="130598" y="0"/>
                        <a:pt x="130598" y="0"/>
                      </a:cubicBezTo>
                      <a:close/>
                    </a:path>
                  </a:pathLst>
                </a:custGeom>
                <a:solidFill>
                  <a:srgbClr val="9CBC3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/>
                <p:cNvSpPr/>
                <p:nvPr/>
              </p:nvSpPr>
              <p:spPr>
                <a:xfrm>
                  <a:off x="2274507" y="3840478"/>
                  <a:ext cx="143589" cy="209311"/>
                </a:xfrm>
                <a:custGeom>
                  <a:avLst/>
                  <a:gdLst>
                    <a:gd name="connsiteX0" fmla="*/ 142875 w 143589"/>
                    <a:gd name="connsiteY0" fmla="*/ 22860 h 209311"/>
                    <a:gd name="connsiteX1" fmla="*/ 40958 w 143589"/>
                    <a:gd name="connsiteY1" fmla="*/ 97155 h 209311"/>
                    <a:gd name="connsiteX2" fmla="*/ 28575 w 143589"/>
                    <a:gd name="connsiteY2" fmla="*/ 206693 h 209311"/>
                    <a:gd name="connsiteX3" fmla="*/ 0 w 143589"/>
                    <a:gd name="connsiteY3" fmla="*/ 207645 h 209311"/>
                    <a:gd name="connsiteX4" fmla="*/ 18097 w 143589"/>
                    <a:gd name="connsiteY4" fmla="*/ 81915 h 209311"/>
                    <a:gd name="connsiteX5" fmla="*/ 122873 w 143589"/>
                    <a:gd name="connsiteY5" fmla="*/ 0 h 209311"/>
                    <a:gd name="connsiteX6" fmla="*/ 142875 w 143589"/>
                    <a:gd name="connsiteY6" fmla="*/ 19050 h 209311"/>
                    <a:gd name="connsiteX7" fmla="*/ 142875 w 143589"/>
                    <a:gd name="connsiteY7" fmla="*/ 22860 h 20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3589" h="209311">
                      <a:moveTo>
                        <a:pt x="142875" y="22860"/>
                      </a:moveTo>
                      <a:cubicBezTo>
                        <a:pt x="138113" y="25718"/>
                        <a:pt x="40958" y="97155"/>
                        <a:pt x="40958" y="97155"/>
                      </a:cubicBezTo>
                      <a:lnTo>
                        <a:pt x="28575" y="206693"/>
                      </a:lnTo>
                      <a:cubicBezTo>
                        <a:pt x="20955" y="210502"/>
                        <a:pt x="9525" y="209550"/>
                        <a:pt x="0" y="207645"/>
                      </a:cubicBezTo>
                      <a:cubicBezTo>
                        <a:pt x="4763" y="174308"/>
                        <a:pt x="14288" y="100965"/>
                        <a:pt x="18097" y="81915"/>
                      </a:cubicBezTo>
                      <a:cubicBezTo>
                        <a:pt x="22860" y="57150"/>
                        <a:pt x="122873" y="0"/>
                        <a:pt x="122873" y="0"/>
                      </a:cubicBezTo>
                      <a:lnTo>
                        <a:pt x="142875" y="19050"/>
                      </a:lnTo>
                      <a:cubicBezTo>
                        <a:pt x="143828" y="21908"/>
                        <a:pt x="143828" y="22860"/>
                        <a:pt x="142875" y="22860"/>
                      </a:cubicBezTo>
                      <a:close/>
                    </a:path>
                  </a:pathLst>
                </a:custGeom>
                <a:solidFill>
                  <a:srgbClr val="779F2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2292605" y="3811903"/>
                  <a:ext cx="204360" cy="270539"/>
                </a:xfrm>
                <a:custGeom>
                  <a:avLst/>
                  <a:gdLst>
                    <a:gd name="connsiteX0" fmla="*/ 93345 w 204360"/>
                    <a:gd name="connsiteY0" fmla="*/ 0 h 270539"/>
                    <a:gd name="connsiteX1" fmla="*/ 115253 w 204360"/>
                    <a:gd name="connsiteY1" fmla="*/ 51435 h 270539"/>
                    <a:gd name="connsiteX2" fmla="*/ 11430 w 204360"/>
                    <a:gd name="connsiteY2" fmla="*/ 129540 h 270539"/>
                    <a:gd name="connsiteX3" fmla="*/ 0 w 204360"/>
                    <a:gd name="connsiteY3" fmla="*/ 262890 h 270539"/>
                    <a:gd name="connsiteX4" fmla="*/ 52388 w 204360"/>
                    <a:gd name="connsiteY4" fmla="*/ 266700 h 270539"/>
                    <a:gd name="connsiteX5" fmla="*/ 64770 w 204360"/>
                    <a:gd name="connsiteY5" fmla="*/ 149543 h 270539"/>
                    <a:gd name="connsiteX6" fmla="*/ 203835 w 204360"/>
                    <a:gd name="connsiteY6" fmla="*/ 27623 h 270539"/>
                    <a:gd name="connsiteX7" fmla="*/ 93345 w 204360"/>
                    <a:gd name="connsiteY7" fmla="*/ 0 h 27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4360" h="270539">
                      <a:moveTo>
                        <a:pt x="93345" y="0"/>
                      </a:moveTo>
                      <a:cubicBezTo>
                        <a:pt x="93345" y="0"/>
                        <a:pt x="107632" y="42863"/>
                        <a:pt x="115253" y="51435"/>
                      </a:cubicBezTo>
                      <a:cubicBezTo>
                        <a:pt x="115253" y="51435"/>
                        <a:pt x="16193" y="103823"/>
                        <a:pt x="11430" y="129540"/>
                      </a:cubicBezTo>
                      <a:cubicBezTo>
                        <a:pt x="6668" y="155258"/>
                        <a:pt x="0" y="262890"/>
                        <a:pt x="0" y="262890"/>
                      </a:cubicBezTo>
                      <a:cubicBezTo>
                        <a:pt x="0" y="262890"/>
                        <a:pt x="21908" y="277178"/>
                        <a:pt x="52388" y="266700"/>
                      </a:cubicBezTo>
                      <a:cubicBezTo>
                        <a:pt x="52388" y="266700"/>
                        <a:pt x="63818" y="183833"/>
                        <a:pt x="64770" y="149543"/>
                      </a:cubicBezTo>
                      <a:cubicBezTo>
                        <a:pt x="64770" y="149543"/>
                        <a:pt x="214313" y="109538"/>
                        <a:pt x="203835" y="27623"/>
                      </a:cubicBezTo>
                      <a:cubicBezTo>
                        <a:pt x="202883" y="28575"/>
                        <a:pt x="145733" y="51435"/>
                        <a:pt x="93345" y="0"/>
                      </a:cubicBezTo>
                      <a:close/>
                    </a:path>
                  </a:pathLst>
                </a:custGeom>
                <a:solidFill>
                  <a:srgbClr val="9CBC3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/>
                <p:cNvSpPr/>
                <p:nvPr/>
              </p:nvSpPr>
              <p:spPr>
                <a:xfrm>
                  <a:off x="2329753" y="3845241"/>
                  <a:ext cx="165899" cy="238125"/>
                </a:xfrm>
                <a:custGeom>
                  <a:avLst/>
                  <a:gdLst>
                    <a:gd name="connsiteX0" fmla="*/ 26670 w 165899"/>
                    <a:gd name="connsiteY0" fmla="*/ 117158 h 238125"/>
                    <a:gd name="connsiteX1" fmla="*/ 14288 w 165899"/>
                    <a:gd name="connsiteY1" fmla="*/ 234315 h 238125"/>
                    <a:gd name="connsiteX2" fmla="*/ 0 w 165899"/>
                    <a:gd name="connsiteY2" fmla="*/ 238125 h 238125"/>
                    <a:gd name="connsiteX3" fmla="*/ 2857 w 165899"/>
                    <a:gd name="connsiteY3" fmla="*/ 185738 h 238125"/>
                    <a:gd name="connsiteX4" fmla="*/ 20955 w 165899"/>
                    <a:gd name="connsiteY4" fmla="*/ 102870 h 238125"/>
                    <a:gd name="connsiteX5" fmla="*/ 135255 w 165899"/>
                    <a:gd name="connsiteY5" fmla="*/ 19050 h 238125"/>
                    <a:gd name="connsiteX6" fmla="*/ 165735 w 165899"/>
                    <a:gd name="connsiteY6" fmla="*/ 0 h 238125"/>
                    <a:gd name="connsiteX7" fmla="*/ 26670 w 165899"/>
                    <a:gd name="connsiteY7" fmla="*/ 117158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5899" h="238125">
                      <a:moveTo>
                        <a:pt x="26670" y="117158"/>
                      </a:moveTo>
                      <a:cubicBezTo>
                        <a:pt x="25718" y="150495"/>
                        <a:pt x="14288" y="234315"/>
                        <a:pt x="14288" y="234315"/>
                      </a:cubicBezTo>
                      <a:cubicBezTo>
                        <a:pt x="9525" y="236220"/>
                        <a:pt x="4763" y="237173"/>
                        <a:pt x="0" y="238125"/>
                      </a:cubicBezTo>
                      <a:cubicBezTo>
                        <a:pt x="952" y="224790"/>
                        <a:pt x="1905" y="207645"/>
                        <a:pt x="2857" y="185738"/>
                      </a:cubicBezTo>
                      <a:cubicBezTo>
                        <a:pt x="7620" y="101918"/>
                        <a:pt x="20955" y="102870"/>
                        <a:pt x="20955" y="102870"/>
                      </a:cubicBezTo>
                      <a:cubicBezTo>
                        <a:pt x="116205" y="60008"/>
                        <a:pt x="135255" y="19050"/>
                        <a:pt x="135255" y="19050"/>
                      </a:cubicBezTo>
                      <a:lnTo>
                        <a:pt x="165735" y="0"/>
                      </a:lnTo>
                      <a:cubicBezTo>
                        <a:pt x="171450" y="79058"/>
                        <a:pt x="26670" y="117158"/>
                        <a:pt x="26670" y="117158"/>
                      </a:cubicBezTo>
                      <a:close/>
                    </a:path>
                  </a:pathLst>
                </a:custGeom>
                <a:solidFill>
                  <a:srgbClr val="779F2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5" name="Freeform: Shape 79"/>
              <p:cNvSpPr/>
              <p:nvPr/>
            </p:nvSpPr>
            <p:spPr>
              <a:xfrm>
                <a:off x="2370675" y="3632834"/>
                <a:ext cx="132882" cy="239218"/>
              </a:xfrm>
              <a:custGeom>
                <a:avLst/>
                <a:gdLst>
                  <a:gd name="connsiteX0" fmla="*/ 79093 w 132882"/>
                  <a:gd name="connsiteY0" fmla="*/ 9525 h 239218"/>
                  <a:gd name="connsiteX1" fmla="*/ 127670 w 132882"/>
                  <a:gd name="connsiteY1" fmla="*/ 37148 h 239218"/>
                  <a:gd name="connsiteX2" fmla="*/ 123860 w 132882"/>
                  <a:gd name="connsiteY2" fmla="*/ 91440 h 239218"/>
                  <a:gd name="connsiteX3" fmla="*/ 112430 w 132882"/>
                  <a:gd name="connsiteY3" fmla="*/ 181928 h 239218"/>
                  <a:gd name="connsiteX4" fmla="*/ 125765 w 132882"/>
                  <a:gd name="connsiteY4" fmla="*/ 221932 h 239218"/>
                  <a:gd name="connsiteX5" fmla="*/ 45755 w 132882"/>
                  <a:gd name="connsiteY5" fmla="*/ 231457 h 239218"/>
                  <a:gd name="connsiteX6" fmla="*/ 7655 w 132882"/>
                  <a:gd name="connsiteY6" fmla="*/ 198120 h 239218"/>
                  <a:gd name="connsiteX7" fmla="*/ 5750 w 132882"/>
                  <a:gd name="connsiteY7" fmla="*/ 114300 h 239218"/>
                  <a:gd name="connsiteX8" fmla="*/ 19085 w 132882"/>
                  <a:gd name="connsiteY8" fmla="*/ 1905 h 239218"/>
                  <a:gd name="connsiteX9" fmla="*/ 79093 w 132882"/>
                  <a:gd name="connsiteY9" fmla="*/ 9525 h 239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882" h="239218">
                    <a:moveTo>
                      <a:pt x="79093" y="9525"/>
                    </a:moveTo>
                    <a:cubicBezTo>
                      <a:pt x="79093" y="9525"/>
                      <a:pt x="126718" y="33337"/>
                      <a:pt x="127670" y="37148"/>
                    </a:cubicBezTo>
                    <a:cubicBezTo>
                      <a:pt x="128623" y="40958"/>
                      <a:pt x="141005" y="49530"/>
                      <a:pt x="123860" y="91440"/>
                    </a:cubicBezTo>
                    <a:cubicBezTo>
                      <a:pt x="123860" y="91440"/>
                      <a:pt x="100048" y="136207"/>
                      <a:pt x="112430" y="181928"/>
                    </a:cubicBezTo>
                    <a:cubicBezTo>
                      <a:pt x="119098" y="207645"/>
                      <a:pt x="125765" y="221932"/>
                      <a:pt x="125765" y="221932"/>
                    </a:cubicBezTo>
                    <a:cubicBezTo>
                      <a:pt x="125765" y="221932"/>
                      <a:pt x="104810" y="253365"/>
                      <a:pt x="45755" y="231457"/>
                    </a:cubicBezTo>
                    <a:cubicBezTo>
                      <a:pt x="33373" y="226695"/>
                      <a:pt x="13370" y="210503"/>
                      <a:pt x="7655" y="198120"/>
                    </a:cubicBezTo>
                    <a:cubicBezTo>
                      <a:pt x="7655" y="198120"/>
                      <a:pt x="13370" y="160020"/>
                      <a:pt x="5750" y="114300"/>
                    </a:cubicBezTo>
                    <a:cubicBezTo>
                      <a:pt x="-1870" y="68580"/>
                      <a:pt x="-5680" y="9525"/>
                      <a:pt x="19085" y="1905"/>
                    </a:cubicBezTo>
                    <a:cubicBezTo>
                      <a:pt x="19085" y="1905"/>
                      <a:pt x="25753" y="-5715"/>
                      <a:pt x="79093" y="9525"/>
                    </a:cubicBezTo>
                    <a:close/>
                  </a:path>
                </a:pathLst>
              </a:custGeom>
              <a:solidFill>
                <a:srgbClr val="BAD1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0"/>
              <p:cNvSpPr/>
              <p:nvPr/>
            </p:nvSpPr>
            <p:spPr>
              <a:xfrm>
                <a:off x="2370426" y="3658551"/>
                <a:ext cx="74358" cy="210502"/>
              </a:xfrm>
              <a:custGeom>
                <a:avLst/>
                <a:gdLst>
                  <a:gd name="connsiteX0" fmla="*/ 5999 w 74358"/>
                  <a:gd name="connsiteY0" fmla="*/ 87630 h 210502"/>
                  <a:gd name="connsiteX1" fmla="*/ 7904 w 74358"/>
                  <a:gd name="connsiteY1" fmla="*/ 171450 h 210502"/>
                  <a:gd name="connsiteX2" fmla="*/ 46004 w 74358"/>
                  <a:gd name="connsiteY2" fmla="*/ 204788 h 210502"/>
                  <a:gd name="connsiteX3" fmla="*/ 64101 w 74358"/>
                  <a:gd name="connsiteY3" fmla="*/ 210502 h 210502"/>
                  <a:gd name="connsiteX4" fmla="*/ 53624 w 74358"/>
                  <a:gd name="connsiteY4" fmla="*/ 177165 h 210502"/>
                  <a:gd name="connsiteX5" fmla="*/ 65054 w 74358"/>
                  <a:gd name="connsiteY5" fmla="*/ 86677 h 210502"/>
                  <a:gd name="connsiteX6" fmla="*/ 68864 w 74358"/>
                  <a:gd name="connsiteY6" fmla="*/ 32385 h 210502"/>
                  <a:gd name="connsiteX7" fmla="*/ 20286 w 74358"/>
                  <a:gd name="connsiteY7" fmla="*/ 4763 h 210502"/>
                  <a:gd name="connsiteX8" fmla="*/ 2189 w 74358"/>
                  <a:gd name="connsiteY8" fmla="*/ 0 h 210502"/>
                  <a:gd name="connsiteX9" fmla="*/ 5999 w 74358"/>
                  <a:gd name="connsiteY9" fmla="*/ 87630 h 21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4358" h="210502">
                    <a:moveTo>
                      <a:pt x="5999" y="87630"/>
                    </a:moveTo>
                    <a:cubicBezTo>
                      <a:pt x="13619" y="132398"/>
                      <a:pt x="7904" y="171450"/>
                      <a:pt x="7904" y="171450"/>
                    </a:cubicBezTo>
                    <a:cubicBezTo>
                      <a:pt x="13619" y="184785"/>
                      <a:pt x="33621" y="200977"/>
                      <a:pt x="46004" y="204788"/>
                    </a:cubicBezTo>
                    <a:cubicBezTo>
                      <a:pt x="52671" y="207645"/>
                      <a:pt x="58386" y="208598"/>
                      <a:pt x="64101" y="210502"/>
                    </a:cubicBezTo>
                    <a:cubicBezTo>
                      <a:pt x="61244" y="203835"/>
                      <a:pt x="57434" y="193358"/>
                      <a:pt x="53624" y="177165"/>
                    </a:cubicBezTo>
                    <a:cubicBezTo>
                      <a:pt x="42194" y="132398"/>
                      <a:pt x="65054" y="86677"/>
                      <a:pt x="65054" y="86677"/>
                    </a:cubicBezTo>
                    <a:cubicBezTo>
                      <a:pt x="82199" y="44768"/>
                      <a:pt x="70769" y="36195"/>
                      <a:pt x="68864" y="32385"/>
                    </a:cubicBezTo>
                    <a:cubicBezTo>
                      <a:pt x="67911" y="28575"/>
                      <a:pt x="20286" y="4763"/>
                      <a:pt x="20286" y="4763"/>
                    </a:cubicBezTo>
                    <a:cubicBezTo>
                      <a:pt x="13619" y="2857"/>
                      <a:pt x="7904" y="953"/>
                      <a:pt x="2189" y="0"/>
                    </a:cubicBezTo>
                    <a:cubicBezTo>
                      <a:pt x="-2574" y="22860"/>
                      <a:pt x="1236" y="58102"/>
                      <a:pt x="5999" y="87630"/>
                    </a:cubicBezTo>
                    <a:close/>
                  </a:path>
                </a:pathLst>
              </a:custGeom>
              <a:solidFill>
                <a:srgbClr val="CAE0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1"/>
              <p:cNvSpPr/>
              <p:nvPr/>
            </p:nvSpPr>
            <p:spPr>
              <a:xfrm>
                <a:off x="2395915" y="3628071"/>
                <a:ext cx="37659" cy="52387"/>
              </a:xfrm>
              <a:custGeom>
                <a:avLst/>
                <a:gdLst>
                  <a:gd name="connsiteX0" fmla="*/ 37660 w 37659"/>
                  <a:gd name="connsiteY0" fmla="*/ 0 h 52387"/>
                  <a:gd name="connsiteX1" fmla="*/ 18610 w 37659"/>
                  <a:gd name="connsiteY1" fmla="*/ 43815 h 52387"/>
                  <a:gd name="connsiteX2" fmla="*/ 2417 w 37659"/>
                  <a:gd name="connsiteY2" fmla="*/ 52388 h 52387"/>
                  <a:gd name="connsiteX3" fmla="*/ 37660 w 37659"/>
                  <a:gd name="connsiteY3" fmla="*/ 0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59" h="52387">
                    <a:moveTo>
                      <a:pt x="37660" y="0"/>
                    </a:moveTo>
                    <a:cubicBezTo>
                      <a:pt x="37660" y="0"/>
                      <a:pt x="3370" y="18098"/>
                      <a:pt x="18610" y="43815"/>
                    </a:cubicBezTo>
                    <a:lnTo>
                      <a:pt x="2417" y="52388"/>
                    </a:lnTo>
                    <a:cubicBezTo>
                      <a:pt x="2417" y="52388"/>
                      <a:pt x="-13775" y="7620"/>
                      <a:pt x="37660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2"/>
              <p:cNvSpPr/>
              <p:nvPr/>
            </p:nvSpPr>
            <p:spPr>
              <a:xfrm>
                <a:off x="2402813" y="3609973"/>
                <a:ext cx="52669" cy="63851"/>
              </a:xfrm>
              <a:custGeom>
                <a:avLst/>
                <a:gdLst>
                  <a:gd name="connsiteX0" fmla="*/ 52669 w 52669"/>
                  <a:gd name="connsiteY0" fmla="*/ 0 h 63851"/>
                  <a:gd name="connsiteX1" fmla="*/ 49812 w 52669"/>
                  <a:gd name="connsiteY1" fmla="*/ 37147 h 63851"/>
                  <a:gd name="connsiteX2" fmla="*/ 15522 w 52669"/>
                  <a:gd name="connsiteY2" fmla="*/ 63818 h 63851"/>
                  <a:gd name="connsiteX3" fmla="*/ 5044 w 52669"/>
                  <a:gd name="connsiteY3" fmla="*/ 57150 h 63851"/>
                  <a:gd name="connsiteX4" fmla="*/ 282 w 52669"/>
                  <a:gd name="connsiteY4" fmla="*/ 35243 h 63851"/>
                  <a:gd name="connsiteX5" fmla="*/ 52669 w 52669"/>
                  <a:gd name="connsiteY5" fmla="*/ 0 h 6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69" h="63851">
                    <a:moveTo>
                      <a:pt x="52669" y="0"/>
                    </a:moveTo>
                    <a:cubicBezTo>
                      <a:pt x="52669" y="0"/>
                      <a:pt x="38382" y="21908"/>
                      <a:pt x="49812" y="37147"/>
                    </a:cubicBezTo>
                    <a:cubicBezTo>
                      <a:pt x="56479" y="45720"/>
                      <a:pt x="41239" y="64770"/>
                      <a:pt x="15522" y="63818"/>
                    </a:cubicBezTo>
                    <a:cubicBezTo>
                      <a:pt x="15522" y="63818"/>
                      <a:pt x="4092" y="60960"/>
                      <a:pt x="5044" y="57150"/>
                    </a:cubicBezTo>
                    <a:cubicBezTo>
                      <a:pt x="7902" y="47625"/>
                      <a:pt x="4092" y="41910"/>
                      <a:pt x="282" y="35243"/>
                    </a:cubicBezTo>
                    <a:cubicBezTo>
                      <a:pt x="-4481" y="26670"/>
                      <a:pt x="52669" y="0"/>
                      <a:pt x="52669" y="0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3"/>
              <p:cNvSpPr/>
              <p:nvPr/>
            </p:nvSpPr>
            <p:spPr>
              <a:xfrm>
                <a:off x="2425003" y="3611879"/>
                <a:ext cx="28575" cy="38100"/>
              </a:xfrm>
              <a:custGeom>
                <a:avLst/>
                <a:gdLst>
                  <a:gd name="connsiteX0" fmla="*/ 27622 w 28575"/>
                  <a:gd name="connsiteY0" fmla="*/ 34290 h 38100"/>
                  <a:gd name="connsiteX1" fmla="*/ 28575 w 28575"/>
                  <a:gd name="connsiteY1" fmla="*/ 38100 h 38100"/>
                  <a:gd name="connsiteX2" fmla="*/ 0 w 28575"/>
                  <a:gd name="connsiteY2" fmla="*/ 27622 h 38100"/>
                  <a:gd name="connsiteX3" fmla="*/ 24765 w 28575"/>
                  <a:gd name="connsiteY3" fmla="*/ 953 h 38100"/>
                  <a:gd name="connsiteX4" fmla="*/ 27622 w 28575"/>
                  <a:gd name="connsiteY4" fmla="*/ 0 h 38100"/>
                  <a:gd name="connsiteX5" fmla="*/ 28575 w 28575"/>
                  <a:gd name="connsiteY5" fmla="*/ 2857 h 38100"/>
                  <a:gd name="connsiteX6" fmla="*/ 27622 w 28575"/>
                  <a:gd name="connsiteY6" fmla="*/ 3429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" h="38100">
                    <a:moveTo>
                      <a:pt x="27622" y="34290"/>
                    </a:moveTo>
                    <a:cubicBezTo>
                      <a:pt x="28575" y="35242"/>
                      <a:pt x="28575" y="36195"/>
                      <a:pt x="28575" y="38100"/>
                    </a:cubicBezTo>
                    <a:cubicBezTo>
                      <a:pt x="19050" y="28575"/>
                      <a:pt x="0" y="27622"/>
                      <a:pt x="0" y="27622"/>
                    </a:cubicBezTo>
                    <a:lnTo>
                      <a:pt x="24765" y="953"/>
                    </a:lnTo>
                    <a:cubicBezTo>
                      <a:pt x="25718" y="953"/>
                      <a:pt x="26670" y="0"/>
                      <a:pt x="27622" y="0"/>
                    </a:cubicBezTo>
                    <a:lnTo>
                      <a:pt x="28575" y="2857"/>
                    </a:lnTo>
                    <a:cubicBezTo>
                      <a:pt x="24765" y="8572"/>
                      <a:pt x="19050" y="23813"/>
                      <a:pt x="27622" y="34290"/>
                    </a:cubicBezTo>
                    <a:close/>
                  </a:path>
                </a:pathLst>
              </a:custGeom>
              <a:solidFill>
                <a:srgbClr val="DD956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4"/>
              <p:cNvSpPr/>
              <p:nvPr/>
            </p:nvSpPr>
            <p:spPr>
              <a:xfrm>
                <a:off x="2402915" y="3634739"/>
                <a:ext cx="20585" cy="38100"/>
              </a:xfrm>
              <a:custGeom>
                <a:avLst/>
                <a:gdLst>
                  <a:gd name="connsiteX0" fmla="*/ 4943 w 20585"/>
                  <a:gd name="connsiteY0" fmla="*/ 31432 h 38100"/>
                  <a:gd name="connsiteX1" fmla="*/ 181 w 20585"/>
                  <a:gd name="connsiteY1" fmla="*/ 9525 h 38100"/>
                  <a:gd name="connsiteX2" fmla="*/ 7800 w 20585"/>
                  <a:gd name="connsiteY2" fmla="*/ 0 h 38100"/>
                  <a:gd name="connsiteX3" fmla="*/ 11610 w 20585"/>
                  <a:gd name="connsiteY3" fmla="*/ 4763 h 38100"/>
                  <a:gd name="connsiteX4" fmla="*/ 20183 w 20585"/>
                  <a:gd name="connsiteY4" fmla="*/ 38100 h 38100"/>
                  <a:gd name="connsiteX5" fmla="*/ 14468 w 20585"/>
                  <a:gd name="connsiteY5" fmla="*/ 38100 h 38100"/>
                  <a:gd name="connsiteX6" fmla="*/ 4943 w 20585"/>
                  <a:gd name="connsiteY6" fmla="*/ 31432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85" h="38100">
                    <a:moveTo>
                      <a:pt x="4943" y="31432"/>
                    </a:moveTo>
                    <a:cubicBezTo>
                      <a:pt x="7800" y="16193"/>
                      <a:pt x="3990" y="16193"/>
                      <a:pt x="181" y="9525"/>
                    </a:cubicBezTo>
                    <a:cubicBezTo>
                      <a:pt x="-772" y="7620"/>
                      <a:pt x="2085" y="3810"/>
                      <a:pt x="7800" y="0"/>
                    </a:cubicBezTo>
                    <a:cubicBezTo>
                      <a:pt x="8753" y="953"/>
                      <a:pt x="10658" y="2857"/>
                      <a:pt x="11610" y="4763"/>
                    </a:cubicBezTo>
                    <a:cubicBezTo>
                      <a:pt x="21135" y="20003"/>
                      <a:pt x="21135" y="32385"/>
                      <a:pt x="20183" y="38100"/>
                    </a:cubicBezTo>
                    <a:cubicBezTo>
                      <a:pt x="18278" y="38100"/>
                      <a:pt x="16373" y="38100"/>
                      <a:pt x="14468" y="38100"/>
                    </a:cubicBezTo>
                    <a:cubicBezTo>
                      <a:pt x="12563" y="37147"/>
                      <a:pt x="3990" y="35243"/>
                      <a:pt x="4943" y="31432"/>
                    </a:cubicBezTo>
                    <a:close/>
                  </a:path>
                </a:pathLst>
              </a:custGeom>
              <a:solidFill>
                <a:srgbClr val="F2B7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" name="Graphic 51"/>
              <p:cNvGrpSpPr/>
              <p:nvPr/>
            </p:nvGrpSpPr>
            <p:grpSpPr>
              <a:xfrm>
                <a:off x="2385950" y="3548387"/>
                <a:ext cx="78762" cy="102398"/>
                <a:chOff x="2385950" y="3548387"/>
                <a:chExt cx="78762" cy="102398"/>
              </a:xfrm>
            </p:grpSpPr>
            <p:sp>
              <p:nvSpPr>
                <p:cNvPr id="108" name="Freeform: Shape 107"/>
                <p:cNvSpPr/>
                <p:nvPr/>
              </p:nvSpPr>
              <p:spPr>
                <a:xfrm>
                  <a:off x="2387626" y="3550093"/>
                  <a:ext cx="75324" cy="100692"/>
                </a:xfrm>
                <a:custGeom>
                  <a:avLst/>
                  <a:gdLst>
                    <a:gd name="connsiteX0" fmla="*/ 73572 w 75324"/>
                    <a:gd name="connsiteY0" fmla="*/ 47498 h 100692"/>
                    <a:gd name="connsiteX1" fmla="*/ 46902 w 75324"/>
                    <a:gd name="connsiteY1" fmla="*/ 89408 h 100692"/>
                    <a:gd name="connsiteX2" fmla="*/ 4992 w 75324"/>
                    <a:gd name="connsiteY2" fmla="*/ 87503 h 100692"/>
                    <a:gd name="connsiteX3" fmla="*/ 8802 w 75324"/>
                    <a:gd name="connsiteY3" fmla="*/ 18923 h 100692"/>
                    <a:gd name="connsiteX4" fmla="*/ 57379 w 75324"/>
                    <a:gd name="connsiteY4" fmla="*/ 2731 h 100692"/>
                    <a:gd name="connsiteX5" fmla="*/ 73572 w 75324"/>
                    <a:gd name="connsiteY5" fmla="*/ 47498 h 100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24" h="100692">
                      <a:moveTo>
                        <a:pt x="73572" y="47498"/>
                      </a:moveTo>
                      <a:cubicBezTo>
                        <a:pt x="73572" y="47498"/>
                        <a:pt x="66904" y="76073"/>
                        <a:pt x="46902" y="89408"/>
                      </a:cubicBezTo>
                      <a:cubicBezTo>
                        <a:pt x="28804" y="100838"/>
                        <a:pt x="8802" y="108458"/>
                        <a:pt x="4992" y="87503"/>
                      </a:cubicBezTo>
                      <a:cubicBezTo>
                        <a:pt x="2134" y="70358"/>
                        <a:pt x="-6438" y="27496"/>
                        <a:pt x="8802" y="18923"/>
                      </a:cubicBezTo>
                      <a:cubicBezTo>
                        <a:pt x="27852" y="7493"/>
                        <a:pt x="34519" y="-5842"/>
                        <a:pt x="57379" y="2731"/>
                      </a:cubicBezTo>
                      <a:cubicBezTo>
                        <a:pt x="56427" y="2731"/>
                        <a:pt x="82144" y="14161"/>
                        <a:pt x="73572" y="47498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/>
                <p:cNvSpPr/>
                <p:nvPr/>
              </p:nvSpPr>
              <p:spPr>
                <a:xfrm>
                  <a:off x="2390712" y="3561396"/>
                  <a:ext cx="72063" cy="87630"/>
                </a:xfrm>
                <a:custGeom>
                  <a:avLst/>
                  <a:gdLst>
                    <a:gd name="connsiteX0" fmla="*/ 70485 w 72063"/>
                    <a:gd name="connsiteY0" fmla="*/ 36195 h 87630"/>
                    <a:gd name="connsiteX1" fmla="*/ 44768 w 72063"/>
                    <a:gd name="connsiteY1" fmla="*/ 79058 h 87630"/>
                    <a:gd name="connsiteX2" fmla="*/ 27623 w 72063"/>
                    <a:gd name="connsiteY2" fmla="*/ 87630 h 87630"/>
                    <a:gd name="connsiteX3" fmla="*/ 44768 w 72063"/>
                    <a:gd name="connsiteY3" fmla="*/ 70485 h 87630"/>
                    <a:gd name="connsiteX4" fmla="*/ 46673 w 72063"/>
                    <a:gd name="connsiteY4" fmla="*/ 43815 h 87630"/>
                    <a:gd name="connsiteX5" fmla="*/ 25718 w 72063"/>
                    <a:gd name="connsiteY5" fmla="*/ 45720 h 87630"/>
                    <a:gd name="connsiteX6" fmla="*/ 0 w 72063"/>
                    <a:gd name="connsiteY6" fmla="*/ 22860 h 87630"/>
                    <a:gd name="connsiteX7" fmla="*/ 1905 w 72063"/>
                    <a:gd name="connsiteY7" fmla="*/ 15240 h 87630"/>
                    <a:gd name="connsiteX8" fmla="*/ 4763 w 72063"/>
                    <a:gd name="connsiteY8" fmla="*/ 10478 h 87630"/>
                    <a:gd name="connsiteX9" fmla="*/ 5715 w 72063"/>
                    <a:gd name="connsiteY9" fmla="*/ 9525 h 87630"/>
                    <a:gd name="connsiteX10" fmla="*/ 14288 w 72063"/>
                    <a:gd name="connsiteY10" fmla="*/ 0 h 87630"/>
                    <a:gd name="connsiteX11" fmla="*/ 60008 w 72063"/>
                    <a:gd name="connsiteY11" fmla="*/ 953 h 87630"/>
                    <a:gd name="connsiteX12" fmla="*/ 71438 w 72063"/>
                    <a:gd name="connsiteY12" fmla="*/ 16193 h 87630"/>
                    <a:gd name="connsiteX13" fmla="*/ 70485 w 72063"/>
                    <a:gd name="connsiteY13" fmla="*/ 36195 h 87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2063" h="87630">
                      <a:moveTo>
                        <a:pt x="70485" y="36195"/>
                      </a:moveTo>
                      <a:cubicBezTo>
                        <a:pt x="70485" y="36195"/>
                        <a:pt x="68580" y="60960"/>
                        <a:pt x="44768" y="79058"/>
                      </a:cubicBezTo>
                      <a:cubicBezTo>
                        <a:pt x="40005" y="82868"/>
                        <a:pt x="33338" y="85725"/>
                        <a:pt x="27623" y="87630"/>
                      </a:cubicBezTo>
                      <a:cubicBezTo>
                        <a:pt x="37148" y="80963"/>
                        <a:pt x="38100" y="79058"/>
                        <a:pt x="44768" y="70485"/>
                      </a:cubicBezTo>
                      <a:cubicBezTo>
                        <a:pt x="52388" y="61913"/>
                        <a:pt x="34290" y="65723"/>
                        <a:pt x="46673" y="43815"/>
                      </a:cubicBezTo>
                      <a:cubicBezTo>
                        <a:pt x="50483" y="36195"/>
                        <a:pt x="30480" y="45720"/>
                        <a:pt x="25718" y="45720"/>
                      </a:cubicBezTo>
                      <a:cubicBezTo>
                        <a:pt x="-1905" y="44768"/>
                        <a:pt x="953" y="29528"/>
                        <a:pt x="0" y="22860"/>
                      </a:cubicBezTo>
                      <a:cubicBezTo>
                        <a:pt x="953" y="20003"/>
                        <a:pt x="953" y="17145"/>
                        <a:pt x="1905" y="15240"/>
                      </a:cubicBezTo>
                      <a:lnTo>
                        <a:pt x="4763" y="10478"/>
                      </a:lnTo>
                      <a:cubicBezTo>
                        <a:pt x="4763" y="10478"/>
                        <a:pt x="5715" y="9525"/>
                        <a:pt x="5715" y="9525"/>
                      </a:cubicBezTo>
                      <a:cubicBezTo>
                        <a:pt x="8573" y="5715"/>
                        <a:pt x="11430" y="2858"/>
                        <a:pt x="14288" y="0"/>
                      </a:cubicBezTo>
                      <a:cubicBezTo>
                        <a:pt x="25718" y="0"/>
                        <a:pt x="59055" y="953"/>
                        <a:pt x="60008" y="953"/>
                      </a:cubicBezTo>
                      <a:cubicBezTo>
                        <a:pt x="60008" y="953"/>
                        <a:pt x="65723" y="8573"/>
                        <a:pt x="71438" y="16193"/>
                      </a:cubicBezTo>
                      <a:cubicBezTo>
                        <a:pt x="72390" y="20955"/>
                        <a:pt x="72390" y="27623"/>
                        <a:pt x="70485" y="36195"/>
                      </a:cubicBezTo>
                      <a:close/>
                    </a:path>
                  </a:pathLst>
                </a:custGeom>
                <a:solidFill>
                  <a:srgbClr val="E6A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/>
                <p:cNvSpPr/>
                <p:nvPr/>
              </p:nvSpPr>
              <p:spPr>
                <a:xfrm>
                  <a:off x="2385950" y="3548387"/>
                  <a:ext cx="78762" cy="76826"/>
                </a:xfrm>
                <a:custGeom>
                  <a:avLst/>
                  <a:gdLst>
                    <a:gd name="connsiteX0" fmla="*/ 62865 w 78762"/>
                    <a:gd name="connsiteY0" fmla="*/ 76826 h 76826"/>
                    <a:gd name="connsiteX1" fmla="*/ 77153 w 78762"/>
                    <a:gd name="connsiteY1" fmla="*/ 27296 h 76826"/>
                    <a:gd name="connsiteX2" fmla="*/ 46672 w 78762"/>
                    <a:gd name="connsiteY2" fmla="*/ 626 h 76826"/>
                    <a:gd name="connsiteX3" fmla="*/ 952 w 78762"/>
                    <a:gd name="connsiteY3" fmla="*/ 25391 h 76826"/>
                    <a:gd name="connsiteX4" fmla="*/ 30480 w 78762"/>
                    <a:gd name="connsiteY4" fmla="*/ 42536 h 76826"/>
                    <a:gd name="connsiteX5" fmla="*/ 50483 w 78762"/>
                    <a:gd name="connsiteY5" fmla="*/ 43489 h 76826"/>
                    <a:gd name="connsiteX6" fmla="*/ 53340 w 78762"/>
                    <a:gd name="connsiteY6" fmla="*/ 59681 h 76826"/>
                    <a:gd name="connsiteX7" fmla="*/ 57150 w 78762"/>
                    <a:gd name="connsiteY7" fmla="*/ 64444 h 76826"/>
                    <a:gd name="connsiteX8" fmla="*/ 69533 w 78762"/>
                    <a:gd name="connsiteY8" fmla="*/ 53966 h 76826"/>
                    <a:gd name="connsiteX9" fmla="*/ 62865 w 78762"/>
                    <a:gd name="connsiteY9" fmla="*/ 76826 h 76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762" h="76826">
                      <a:moveTo>
                        <a:pt x="62865" y="76826"/>
                      </a:moveTo>
                      <a:cubicBezTo>
                        <a:pt x="62865" y="76826"/>
                        <a:pt x="84772" y="56824"/>
                        <a:pt x="77153" y="27296"/>
                      </a:cubicBezTo>
                      <a:cubicBezTo>
                        <a:pt x="77153" y="27296"/>
                        <a:pt x="73342" y="3484"/>
                        <a:pt x="46672" y="626"/>
                      </a:cubicBezTo>
                      <a:cubicBezTo>
                        <a:pt x="34290" y="-1279"/>
                        <a:pt x="10477" y="-326"/>
                        <a:pt x="952" y="25391"/>
                      </a:cubicBezTo>
                      <a:cubicBezTo>
                        <a:pt x="-1905" y="33011"/>
                        <a:pt x="0" y="50156"/>
                        <a:pt x="30480" y="42536"/>
                      </a:cubicBezTo>
                      <a:cubicBezTo>
                        <a:pt x="35242" y="41584"/>
                        <a:pt x="46672" y="39679"/>
                        <a:pt x="50483" y="43489"/>
                      </a:cubicBezTo>
                      <a:cubicBezTo>
                        <a:pt x="54292" y="47299"/>
                        <a:pt x="55245" y="53966"/>
                        <a:pt x="53340" y="59681"/>
                      </a:cubicBezTo>
                      <a:cubicBezTo>
                        <a:pt x="51435" y="64444"/>
                        <a:pt x="56197" y="65396"/>
                        <a:pt x="57150" y="64444"/>
                      </a:cubicBezTo>
                      <a:cubicBezTo>
                        <a:pt x="58103" y="63491"/>
                        <a:pt x="63817" y="48251"/>
                        <a:pt x="69533" y="53966"/>
                      </a:cubicBezTo>
                      <a:cubicBezTo>
                        <a:pt x="75247" y="59681"/>
                        <a:pt x="63817" y="75874"/>
                        <a:pt x="62865" y="76826"/>
                      </a:cubicBezTo>
                      <a:close/>
                    </a:path>
                  </a:pathLst>
                </a:custGeom>
                <a:solidFill>
                  <a:srgbClr val="341C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/>
                <p:cNvSpPr/>
                <p:nvPr/>
              </p:nvSpPr>
              <p:spPr>
                <a:xfrm>
                  <a:off x="2416430" y="3559491"/>
                  <a:ext cx="48282" cy="65722"/>
                </a:xfrm>
                <a:custGeom>
                  <a:avLst/>
                  <a:gdLst>
                    <a:gd name="connsiteX0" fmla="*/ 32385 w 48282"/>
                    <a:gd name="connsiteY0" fmla="*/ 65723 h 65722"/>
                    <a:gd name="connsiteX1" fmla="*/ 39053 w 48282"/>
                    <a:gd name="connsiteY1" fmla="*/ 43815 h 65722"/>
                    <a:gd name="connsiteX2" fmla="*/ 26670 w 48282"/>
                    <a:gd name="connsiteY2" fmla="*/ 54292 h 65722"/>
                    <a:gd name="connsiteX3" fmla="*/ 22860 w 48282"/>
                    <a:gd name="connsiteY3" fmla="*/ 49530 h 65722"/>
                    <a:gd name="connsiteX4" fmla="*/ 20003 w 48282"/>
                    <a:gd name="connsiteY4" fmla="*/ 33338 h 65722"/>
                    <a:gd name="connsiteX5" fmla="*/ 0 w 48282"/>
                    <a:gd name="connsiteY5" fmla="*/ 32385 h 65722"/>
                    <a:gd name="connsiteX6" fmla="*/ 19050 w 48282"/>
                    <a:gd name="connsiteY6" fmla="*/ 19050 h 65722"/>
                    <a:gd name="connsiteX7" fmla="*/ 37148 w 48282"/>
                    <a:gd name="connsiteY7" fmla="*/ 0 h 65722"/>
                    <a:gd name="connsiteX8" fmla="*/ 46673 w 48282"/>
                    <a:gd name="connsiteY8" fmla="*/ 17145 h 65722"/>
                    <a:gd name="connsiteX9" fmla="*/ 32385 w 48282"/>
                    <a:gd name="connsiteY9" fmla="*/ 65723 h 65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8282" h="65722">
                      <a:moveTo>
                        <a:pt x="32385" y="65723"/>
                      </a:moveTo>
                      <a:cubicBezTo>
                        <a:pt x="33338" y="64770"/>
                        <a:pt x="43815" y="48578"/>
                        <a:pt x="39053" y="43815"/>
                      </a:cubicBezTo>
                      <a:cubicBezTo>
                        <a:pt x="33338" y="38100"/>
                        <a:pt x="27623" y="53340"/>
                        <a:pt x="26670" y="54292"/>
                      </a:cubicBezTo>
                      <a:cubicBezTo>
                        <a:pt x="25718" y="55245"/>
                        <a:pt x="20955" y="55245"/>
                        <a:pt x="22860" y="49530"/>
                      </a:cubicBezTo>
                      <a:cubicBezTo>
                        <a:pt x="24765" y="43815"/>
                        <a:pt x="24765" y="36195"/>
                        <a:pt x="20003" y="33338"/>
                      </a:cubicBezTo>
                      <a:cubicBezTo>
                        <a:pt x="16193" y="29528"/>
                        <a:pt x="5715" y="31432"/>
                        <a:pt x="0" y="32385"/>
                      </a:cubicBezTo>
                      <a:cubicBezTo>
                        <a:pt x="4763" y="29528"/>
                        <a:pt x="15240" y="27622"/>
                        <a:pt x="19050" y="19050"/>
                      </a:cubicBezTo>
                      <a:cubicBezTo>
                        <a:pt x="23813" y="7620"/>
                        <a:pt x="30480" y="2857"/>
                        <a:pt x="37148" y="0"/>
                      </a:cubicBezTo>
                      <a:cubicBezTo>
                        <a:pt x="44768" y="7620"/>
                        <a:pt x="46673" y="17145"/>
                        <a:pt x="46673" y="17145"/>
                      </a:cubicBezTo>
                      <a:cubicBezTo>
                        <a:pt x="54293" y="45720"/>
                        <a:pt x="32385" y="65723"/>
                        <a:pt x="32385" y="65723"/>
                      </a:cubicBezTo>
                      <a:close/>
                    </a:path>
                  </a:pathLst>
                </a:custGeom>
                <a:solidFill>
                  <a:srgbClr val="2211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2" name="Freeform: Shape 86"/>
              <p:cNvSpPr/>
              <p:nvPr/>
            </p:nvSpPr>
            <p:spPr>
              <a:xfrm>
                <a:off x="2414525" y="3639501"/>
                <a:ext cx="41858" cy="52387"/>
              </a:xfrm>
              <a:custGeom>
                <a:avLst/>
                <a:gdLst>
                  <a:gd name="connsiteX0" fmla="*/ 34290 w 41858"/>
                  <a:gd name="connsiteY0" fmla="*/ 0 h 52387"/>
                  <a:gd name="connsiteX1" fmla="*/ 0 w 41858"/>
                  <a:gd name="connsiteY1" fmla="*/ 32385 h 52387"/>
                  <a:gd name="connsiteX2" fmla="*/ 8573 w 41858"/>
                  <a:gd name="connsiteY2" fmla="*/ 52388 h 52387"/>
                  <a:gd name="connsiteX3" fmla="*/ 34290 w 41858"/>
                  <a:gd name="connsiteY3" fmla="*/ 0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8" h="52387">
                    <a:moveTo>
                      <a:pt x="34290" y="0"/>
                    </a:moveTo>
                    <a:cubicBezTo>
                      <a:pt x="34290" y="0"/>
                      <a:pt x="29528" y="25718"/>
                      <a:pt x="0" y="32385"/>
                    </a:cubicBezTo>
                    <a:lnTo>
                      <a:pt x="8573" y="52388"/>
                    </a:lnTo>
                    <a:cubicBezTo>
                      <a:pt x="8573" y="52388"/>
                      <a:pt x="60960" y="26670"/>
                      <a:pt x="34290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87"/>
              <p:cNvSpPr/>
              <p:nvPr/>
            </p:nvSpPr>
            <p:spPr>
              <a:xfrm>
                <a:off x="2449425" y="3667123"/>
                <a:ext cx="54132" cy="203834"/>
              </a:xfrm>
              <a:custGeom>
                <a:avLst/>
                <a:gdLst>
                  <a:gd name="connsiteX0" fmla="*/ 48920 w 54132"/>
                  <a:gd name="connsiteY0" fmla="*/ 2858 h 203834"/>
                  <a:gd name="connsiteX1" fmla="*/ 45110 w 54132"/>
                  <a:gd name="connsiteY1" fmla="*/ 57150 h 203834"/>
                  <a:gd name="connsiteX2" fmla="*/ 35585 w 54132"/>
                  <a:gd name="connsiteY2" fmla="*/ 146685 h 203834"/>
                  <a:gd name="connsiteX3" fmla="*/ 47015 w 54132"/>
                  <a:gd name="connsiteY3" fmla="*/ 183833 h 203834"/>
                  <a:gd name="connsiteX4" fmla="*/ 15583 w 54132"/>
                  <a:gd name="connsiteY4" fmla="*/ 203835 h 203834"/>
                  <a:gd name="connsiteX5" fmla="*/ 2247 w 54132"/>
                  <a:gd name="connsiteY5" fmla="*/ 153353 h 203834"/>
                  <a:gd name="connsiteX6" fmla="*/ 29870 w 54132"/>
                  <a:gd name="connsiteY6" fmla="*/ 52388 h 203834"/>
                  <a:gd name="connsiteX7" fmla="*/ 45110 w 54132"/>
                  <a:gd name="connsiteY7" fmla="*/ 0 h 203834"/>
                  <a:gd name="connsiteX8" fmla="*/ 48920 w 54132"/>
                  <a:gd name="connsiteY8" fmla="*/ 2858 h 20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32" h="203834">
                    <a:moveTo>
                      <a:pt x="48920" y="2858"/>
                    </a:moveTo>
                    <a:cubicBezTo>
                      <a:pt x="49872" y="6668"/>
                      <a:pt x="62255" y="15240"/>
                      <a:pt x="45110" y="57150"/>
                    </a:cubicBezTo>
                    <a:cubicBezTo>
                      <a:pt x="45110" y="57150"/>
                      <a:pt x="25108" y="101917"/>
                      <a:pt x="35585" y="146685"/>
                    </a:cubicBezTo>
                    <a:cubicBezTo>
                      <a:pt x="40347" y="165735"/>
                      <a:pt x="39395" y="167640"/>
                      <a:pt x="47015" y="183833"/>
                    </a:cubicBezTo>
                    <a:cubicBezTo>
                      <a:pt x="50825" y="193358"/>
                      <a:pt x="32728" y="199073"/>
                      <a:pt x="15583" y="203835"/>
                    </a:cubicBezTo>
                    <a:cubicBezTo>
                      <a:pt x="5105" y="180023"/>
                      <a:pt x="7010" y="180023"/>
                      <a:pt x="2247" y="153353"/>
                    </a:cubicBezTo>
                    <a:cubicBezTo>
                      <a:pt x="-3467" y="117158"/>
                      <a:pt x="342" y="88583"/>
                      <a:pt x="29870" y="52388"/>
                    </a:cubicBezTo>
                    <a:cubicBezTo>
                      <a:pt x="55587" y="20955"/>
                      <a:pt x="45110" y="8572"/>
                      <a:pt x="45110" y="0"/>
                    </a:cubicBezTo>
                    <a:cubicBezTo>
                      <a:pt x="47967" y="953"/>
                      <a:pt x="48920" y="2858"/>
                      <a:pt x="48920" y="2858"/>
                    </a:cubicBezTo>
                    <a:close/>
                  </a:path>
                </a:pathLst>
              </a:custGeom>
              <a:solidFill>
                <a:srgbClr val="9DBCC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88"/>
              <p:cNvSpPr/>
              <p:nvPr/>
            </p:nvSpPr>
            <p:spPr>
              <a:xfrm>
                <a:off x="2387648" y="3549780"/>
                <a:ext cx="67834" cy="44094"/>
              </a:xfrm>
              <a:custGeom>
                <a:avLst/>
                <a:gdLst>
                  <a:gd name="connsiteX0" fmla="*/ 207 w 67834"/>
                  <a:gd name="connsiteY0" fmla="*/ 23999 h 44094"/>
                  <a:gd name="connsiteX1" fmla="*/ 31639 w 67834"/>
                  <a:gd name="connsiteY1" fmla="*/ 42096 h 44094"/>
                  <a:gd name="connsiteX2" fmla="*/ 56404 w 67834"/>
                  <a:gd name="connsiteY2" fmla="*/ 21141 h 44094"/>
                  <a:gd name="connsiteX3" fmla="*/ 67834 w 67834"/>
                  <a:gd name="connsiteY3" fmla="*/ 11616 h 44094"/>
                  <a:gd name="connsiteX4" fmla="*/ 33544 w 67834"/>
                  <a:gd name="connsiteY4" fmla="*/ 186 h 44094"/>
                  <a:gd name="connsiteX5" fmla="*/ 6874 w 67834"/>
                  <a:gd name="connsiteY5" fmla="*/ 14474 h 44094"/>
                  <a:gd name="connsiteX6" fmla="*/ 207 w 67834"/>
                  <a:gd name="connsiteY6" fmla="*/ 23999 h 4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834" h="44094">
                    <a:moveTo>
                      <a:pt x="207" y="23999"/>
                    </a:moveTo>
                    <a:cubicBezTo>
                      <a:pt x="207" y="23999"/>
                      <a:pt x="-4556" y="51621"/>
                      <a:pt x="31639" y="42096"/>
                    </a:cubicBezTo>
                    <a:cubicBezTo>
                      <a:pt x="31639" y="42096"/>
                      <a:pt x="49737" y="37334"/>
                      <a:pt x="56404" y="21141"/>
                    </a:cubicBezTo>
                    <a:cubicBezTo>
                      <a:pt x="58309" y="17331"/>
                      <a:pt x="62119" y="11616"/>
                      <a:pt x="67834" y="11616"/>
                    </a:cubicBezTo>
                    <a:cubicBezTo>
                      <a:pt x="67834" y="11616"/>
                      <a:pt x="58309" y="-1719"/>
                      <a:pt x="33544" y="186"/>
                    </a:cubicBezTo>
                    <a:cubicBezTo>
                      <a:pt x="22114" y="1139"/>
                      <a:pt x="9732" y="12569"/>
                      <a:pt x="6874" y="14474"/>
                    </a:cubicBezTo>
                    <a:cubicBezTo>
                      <a:pt x="4017" y="14474"/>
                      <a:pt x="8779" y="26856"/>
                      <a:pt x="207" y="23999"/>
                    </a:cubicBezTo>
                    <a:close/>
                  </a:path>
                </a:pathLst>
              </a:custGeom>
              <a:solidFill>
                <a:srgbClr val="341C0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" name="Graphic 51"/>
              <p:cNvGrpSpPr/>
              <p:nvPr/>
            </p:nvGrpSpPr>
            <p:grpSpPr>
              <a:xfrm>
                <a:off x="2211642" y="3810951"/>
                <a:ext cx="161925" cy="93344"/>
                <a:chOff x="2211642" y="3810951"/>
                <a:chExt cx="161925" cy="93344"/>
              </a:xfrm>
            </p:grpSpPr>
            <p:sp>
              <p:nvSpPr>
                <p:cNvPr id="96" name="Freeform: Shape 93"/>
                <p:cNvSpPr/>
                <p:nvPr/>
              </p:nvSpPr>
              <p:spPr>
                <a:xfrm>
                  <a:off x="2211642" y="3810951"/>
                  <a:ext cx="161925" cy="93344"/>
                </a:xfrm>
                <a:custGeom>
                  <a:avLst/>
                  <a:gdLst>
                    <a:gd name="connsiteX0" fmla="*/ 161925 w 161925"/>
                    <a:gd name="connsiteY0" fmla="*/ 40957 h 93344"/>
                    <a:gd name="connsiteX1" fmla="*/ 70485 w 161925"/>
                    <a:gd name="connsiteY1" fmla="*/ 93345 h 93344"/>
                    <a:gd name="connsiteX2" fmla="*/ 0 w 161925"/>
                    <a:gd name="connsiteY2" fmla="*/ 53340 h 93344"/>
                    <a:gd name="connsiteX3" fmla="*/ 91440 w 161925"/>
                    <a:gd name="connsiteY3" fmla="*/ 0 h 93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925" h="93344">
                      <a:moveTo>
                        <a:pt x="161925" y="40957"/>
                      </a:moveTo>
                      <a:lnTo>
                        <a:pt x="70485" y="93345"/>
                      </a:lnTo>
                      <a:lnTo>
                        <a:pt x="0" y="53340"/>
                      </a:lnTo>
                      <a:lnTo>
                        <a:pt x="91440" y="0"/>
                      </a:lnTo>
                      <a:close/>
                    </a:path>
                  </a:pathLst>
                </a:custGeom>
                <a:solidFill>
                  <a:srgbClr val="E2E6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4"/>
                <p:cNvSpPr/>
                <p:nvPr/>
              </p:nvSpPr>
              <p:spPr>
                <a:xfrm>
                  <a:off x="2276413" y="3870006"/>
                  <a:ext cx="22859" cy="14287"/>
                </a:xfrm>
                <a:custGeom>
                  <a:avLst/>
                  <a:gdLst>
                    <a:gd name="connsiteX0" fmla="*/ 22860 w 22859"/>
                    <a:gd name="connsiteY0" fmla="*/ 12382 h 14287"/>
                    <a:gd name="connsiteX1" fmla="*/ 20955 w 22859"/>
                    <a:gd name="connsiteY1" fmla="*/ 14288 h 14287"/>
                    <a:gd name="connsiteX2" fmla="*/ 0 w 22859"/>
                    <a:gd name="connsiteY2" fmla="*/ 1905 h 14287"/>
                    <a:gd name="connsiteX3" fmla="*/ 1905 w 22859"/>
                    <a:gd name="connsiteY3" fmla="*/ 0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59" h="14287">
                      <a:moveTo>
                        <a:pt x="22860" y="12382"/>
                      </a:moveTo>
                      <a:lnTo>
                        <a:pt x="20955" y="14288"/>
                      </a:lnTo>
                      <a:lnTo>
                        <a:pt x="0" y="190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5"/>
                <p:cNvSpPr/>
                <p:nvPr/>
              </p:nvSpPr>
              <p:spPr>
                <a:xfrm>
                  <a:off x="2257363" y="3869053"/>
                  <a:ext cx="33337" cy="20002"/>
                </a:xfrm>
                <a:custGeom>
                  <a:avLst/>
                  <a:gdLst>
                    <a:gd name="connsiteX0" fmla="*/ 33338 w 33337"/>
                    <a:gd name="connsiteY0" fmla="*/ 19050 h 20002"/>
                    <a:gd name="connsiteX1" fmla="*/ 31432 w 33337"/>
                    <a:gd name="connsiteY1" fmla="*/ 20003 h 20002"/>
                    <a:gd name="connsiteX2" fmla="*/ 0 w 33337"/>
                    <a:gd name="connsiteY2" fmla="*/ 1905 h 20002"/>
                    <a:gd name="connsiteX3" fmla="*/ 1905 w 33337"/>
                    <a:gd name="connsiteY3" fmla="*/ 0 h 2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20002">
                      <a:moveTo>
                        <a:pt x="33338" y="19050"/>
                      </a:moveTo>
                      <a:lnTo>
                        <a:pt x="31432" y="20003"/>
                      </a:lnTo>
                      <a:lnTo>
                        <a:pt x="0" y="190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6"/>
                <p:cNvSpPr/>
                <p:nvPr/>
              </p:nvSpPr>
              <p:spPr>
                <a:xfrm>
                  <a:off x="2264982" y="3869053"/>
                  <a:ext cx="30480" cy="17145"/>
                </a:xfrm>
                <a:custGeom>
                  <a:avLst/>
                  <a:gdLst>
                    <a:gd name="connsiteX0" fmla="*/ 30480 w 30480"/>
                    <a:gd name="connsiteY0" fmla="*/ 16193 h 17145"/>
                    <a:gd name="connsiteX1" fmla="*/ 28575 w 30480"/>
                    <a:gd name="connsiteY1" fmla="*/ 17145 h 17145"/>
                    <a:gd name="connsiteX2" fmla="*/ 0 w 30480"/>
                    <a:gd name="connsiteY2" fmla="*/ 953 h 17145"/>
                    <a:gd name="connsiteX3" fmla="*/ 2858 w 30480"/>
                    <a:gd name="connsiteY3" fmla="*/ 0 h 17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" h="17145">
                      <a:moveTo>
                        <a:pt x="30480" y="16193"/>
                      </a:moveTo>
                      <a:lnTo>
                        <a:pt x="28575" y="17145"/>
                      </a:lnTo>
                      <a:lnTo>
                        <a:pt x="0" y="953"/>
                      </a:lnTo>
                      <a:lnTo>
                        <a:pt x="2858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7"/>
                <p:cNvSpPr/>
                <p:nvPr/>
              </p:nvSpPr>
              <p:spPr>
                <a:xfrm>
                  <a:off x="2233550" y="3850003"/>
                  <a:ext cx="35242" cy="20955"/>
                </a:xfrm>
                <a:custGeom>
                  <a:avLst/>
                  <a:gdLst>
                    <a:gd name="connsiteX0" fmla="*/ 35242 w 35242"/>
                    <a:gd name="connsiteY0" fmla="*/ 9525 h 20955"/>
                    <a:gd name="connsiteX1" fmla="*/ 17145 w 35242"/>
                    <a:gd name="connsiteY1" fmla="*/ 20955 h 20955"/>
                    <a:gd name="connsiteX2" fmla="*/ 0 w 35242"/>
                    <a:gd name="connsiteY2" fmla="*/ 11430 h 20955"/>
                    <a:gd name="connsiteX3" fmla="*/ 19050 w 35242"/>
                    <a:gd name="connsiteY3" fmla="*/ 0 h 20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0955">
                      <a:moveTo>
                        <a:pt x="35242" y="9525"/>
                      </a:moveTo>
                      <a:lnTo>
                        <a:pt x="17145" y="20955"/>
                      </a:lnTo>
                      <a:lnTo>
                        <a:pt x="0" y="11430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98"/>
                <p:cNvSpPr/>
                <p:nvPr/>
              </p:nvSpPr>
              <p:spPr>
                <a:xfrm>
                  <a:off x="2252600" y="3876674"/>
                  <a:ext cx="29527" cy="17144"/>
                </a:xfrm>
                <a:custGeom>
                  <a:avLst/>
                  <a:gdLst>
                    <a:gd name="connsiteX0" fmla="*/ 29528 w 29527"/>
                    <a:gd name="connsiteY0" fmla="*/ 16192 h 17144"/>
                    <a:gd name="connsiteX1" fmla="*/ 27622 w 29527"/>
                    <a:gd name="connsiteY1" fmla="*/ 17145 h 17144"/>
                    <a:gd name="connsiteX2" fmla="*/ 0 w 29527"/>
                    <a:gd name="connsiteY2" fmla="*/ 952 h 17144"/>
                    <a:gd name="connsiteX3" fmla="*/ 1905 w 29527"/>
                    <a:gd name="connsiteY3" fmla="*/ 0 h 1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17144">
                      <a:moveTo>
                        <a:pt x="29528" y="16192"/>
                      </a:moveTo>
                      <a:lnTo>
                        <a:pt x="27622" y="17145"/>
                      </a:lnTo>
                      <a:lnTo>
                        <a:pt x="0" y="952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99"/>
                <p:cNvSpPr/>
                <p:nvPr/>
              </p:nvSpPr>
              <p:spPr>
                <a:xfrm>
                  <a:off x="2263078" y="3877626"/>
                  <a:ext cx="23812" cy="14287"/>
                </a:xfrm>
                <a:custGeom>
                  <a:avLst/>
                  <a:gdLst>
                    <a:gd name="connsiteX0" fmla="*/ 23813 w 23812"/>
                    <a:gd name="connsiteY0" fmla="*/ 12382 h 14287"/>
                    <a:gd name="connsiteX1" fmla="*/ 21907 w 23812"/>
                    <a:gd name="connsiteY1" fmla="*/ 14288 h 14287"/>
                    <a:gd name="connsiteX2" fmla="*/ 0 w 23812"/>
                    <a:gd name="connsiteY2" fmla="*/ 1905 h 14287"/>
                    <a:gd name="connsiteX3" fmla="*/ 1905 w 23812"/>
                    <a:gd name="connsiteY3" fmla="*/ 0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812" h="14287">
                      <a:moveTo>
                        <a:pt x="23813" y="12382"/>
                      </a:moveTo>
                      <a:lnTo>
                        <a:pt x="21907" y="14288"/>
                      </a:lnTo>
                      <a:lnTo>
                        <a:pt x="0" y="190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0"/>
                <p:cNvSpPr/>
                <p:nvPr/>
              </p:nvSpPr>
              <p:spPr>
                <a:xfrm>
                  <a:off x="2269745" y="3861433"/>
                  <a:ext cx="34290" cy="20002"/>
                </a:xfrm>
                <a:custGeom>
                  <a:avLst/>
                  <a:gdLst>
                    <a:gd name="connsiteX0" fmla="*/ 34290 w 34290"/>
                    <a:gd name="connsiteY0" fmla="*/ 19050 h 20002"/>
                    <a:gd name="connsiteX1" fmla="*/ 32385 w 34290"/>
                    <a:gd name="connsiteY1" fmla="*/ 20003 h 20002"/>
                    <a:gd name="connsiteX2" fmla="*/ 0 w 34290"/>
                    <a:gd name="connsiteY2" fmla="*/ 1905 h 20002"/>
                    <a:gd name="connsiteX3" fmla="*/ 2858 w 34290"/>
                    <a:gd name="connsiteY3" fmla="*/ 0 h 2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290" h="20002">
                      <a:moveTo>
                        <a:pt x="34290" y="19050"/>
                      </a:moveTo>
                      <a:lnTo>
                        <a:pt x="32385" y="20003"/>
                      </a:lnTo>
                      <a:lnTo>
                        <a:pt x="0" y="1905"/>
                      </a:lnTo>
                      <a:lnTo>
                        <a:pt x="2858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1"/>
                <p:cNvSpPr/>
                <p:nvPr/>
              </p:nvSpPr>
              <p:spPr>
                <a:xfrm>
                  <a:off x="2305940" y="3850003"/>
                  <a:ext cx="23812" cy="14287"/>
                </a:xfrm>
                <a:custGeom>
                  <a:avLst/>
                  <a:gdLst>
                    <a:gd name="connsiteX0" fmla="*/ 23813 w 23812"/>
                    <a:gd name="connsiteY0" fmla="*/ 12383 h 14287"/>
                    <a:gd name="connsiteX1" fmla="*/ 21907 w 23812"/>
                    <a:gd name="connsiteY1" fmla="*/ 14288 h 14287"/>
                    <a:gd name="connsiteX2" fmla="*/ 0 w 23812"/>
                    <a:gd name="connsiteY2" fmla="*/ 1905 h 14287"/>
                    <a:gd name="connsiteX3" fmla="*/ 1905 w 23812"/>
                    <a:gd name="connsiteY3" fmla="*/ 0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812" h="14287">
                      <a:moveTo>
                        <a:pt x="23813" y="12383"/>
                      </a:moveTo>
                      <a:lnTo>
                        <a:pt x="21907" y="14288"/>
                      </a:lnTo>
                      <a:lnTo>
                        <a:pt x="0" y="190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2"/>
                <p:cNvSpPr/>
                <p:nvPr/>
              </p:nvSpPr>
              <p:spPr>
                <a:xfrm>
                  <a:off x="2286890" y="3849051"/>
                  <a:ext cx="34289" cy="20002"/>
                </a:xfrm>
                <a:custGeom>
                  <a:avLst/>
                  <a:gdLst>
                    <a:gd name="connsiteX0" fmla="*/ 34290 w 34289"/>
                    <a:gd name="connsiteY0" fmla="*/ 19050 h 20002"/>
                    <a:gd name="connsiteX1" fmla="*/ 32385 w 34289"/>
                    <a:gd name="connsiteY1" fmla="*/ 20002 h 20002"/>
                    <a:gd name="connsiteX2" fmla="*/ 0 w 34289"/>
                    <a:gd name="connsiteY2" fmla="*/ 1905 h 20002"/>
                    <a:gd name="connsiteX3" fmla="*/ 1905 w 34289"/>
                    <a:gd name="connsiteY3" fmla="*/ 0 h 2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289" h="20002">
                      <a:moveTo>
                        <a:pt x="34290" y="19050"/>
                      </a:moveTo>
                      <a:lnTo>
                        <a:pt x="32385" y="20002"/>
                      </a:lnTo>
                      <a:lnTo>
                        <a:pt x="0" y="190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3"/>
                <p:cNvSpPr/>
                <p:nvPr/>
              </p:nvSpPr>
              <p:spPr>
                <a:xfrm>
                  <a:off x="2295463" y="3849051"/>
                  <a:ext cx="29527" cy="17144"/>
                </a:xfrm>
                <a:custGeom>
                  <a:avLst/>
                  <a:gdLst>
                    <a:gd name="connsiteX0" fmla="*/ 29528 w 29527"/>
                    <a:gd name="connsiteY0" fmla="*/ 16193 h 17144"/>
                    <a:gd name="connsiteX1" fmla="*/ 27622 w 29527"/>
                    <a:gd name="connsiteY1" fmla="*/ 17145 h 17144"/>
                    <a:gd name="connsiteX2" fmla="*/ 0 w 29527"/>
                    <a:gd name="connsiteY2" fmla="*/ 952 h 17144"/>
                    <a:gd name="connsiteX3" fmla="*/ 1905 w 29527"/>
                    <a:gd name="connsiteY3" fmla="*/ 0 h 1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17144">
                      <a:moveTo>
                        <a:pt x="29528" y="16193"/>
                      </a:moveTo>
                      <a:lnTo>
                        <a:pt x="27622" y="17145"/>
                      </a:lnTo>
                      <a:lnTo>
                        <a:pt x="0" y="952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4"/>
                <p:cNvSpPr/>
                <p:nvPr/>
              </p:nvSpPr>
              <p:spPr>
                <a:xfrm>
                  <a:off x="2282128" y="3856671"/>
                  <a:ext cx="30479" cy="17144"/>
                </a:xfrm>
                <a:custGeom>
                  <a:avLst/>
                  <a:gdLst>
                    <a:gd name="connsiteX0" fmla="*/ 30480 w 30479"/>
                    <a:gd name="connsiteY0" fmla="*/ 16193 h 17144"/>
                    <a:gd name="connsiteX1" fmla="*/ 28575 w 30479"/>
                    <a:gd name="connsiteY1" fmla="*/ 17145 h 17144"/>
                    <a:gd name="connsiteX2" fmla="*/ 0 w 30479"/>
                    <a:gd name="connsiteY2" fmla="*/ 953 h 17144"/>
                    <a:gd name="connsiteX3" fmla="*/ 2857 w 30479"/>
                    <a:gd name="connsiteY3" fmla="*/ 0 h 1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79" h="17144">
                      <a:moveTo>
                        <a:pt x="30480" y="16193"/>
                      </a:moveTo>
                      <a:lnTo>
                        <a:pt x="28575" y="17145"/>
                      </a:lnTo>
                      <a:lnTo>
                        <a:pt x="0" y="953"/>
                      </a:lnTo>
                      <a:lnTo>
                        <a:pt x="2857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05"/>
                <p:cNvSpPr/>
                <p:nvPr/>
              </p:nvSpPr>
              <p:spPr>
                <a:xfrm>
                  <a:off x="2293557" y="3857624"/>
                  <a:ext cx="22859" cy="14287"/>
                </a:xfrm>
                <a:custGeom>
                  <a:avLst/>
                  <a:gdLst>
                    <a:gd name="connsiteX0" fmla="*/ 22860 w 22859"/>
                    <a:gd name="connsiteY0" fmla="*/ 12382 h 14287"/>
                    <a:gd name="connsiteX1" fmla="*/ 20955 w 22859"/>
                    <a:gd name="connsiteY1" fmla="*/ 14288 h 14287"/>
                    <a:gd name="connsiteX2" fmla="*/ 0 w 22859"/>
                    <a:gd name="connsiteY2" fmla="*/ 1905 h 14287"/>
                    <a:gd name="connsiteX3" fmla="*/ 1905 w 22859"/>
                    <a:gd name="connsiteY3" fmla="*/ 0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59" h="14287">
                      <a:moveTo>
                        <a:pt x="22860" y="12382"/>
                      </a:moveTo>
                      <a:lnTo>
                        <a:pt x="20955" y="14288"/>
                      </a:lnTo>
                      <a:lnTo>
                        <a:pt x="0" y="190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06"/>
                <p:cNvSpPr/>
                <p:nvPr/>
              </p:nvSpPr>
              <p:spPr>
                <a:xfrm>
                  <a:off x="2300225" y="3842383"/>
                  <a:ext cx="33337" cy="19050"/>
                </a:xfrm>
                <a:custGeom>
                  <a:avLst/>
                  <a:gdLst>
                    <a:gd name="connsiteX0" fmla="*/ 33337 w 33337"/>
                    <a:gd name="connsiteY0" fmla="*/ 18098 h 19050"/>
                    <a:gd name="connsiteX1" fmla="*/ 31433 w 33337"/>
                    <a:gd name="connsiteY1" fmla="*/ 19050 h 19050"/>
                    <a:gd name="connsiteX2" fmla="*/ 0 w 33337"/>
                    <a:gd name="connsiteY2" fmla="*/ 953 h 19050"/>
                    <a:gd name="connsiteX3" fmla="*/ 1905 w 33337"/>
                    <a:gd name="connsiteY3" fmla="*/ 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33337" y="18098"/>
                      </a:moveTo>
                      <a:lnTo>
                        <a:pt x="31433" y="19050"/>
                      </a:lnTo>
                      <a:lnTo>
                        <a:pt x="0" y="953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A5AAB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Freeform: Shape 90"/>
              <p:cNvSpPr/>
              <p:nvPr/>
            </p:nvSpPr>
            <p:spPr>
              <a:xfrm>
                <a:off x="2334515" y="3838047"/>
                <a:ext cx="60197" cy="36654"/>
              </a:xfrm>
              <a:custGeom>
                <a:avLst/>
                <a:gdLst>
                  <a:gd name="connsiteX0" fmla="*/ 56197 w 60197"/>
                  <a:gd name="connsiteY0" fmla="*/ 17671 h 36654"/>
                  <a:gd name="connsiteX1" fmla="*/ 0 w 60197"/>
                  <a:gd name="connsiteY1" fmla="*/ 35769 h 36654"/>
                  <a:gd name="connsiteX2" fmla="*/ 12382 w 60197"/>
                  <a:gd name="connsiteY2" fmla="*/ 26244 h 36654"/>
                  <a:gd name="connsiteX3" fmla="*/ 29527 w 60197"/>
                  <a:gd name="connsiteY3" fmla="*/ 12909 h 36654"/>
                  <a:gd name="connsiteX4" fmla="*/ 15240 w 60197"/>
                  <a:gd name="connsiteY4" fmla="*/ 10051 h 36654"/>
                  <a:gd name="connsiteX5" fmla="*/ 16193 w 60197"/>
                  <a:gd name="connsiteY5" fmla="*/ 3384 h 36654"/>
                  <a:gd name="connsiteX6" fmla="*/ 55245 w 60197"/>
                  <a:gd name="connsiteY6" fmla="*/ 526 h 36654"/>
                  <a:gd name="connsiteX7" fmla="*/ 56197 w 60197"/>
                  <a:gd name="connsiteY7" fmla="*/ 17671 h 36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197" h="36654">
                    <a:moveTo>
                      <a:pt x="56197" y="17671"/>
                    </a:moveTo>
                    <a:cubicBezTo>
                      <a:pt x="56197" y="17671"/>
                      <a:pt x="27622" y="41484"/>
                      <a:pt x="0" y="35769"/>
                    </a:cubicBezTo>
                    <a:cubicBezTo>
                      <a:pt x="0" y="35769"/>
                      <a:pt x="0" y="28149"/>
                      <a:pt x="12382" y="26244"/>
                    </a:cubicBezTo>
                    <a:cubicBezTo>
                      <a:pt x="24765" y="23386"/>
                      <a:pt x="29527" y="13861"/>
                      <a:pt x="29527" y="12909"/>
                    </a:cubicBezTo>
                    <a:cubicBezTo>
                      <a:pt x="29527" y="11004"/>
                      <a:pt x="20002" y="11004"/>
                      <a:pt x="15240" y="10051"/>
                    </a:cubicBezTo>
                    <a:cubicBezTo>
                      <a:pt x="10477" y="10051"/>
                      <a:pt x="5715" y="4336"/>
                      <a:pt x="16193" y="3384"/>
                    </a:cubicBezTo>
                    <a:cubicBezTo>
                      <a:pt x="26670" y="2431"/>
                      <a:pt x="44768" y="-1379"/>
                      <a:pt x="55245" y="526"/>
                    </a:cubicBezTo>
                    <a:cubicBezTo>
                      <a:pt x="55245" y="526"/>
                      <a:pt x="65722" y="11004"/>
                      <a:pt x="56197" y="17671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91"/>
              <p:cNvSpPr/>
              <p:nvPr/>
            </p:nvSpPr>
            <p:spPr>
              <a:xfrm>
                <a:off x="2385950" y="3661408"/>
                <a:ext cx="132219" cy="200025"/>
              </a:xfrm>
              <a:custGeom>
                <a:avLst/>
                <a:gdLst>
                  <a:gd name="connsiteX0" fmla="*/ 96203 w 132219"/>
                  <a:gd name="connsiteY0" fmla="*/ 0 h 200025"/>
                  <a:gd name="connsiteX1" fmla="*/ 124778 w 132219"/>
                  <a:gd name="connsiteY1" fmla="*/ 25718 h 200025"/>
                  <a:gd name="connsiteX2" fmla="*/ 122873 w 132219"/>
                  <a:gd name="connsiteY2" fmla="*/ 162878 h 200025"/>
                  <a:gd name="connsiteX3" fmla="*/ 2858 w 132219"/>
                  <a:gd name="connsiteY3" fmla="*/ 200025 h 200025"/>
                  <a:gd name="connsiteX4" fmla="*/ 0 w 132219"/>
                  <a:gd name="connsiteY4" fmla="*/ 171450 h 200025"/>
                  <a:gd name="connsiteX5" fmla="*/ 90488 w 132219"/>
                  <a:gd name="connsiteY5" fmla="*/ 133350 h 200025"/>
                  <a:gd name="connsiteX6" fmla="*/ 96203 w 132219"/>
                  <a:gd name="connsiteY6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219" h="200025">
                    <a:moveTo>
                      <a:pt x="96203" y="0"/>
                    </a:moveTo>
                    <a:cubicBezTo>
                      <a:pt x="96203" y="0"/>
                      <a:pt x="119063" y="5715"/>
                      <a:pt x="124778" y="25718"/>
                    </a:cubicBezTo>
                    <a:cubicBezTo>
                      <a:pt x="130493" y="45720"/>
                      <a:pt x="139065" y="139065"/>
                      <a:pt x="122873" y="162878"/>
                    </a:cubicBezTo>
                    <a:cubicBezTo>
                      <a:pt x="106680" y="186690"/>
                      <a:pt x="2858" y="200025"/>
                      <a:pt x="2858" y="200025"/>
                    </a:cubicBezTo>
                    <a:cubicBezTo>
                      <a:pt x="10478" y="183833"/>
                      <a:pt x="0" y="171450"/>
                      <a:pt x="0" y="171450"/>
                    </a:cubicBezTo>
                    <a:lnTo>
                      <a:pt x="90488" y="133350"/>
                    </a:lnTo>
                    <a:cubicBezTo>
                      <a:pt x="89535" y="133350"/>
                      <a:pt x="74295" y="8573"/>
                      <a:pt x="96203" y="0"/>
                    </a:cubicBezTo>
                    <a:close/>
                  </a:path>
                </a:pathLst>
              </a:custGeom>
              <a:solidFill>
                <a:srgbClr val="BAD1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92"/>
              <p:cNvSpPr/>
              <p:nvPr/>
            </p:nvSpPr>
            <p:spPr>
              <a:xfrm>
                <a:off x="2384998" y="3666171"/>
                <a:ext cx="105763" cy="172402"/>
              </a:xfrm>
              <a:custGeom>
                <a:avLst/>
                <a:gdLst>
                  <a:gd name="connsiteX0" fmla="*/ 90488 w 105763"/>
                  <a:gd name="connsiteY0" fmla="*/ 128588 h 172402"/>
                  <a:gd name="connsiteX1" fmla="*/ 0 w 105763"/>
                  <a:gd name="connsiteY1" fmla="*/ 166688 h 172402"/>
                  <a:gd name="connsiteX2" fmla="*/ 3810 w 105763"/>
                  <a:gd name="connsiteY2" fmla="*/ 172403 h 172402"/>
                  <a:gd name="connsiteX3" fmla="*/ 103823 w 105763"/>
                  <a:gd name="connsiteY3" fmla="*/ 131445 h 172402"/>
                  <a:gd name="connsiteX4" fmla="*/ 92393 w 105763"/>
                  <a:gd name="connsiteY4" fmla="*/ 0 h 172402"/>
                  <a:gd name="connsiteX5" fmla="*/ 90488 w 105763"/>
                  <a:gd name="connsiteY5" fmla="*/ 128588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763" h="172402">
                    <a:moveTo>
                      <a:pt x="90488" y="128588"/>
                    </a:moveTo>
                    <a:lnTo>
                      <a:pt x="0" y="166688"/>
                    </a:lnTo>
                    <a:cubicBezTo>
                      <a:pt x="0" y="166688"/>
                      <a:pt x="1905" y="168593"/>
                      <a:pt x="3810" y="172403"/>
                    </a:cubicBezTo>
                    <a:cubicBezTo>
                      <a:pt x="25718" y="164783"/>
                      <a:pt x="96202" y="140018"/>
                      <a:pt x="103823" y="131445"/>
                    </a:cubicBezTo>
                    <a:cubicBezTo>
                      <a:pt x="111443" y="121920"/>
                      <a:pt x="94298" y="16193"/>
                      <a:pt x="92393" y="0"/>
                    </a:cubicBezTo>
                    <a:cubicBezTo>
                      <a:pt x="77152" y="24765"/>
                      <a:pt x="90488" y="128588"/>
                      <a:pt x="90488" y="128588"/>
                    </a:cubicBezTo>
                    <a:close/>
                  </a:path>
                </a:pathLst>
              </a:custGeom>
              <a:solidFill>
                <a:srgbClr val="CAE0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3189414" y="3185386"/>
            <a:ext cx="1055118" cy="1051397"/>
            <a:chOff x="5313138" y="3339175"/>
            <a:chExt cx="2097313" cy="2089916"/>
          </a:xfrm>
        </p:grpSpPr>
        <p:grpSp>
          <p:nvGrpSpPr>
            <p:cNvPr id="151" name="Group 150"/>
            <p:cNvGrpSpPr/>
            <p:nvPr/>
          </p:nvGrpSpPr>
          <p:grpSpPr>
            <a:xfrm>
              <a:off x="5313138" y="3339175"/>
              <a:ext cx="1720083" cy="2040436"/>
              <a:chOff x="5313138" y="3339175"/>
              <a:chExt cx="1720083" cy="2040436"/>
            </a:xfrm>
          </p:grpSpPr>
          <p:sp>
            <p:nvSpPr>
              <p:cNvPr id="170" name="Freeform: Shape 169"/>
              <p:cNvSpPr/>
              <p:nvPr/>
            </p:nvSpPr>
            <p:spPr>
              <a:xfrm>
                <a:off x="5313138" y="4452282"/>
                <a:ext cx="1608268" cy="927329"/>
              </a:xfrm>
              <a:custGeom>
                <a:avLst/>
                <a:gdLst>
                  <a:gd name="connsiteX0" fmla="*/ 728663 w 728662"/>
                  <a:gd name="connsiteY0" fmla="*/ 213360 h 401955"/>
                  <a:gd name="connsiteX1" fmla="*/ 382905 w 728662"/>
                  <a:gd name="connsiteY1" fmla="*/ 401955 h 401955"/>
                  <a:gd name="connsiteX2" fmla="*/ 0 w 728662"/>
                  <a:gd name="connsiteY2" fmla="*/ 180975 h 401955"/>
                  <a:gd name="connsiteX3" fmla="*/ 350520 w 728662"/>
                  <a:gd name="connsiteY3" fmla="*/ 0 h 401955"/>
                  <a:gd name="connsiteX0-1" fmla="*/ 728663 w 728663"/>
                  <a:gd name="connsiteY0-2" fmla="*/ 244294 h 432889"/>
                  <a:gd name="connsiteX1-3" fmla="*/ 382905 w 728663"/>
                  <a:gd name="connsiteY1-4" fmla="*/ 432889 h 432889"/>
                  <a:gd name="connsiteX2-5" fmla="*/ 0 w 728663"/>
                  <a:gd name="connsiteY2-6" fmla="*/ 211909 h 432889"/>
                  <a:gd name="connsiteX3-7" fmla="*/ 361567 w 728663"/>
                  <a:gd name="connsiteY3-8" fmla="*/ 0 h 432889"/>
                  <a:gd name="connsiteX4" fmla="*/ 728663 w 728663"/>
                  <a:gd name="connsiteY4" fmla="*/ 244294 h 432889"/>
                  <a:gd name="connsiteX0-9" fmla="*/ 746340 w 746340"/>
                  <a:gd name="connsiteY0-10" fmla="*/ 224408 h 432889"/>
                  <a:gd name="connsiteX1-11" fmla="*/ 382905 w 746340"/>
                  <a:gd name="connsiteY1-12" fmla="*/ 432889 h 432889"/>
                  <a:gd name="connsiteX2-13" fmla="*/ 0 w 746340"/>
                  <a:gd name="connsiteY2-14" fmla="*/ 211909 h 432889"/>
                  <a:gd name="connsiteX3-15" fmla="*/ 361567 w 746340"/>
                  <a:gd name="connsiteY3-16" fmla="*/ 0 h 432889"/>
                  <a:gd name="connsiteX4-17" fmla="*/ 746340 w 746340"/>
                  <a:gd name="connsiteY4-18" fmla="*/ 224408 h 432889"/>
                  <a:gd name="connsiteX0-19" fmla="*/ 750760 w 750760"/>
                  <a:gd name="connsiteY0-20" fmla="*/ 222198 h 432889"/>
                  <a:gd name="connsiteX1-21" fmla="*/ 382905 w 750760"/>
                  <a:gd name="connsiteY1-22" fmla="*/ 432889 h 432889"/>
                  <a:gd name="connsiteX2-23" fmla="*/ 0 w 750760"/>
                  <a:gd name="connsiteY2-24" fmla="*/ 211909 h 432889"/>
                  <a:gd name="connsiteX3-25" fmla="*/ 361567 w 750760"/>
                  <a:gd name="connsiteY3-26" fmla="*/ 0 h 432889"/>
                  <a:gd name="connsiteX4-27" fmla="*/ 750760 w 750760"/>
                  <a:gd name="connsiteY4-28" fmla="*/ 222198 h 4328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750760" h="432889">
                    <a:moveTo>
                      <a:pt x="750760" y="222198"/>
                    </a:moveTo>
                    <a:lnTo>
                      <a:pt x="382905" y="432889"/>
                    </a:lnTo>
                    <a:lnTo>
                      <a:pt x="0" y="211909"/>
                    </a:lnTo>
                    <a:lnTo>
                      <a:pt x="361567" y="0"/>
                    </a:lnTo>
                    <a:lnTo>
                      <a:pt x="750760" y="22219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135432" y="4614449"/>
                <a:ext cx="832494" cy="481542"/>
              </a:xfrm>
              <a:custGeom>
                <a:avLst/>
                <a:gdLst>
                  <a:gd name="connsiteX0" fmla="*/ 23813 w 388619"/>
                  <a:gd name="connsiteY0" fmla="*/ 224790 h 224789"/>
                  <a:gd name="connsiteX1" fmla="*/ 0 w 388619"/>
                  <a:gd name="connsiteY1" fmla="*/ 210502 h 224789"/>
                  <a:gd name="connsiteX2" fmla="*/ 364808 w 388619"/>
                  <a:gd name="connsiteY2" fmla="*/ 0 h 224789"/>
                  <a:gd name="connsiteX3" fmla="*/ 388620 w 388619"/>
                  <a:gd name="connsiteY3" fmla="*/ 13335 h 224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619" h="224789">
                    <a:moveTo>
                      <a:pt x="23813" y="224790"/>
                    </a:moveTo>
                    <a:lnTo>
                      <a:pt x="0" y="210502"/>
                    </a:lnTo>
                    <a:lnTo>
                      <a:pt x="364808" y="0"/>
                    </a:lnTo>
                    <a:lnTo>
                      <a:pt x="388620" y="13335"/>
                    </a:lnTo>
                    <a:close/>
                  </a:path>
                </a:pathLst>
              </a:custGeom>
              <a:solidFill>
                <a:srgbClr val="BFD4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6912839" y="3445275"/>
                <a:ext cx="55090" cy="1197738"/>
              </a:xfrm>
              <a:custGeom>
                <a:avLst/>
                <a:gdLst>
                  <a:gd name="connsiteX0" fmla="*/ 25717 w 25717"/>
                  <a:gd name="connsiteY0" fmla="*/ 559118 h 559117"/>
                  <a:gd name="connsiteX1" fmla="*/ 1905 w 25717"/>
                  <a:gd name="connsiteY1" fmla="*/ 545783 h 559117"/>
                  <a:gd name="connsiteX2" fmla="*/ 0 w 25717"/>
                  <a:gd name="connsiteY2" fmla="*/ 0 h 559117"/>
                  <a:gd name="connsiteX3" fmla="*/ 23813 w 25717"/>
                  <a:gd name="connsiteY3" fmla="*/ 13335 h 55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" h="559117">
                    <a:moveTo>
                      <a:pt x="25717" y="559118"/>
                    </a:moveTo>
                    <a:lnTo>
                      <a:pt x="1905" y="545783"/>
                    </a:lnTo>
                    <a:lnTo>
                      <a:pt x="0" y="0"/>
                    </a:lnTo>
                    <a:lnTo>
                      <a:pt x="23813" y="13335"/>
                    </a:lnTo>
                    <a:close/>
                  </a:path>
                </a:pathLst>
              </a:custGeom>
              <a:solidFill>
                <a:srgbClr val="77848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6182360" y="3473843"/>
                <a:ext cx="785566" cy="1622149"/>
              </a:xfrm>
              <a:custGeom>
                <a:avLst/>
                <a:gdLst>
                  <a:gd name="connsiteX0" fmla="*/ 364808 w 366712"/>
                  <a:gd name="connsiteY0" fmla="*/ 0 h 757237"/>
                  <a:gd name="connsiteX1" fmla="*/ 366713 w 366712"/>
                  <a:gd name="connsiteY1" fmla="*/ 545783 h 757237"/>
                  <a:gd name="connsiteX2" fmla="*/ 1905 w 366712"/>
                  <a:gd name="connsiteY2" fmla="*/ 757238 h 757237"/>
                  <a:gd name="connsiteX3" fmla="*/ 0 w 366712"/>
                  <a:gd name="connsiteY3" fmla="*/ 210503 h 75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12" h="757237">
                    <a:moveTo>
                      <a:pt x="364808" y="0"/>
                    </a:moveTo>
                    <a:lnTo>
                      <a:pt x="366713" y="545783"/>
                    </a:lnTo>
                    <a:lnTo>
                      <a:pt x="1905" y="757238"/>
                    </a:lnTo>
                    <a:lnTo>
                      <a:pt x="0" y="210503"/>
                    </a:lnTo>
                    <a:close/>
                  </a:path>
                </a:pathLst>
              </a:custGeom>
              <a:gradFill>
                <a:gsLst>
                  <a:gs pos="15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6131352" y="3445275"/>
                <a:ext cx="832497" cy="479501"/>
              </a:xfrm>
              <a:custGeom>
                <a:avLst/>
                <a:gdLst>
                  <a:gd name="connsiteX0" fmla="*/ 23813 w 388620"/>
                  <a:gd name="connsiteY0" fmla="*/ 223838 h 223837"/>
                  <a:gd name="connsiteX1" fmla="*/ 0 w 388620"/>
                  <a:gd name="connsiteY1" fmla="*/ 210503 h 223837"/>
                  <a:gd name="connsiteX2" fmla="*/ 364808 w 388620"/>
                  <a:gd name="connsiteY2" fmla="*/ 0 h 223837"/>
                  <a:gd name="connsiteX3" fmla="*/ 388620 w 388620"/>
                  <a:gd name="connsiteY3" fmla="*/ 13335 h 2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620" h="223837">
                    <a:moveTo>
                      <a:pt x="23813" y="223838"/>
                    </a:moveTo>
                    <a:lnTo>
                      <a:pt x="0" y="210503"/>
                    </a:lnTo>
                    <a:lnTo>
                      <a:pt x="364808" y="0"/>
                    </a:lnTo>
                    <a:lnTo>
                      <a:pt x="388620" y="13335"/>
                    </a:lnTo>
                    <a:close/>
                  </a:path>
                </a:pathLst>
              </a:custGeom>
              <a:solidFill>
                <a:srgbClr val="91B8C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6131352" y="3896215"/>
                <a:ext cx="55090" cy="1199776"/>
              </a:xfrm>
              <a:custGeom>
                <a:avLst/>
                <a:gdLst>
                  <a:gd name="connsiteX0" fmla="*/ 25718 w 25717"/>
                  <a:gd name="connsiteY0" fmla="*/ 560070 h 560069"/>
                  <a:gd name="connsiteX1" fmla="*/ 1905 w 25717"/>
                  <a:gd name="connsiteY1" fmla="*/ 545783 h 560069"/>
                  <a:gd name="connsiteX2" fmla="*/ 0 w 25717"/>
                  <a:gd name="connsiteY2" fmla="*/ 0 h 560069"/>
                  <a:gd name="connsiteX3" fmla="*/ 23813 w 25717"/>
                  <a:gd name="connsiteY3" fmla="*/ 13335 h 5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" h="560069">
                    <a:moveTo>
                      <a:pt x="25718" y="560070"/>
                    </a:moveTo>
                    <a:lnTo>
                      <a:pt x="1905" y="545783"/>
                    </a:lnTo>
                    <a:lnTo>
                      <a:pt x="0" y="0"/>
                    </a:lnTo>
                    <a:lnTo>
                      <a:pt x="23813" y="13335"/>
                    </a:lnTo>
                    <a:close/>
                  </a:path>
                </a:pathLst>
              </a:custGeom>
              <a:solidFill>
                <a:srgbClr val="5A72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6070138" y="3894174"/>
                <a:ext cx="67332" cy="1454831"/>
              </a:xfrm>
              <a:custGeom>
                <a:avLst/>
                <a:gdLst>
                  <a:gd name="connsiteX0" fmla="*/ 25718 w 31432"/>
                  <a:gd name="connsiteY0" fmla="*/ 666750 h 679132"/>
                  <a:gd name="connsiteX1" fmla="*/ 23813 w 31432"/>
                  <a:gd name="connsiteY1" fmla="*/ 13335 h 679132"/>
                  <a:gd name="connsiteX2" fmla="*/ 0 w 31432"/>
                  <a:gd name="connsiteY2" fmla="*/ 0 h 679132"/>
                  <a:gd name="connsiteX3" fmla="*/ 1905 w 31432"/>
                  <a:gd name="connsiteY3" fmla="*/ 653415 h 679132"/>
                  <a:gd name="connsiteX4" fmla="*/ 7620 w 31432"/>
                  <a:gd name="connsiteY4" fmla="*/ 665798 h 679132"/>
                  <a:gd name="connsiteX5" fmla="*/ 31433 w 31432"/>
                  <a:gd name="connsiteY5" fmla="*/ 679133 h 679132"/>
                  <a:gd name="connsiteX6" fmla="*/ 25718 w 31432"/>
                  <a:gd name="connsiteY6" fmla="*/ 666750 h 67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432" h="679132">
                    <a:moveTo>
                      <a:pt x="25718" y="666750"/>
                    </a:moveTo>
                    <a:lnTo>
                      <a:pt x="23813" y="13335"/>
                    </a:lnTo>
                    <a:lnTo>
                      <a:pt x="0" y="0"/>
                    </a:lnTo>
                    <a:lnTo>
                      <a:pt x="1905" y="653415"/>
                    </a:lnTo>
                    <a:cubicBezTo>
                      <a:pt x="1905" y="659130"/>
                      <a:pt x="3810" y="663893"/>
                      <a:pt x="7620" y="665798"/>
                    </a:cubicBezTo>
                    <a:lnTo>
                      <a:pt x="31433" y="679133"/>
                    </a:lnTo>
                    <a:cubicBezTo>
                      <a:pt x="27623" y="677228"/>
                      <a:pt x="25718" y="673418"/>
                      <a:pt x="25718" y="666750"/>
                    </a:cubicBezTo>
                    <a:close/>
                  </a:path>
                </a:pathLst>
              </a:custGeom>
              <a:solidFill>
                <a:srgbClr val="A9D6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6121149" y="3368673"/>
                <a:ext cx="912072" cy="1983478"/>
              </a:xfrm>
              <a:custGeom>
                <a:avLst/>
                <a:gdLst>
                  <a:gd name="connsiteX0" fmla="*/ 404813 w 425767"/>
                  <a:gd name="connsiteY0" fmla="*/ 2422 h 925910"/>
                  <a:gd name="connsiteX1" fmla="*/ 423863 w 425767"/>
                  <a:gd name="connsiteY1" fmla="*/ 12899 h 925910"/>
                  <a:gd name="connsiteX2" fmla="*/ 425768 w 425767"/>
                  <a:gd name="connsiteY2" fmla="*/ 666314 h 925910"/>
                  <a:gd name="connsiteX3" fmla="*/ 406718 w 425767"/>
                  <a:gd name="connsiteY3" fmla="*/ 699652 h 925910"/>
                  <a:gd name="connsiteX4" fmla="*/ 20955 w 425767"/>
                  <a:gd name="connsiteY4" fmla="*/ 923489 h 925910"/>
                  <a:gd name="connsiteX5" fmla="*/ 1905 w 425767"/>
                  <a:gd name="connsiteY5" fmla="*/ 913012 h 925910"/>
                  <a:gd name="connsiteX6" fmla="*/ 0 w 425767"/>
                  <a:gd name="connsiteY6" fmla="*/ 259597 h 925910"/>
                  <a:gd name="connsiteX7" fmla="*/ 19050 w 425767"/>
                  <a:gd name="connsiteY7" fmla="*/ 226259 h 925910"/>
                  <a:gd name="connsiteX8" fmla="*/ 404813 w 425767"/>
                  <a:gd name="connsiteY8" fmla="*/ 2422 h 925910"/>
                  <a:gd name="connsiteX9" fmla="*/ 395288 w 425767"/>
                  <a:gd name="connsiteY9" fmla="*/ 594877 h 925910"/>
                  <a:gd name="connsiteX10" fmla="*/ 393383 w 425767"/>
                  <a:gd name="connsiteY10" fmla="*/ 49094 h 925910"/>
                  <a:gd name="connsiteX11" fmla="*/ 28575 w 425767"/>
                  <a:gd name="connsiteY11" fmla="*/ 259597 h 925910"/>
                  <a:gd name="connsiteX12" fmla="*/ 30480 w 425767"/>
                  <a:gd name="connsiteY12" fmla="*/ 805379 h 925910"/>
                  <a:gd name="connsiteX13" fmla="*/ 395288 w 425767"/>
                  <a:gd name="connsiteY13" fmla="*/ 594877 h 925910"/>
                  <a:gd name="connsiteX14" fmla="*/ 395288 w 425767"/>
                  <a:gd name="connsiteY14" fmla="*/ 594877 h 925910"/>
                  <a:gd name="connsiteX15" fmla="*/ 212408 w 425767"/>
                  <a:gd name="connsiteY15" fmla="*/ 780614 h 925910"/>
                  <a:gd name="connsiteX16" fmla="*/ 234315 w 425767"/>
                  <a:gd name="connsiteY16" fmla="*/ 742514 h 925910"/>
                  <a:gd name="connsiteX17" fmla="*/ 212408 w 425767"/>
                  <a:gd name="connsiteY17" fmla="*/ 730132 h 925910"/>
                  <a:gd name="connsiteX18" fmla="*/ 190500 w 425767"/>
                  <a:gd name="connsiteY18" fmla="*/ 768232 h 925910"/>
                  <a:gd name="connsiteX19" fmla="*/ 212408 w 425767"/>
                  <a:gd name="connsiteY19" fmla="*/ 780614 h 925910"/>
                  <a:gd name="connsiteX20" fmla="*/ 212408 w 425767"/>
                  <a:gd name="connsiteY20" fmla="*/ 780614 h 92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25767" h="925910">
                    <a:moveTo>
                      <a:pt x="404813" y="2422"/>
                    </a:moveTo>
                    <a:cubicBezTo>
                      <a:pt x="415290" y="-3293"/>
                      <a:pt x="423863" y="1469"/>
                      <a:pt x="423863" y="12899"/>
                    </a:cubicBezTo>
                    <a:lnTo>
                      <a:pt x="425768" y="666314"/>
                    </a:lnTo>
                    <a:cubicBezTo>
                      <a:pt x="425768" y="678697"/>
                      <a:pt x="417195" y="692984"/>
                      <a:pt x="406718" y="699652"/>
                    </a:cubicBezTo>
                    <a:lnTo>
                      <a:pt x="20955" y="923489"/>
                    </a:lnTo>
                    <a:cubicBezTo>
                      <a:pt x="10478" y="929204"/>
                      <a:pt x="1905" y="924442"/>
                      <a:pt x="1905" y="913012"/>
                    </a:cubicBezTo>
                    <a:lnTo>
                      <a:pt x="0" y="259597"/>
                    </a:lnTo>
                    <a:cubicBezTo>
                      <a:pt x="0" y="247214"/>
                      <a:pt x="8573" y="232927"/>
                      <a:pt x="19050" y="226259"/>
                    </a:cubicBezTo>
                    <a:lnTo>
                      <a:pt x="404813" y="2422"/>
                    </a:lnTo>
                    <a:close/>
                    <a:moveTo>
                      <a:pt x="395288" y="594877"/>
                    </a:moveTo>
                    <a:lnTo>
                      <a:pt x="393383" y="49094"/>
                    </a:lnTo>
                    <a:lnTo>
                      <a:pt x="28575" y="259597"/>
                    </a:lnTo>
                    <a:lnTo>
                      <a:pt x="30480" y="805379"/>
                    </a:lnTo>
                    <a:lnTo>
                      <a:pt x="395288" y="594877"/>
                    </a:lnTo>
                    <a:lnTo>
                      <a:pt x="395288" y="594877"/>
                    </a:lnTo>
                    <a:close/>
                    <a:moveTo>
                      <a:pt x="212408" y="780614"/>
                    </a:moveTo>
                    <a:cubicBezTo>
                      <a:pt x="224790" y="773947"/>
                      <a:pt x="234315" y="756802"/>
                      <a:pt x="234315" y="742514"/>
                    </a:cubicBezTo>
                    <a:cubicBezTo>
                      <a:pt x="234315" y="728227"/>
                      <a:pt x="224790" y="722512"/>
                      <a:pt x="212408" y="730132"/>
                    </a:cubicBezTo>
                    <a:cubicBezTo>
                      <a:pt x="200025" y="736799"/>
                      <a:pt x="190500" y="753944"/>
                      <a:pt x="190500" y="768232"/>
                    </a:cubicBezTo>
                    <a:cubicBezTo>
                      <a:pt x="189548" y="782519"/>
                      <a:pt x="200025" y="788234"/>
                      <a:pt x="212408" y="780614"/>
                    </a:cubicBezTo>
                    <a:lnTo>
                      <a:pt x="212408" y="780614"/>
                    </a:lnTo>
                    <a:close/>
                  </a:path>
                </a:pathLst>
              </a:custGeom>
              <a:solidFill>
                <a:srgbClr val="DEF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6070138" y="3339175"/>
                <a:ext cx="946763" cy="587646"/>
              </a:xfrm>
              <a:custGeom>
                <a:avLst/>
                <a:gdLst>
                  <a:gd name="connsiteX0" fmla="*/ 419100 w 441960"/>
                  <a:gd name="connsiteY0" fmla="*/ 953 h 274319"/>
                  <a:gd name="connsiteX1" fmla="*/ 419100 w 441960"/>
                  <a:gd name="connsiteY1" fmla="*/ 953 h 274319"/>
                  <a:gd name="connsiteX2" fmla="*/ 418148 w 441960"/>
                  <a:gd name="connsiteY2" fmla="*/ 0 h 274319"/>
                  <a:gd name="connsiteX3" fmla="*/ 417195 w 441960"/>
                  <a:gd name="connsiteY3" fmla="*/ 0 h 274319"/>
                  <a:gd name="connsiteX4" fmla="*/ 416243 w 441960"/>
                  <a:gd name="connsiteY4" fmla="*/ 0 h 274319"/>
                  <a:gd name="connsiteX5" fmla="*/ 416243 w 441960"/>
                  <a:gd name="connsiteY5" fmla="*/ 0 h 274319"/>
                  <a:gd name="connsiteX6" fmla="*/ 416243 w 441960"/>
                  <a:gd name="connsiteY6" fmla="*/ 0 h 274319"/>
                  <a:gd name="connsiteX7" fmla="*/ 415290 w 441960"/>
                  <a:gd name="connsiteY7" fmla="*/ 0 h 274319"/>
                  <a:gd name="connsiteX8" fmla="*/ 414338 w 441960"/>
                  <a:gd name="connsiteY8" fmla="*/ 0 h 274319"/>
                  <a:gd name="connsiteX9" fmla="*/ 414338 w 441960"/>
                  <a:gd name="connsiteY9" fmla="*/ 0 h 274319"/>
                  <a:gd name="connsiteX10" fmla="*/ 414338 w 441960"/>
                  <a:gd name="connsiteY10" fmla="*/ 0 h 274319"/>
                  <a:gd name="connsiteX11" fmla="*/ 413385 w 441960"/>
                  <a:gd name="connsiteY11" fmla="*/ 0 h 274319"/>
                  <a:gd name="connsiteX12" fmla="*/ 411480 w 441960"/>
                  <a:gd name="connsiteY12" fmla="*/ 0 h 274319"/>
                  <a:gd name="connsiteX13" fmla="*/ 410528 w 441960"/>
                  <a:gd name="connsiteY13" fmla="*/ 0 h 274319"/>
                  <a:gd name="connsiteX14" fmla="*/ 409575 w 441960"/>
                  <a:gd name="connsiteY14" fmla="*/ 0 h 274319"/>
                  <a:gd name="connsiteX15" fmla="*/ 408623 w 441960"/>
                  <a:gd name="connsiteY15" fmla="*/ 0 h 274319"/>
                  <a:gd name="connsiteX16" fmla="*/ 405765 w 441960"/>
                  <a:gd name="connsiteY16" fmla="*/ 953 h 274319"/>
                  <a:gd name="connsiteX17" fmla="*/ 19050 w 441960"/>
                  <a:gd name="connsiteY17" fmla="*/ 225743 h 274319"/>
                  <a:gd name="connsiteX18" fmla="*/ 15240 w 441960"/>
                  <a:gd name="connsiteY18" fmla="*/ 228600 h 274319"/>
                  <a:gd name="connsiteX19" fmla="*/ 14288 w 441960"/>
                  <a:gd name="connsiteY19" fmla="*/ 229553 h 274319"/>
                  <a:gd name="connsiteX20" fmla="*/ 12383 w 441960"/>
                  <a:gd name="connsiteY20" fmla="*/ 231458 h 274319"/>
                  <a:gd name="connsiteX21" fmla="*/ 11430 w 441960"/>
                  <a:gd name="connsiteY21" fmla="*/ 232410 h 274319"/>
                  <a:gd name="connsiteX22" fmla="*/ 10478 w 441960"/>
                  <a:gd name="connsiteY22" fmla="*/ 233363 h 274319"/>
                  <a:gd name="connsiteX23" fmla="*/ 9525 w 441960"/>
                  <a:gd name="connsiteY23" fmla="*/ 234315 h 274319"/>
                  <a:gd name="connsiteX24" fmla="*/ 7620 w 441960"/>
                  <a:gd name="connsiteY24" fmla="*/ 236220 h 274319"/>
                  <a:gd name="connsiteX25" fmla="*/ 7620 w 441960"/>
                  <a:gd name="connsiteY25" fmla="*/ 237173 h 274319"/>
                  <a:gd name="connsiteX26" fmla="*/ 7620 w 441960"/>
                  <a:gd name="connsiteY26" fmla="*/ 237173 h 274319"/>
                  <a:gd name="connsiteX27" fmla="*/ 7620 w 441960"/>
                  <a:gd name="connsiteY27" fmla="*/ 238125 h 274319"/>
                  <a:gd name="connsiteX28" fmla="*/ 6668 w 441960"/>
                  <a:gd name="connsiteY28" fmla="*/ 240030 h 274319"/>
                  <a:gd name="connsiteX29" fmla="*/ 5715 w 441960"/>
                  <a:gd name="connsiteY29" fmla="*/ 241935 h 274319"/>
                  <a:gd name="connsiteX30" fmla="*/ 5715 w 441960"/>
                  <a:gd name="connsiteY30" fmla="*/ 241935 h 274319"/>
                  <a:gd name="connsiteX31" fmla="*/ 5715 w 441960"/>
                  <a:gd name="connsiteY31" fmla="*/ 241935 h 274319"/>
                  <a:gd name="connsiteX32" fmla="*/ 4763 w 441960"/>
                  <a:gd name="connsiteY32" fmla="*/ 242888 h 274319"/>
                  <a:gd name="connsiteX33" fmla="*/ 3810 w 441960"/>
                  <a:gd name="connsiteY33" fmla="*/ 244793 h 274319"/>
                  <a:gd name="connsiteX34" fmla="*/ 2858 w 441960"/>
                  <a:gd name="connsiteY34" fmla="*/ 246698 h 274319"/>
                  <a:gd name="connsiteX35" fmla="*/ 2858 w 441960"/>
                  <a:gd name="connsiteY35" fmla="*/ 246698 h 274319"/>
                  <a:gd name="connsiteX36" fmla="*/ 2858 w 441960"/>
                  <a:gd name="connsiteY36" fmla="*/ 246698 h 274319"/>
                  <a:gd name="connsiteX37" fmla="*/ 1905 w 441960"/>
                  <a:gd name="connsiteY37" fmla="*/ 248603 h 274319"/>
                  <a:gd name="connsiteX38" fmla="*/ 953 w 441960"/>
                  <a:gd name="connsiteY38" fmla="*/ 250508 h 274319"/>
                  <a:gd name="connsiteX39" fmla="*/ 953 w 441960"/>
                  <a:gd name="connsiteY39" fmla="*/ 251460 h 274319"/>
                  <a:gd name="connsiteX40" fmla="*/ 953 w 441960"/>
                  <a:gd name="connsiteY40" fmla="*/ 251460 h 274319"/>
                  <a:gd name="connsiteX41" fmla="*/ 953 w 441960"/>
                  <a:gd name="connsiteY41" fmla="*/ 252413 h 274319"/>
                  <a:gd name="connsiteX42" fmla="*/ 0 w 441960"/>
                  <a:gd name="connsiteY42" fmla="*/ 254318 h 274319"/>
                  <a:gd name="connsiteX43" fmla="*/ 0 w 441960"/>
                  <a:gd name="connsiteY43" fmla="*/ 255270 h 274319"/>
                  <a:gd name="connsiteX44" fmla="*/ 0 w 441960"/>
                  <a:gd name="connsiteY44" fmla="*/ 256223 h 274319"/>
                  <a:gd name="connsiteX45" fmla="*/ 0 w 441960"/>
                  <a:gd name="connsiteY45" fmla="*/ 257175 h 274319"/>
                  <a:gd name="connsiteX46" fmla="*/ 0 w 441960"/>
                  <a:gd name="connsiteY46" fmla="*/ 260985 h 274319"/>
                  <a:gd name="connsiteX47" fmla="*/ 23813 w 441960"/>
                  <a:gd name="connsiteY47" fmla="*/ 274320 h 274319"/>
                  <a:gd name="connsiteX48" fmla="*/ 23813 w 441960"/>
                  <a:gd name="connsiteY48" fmla="*/ 269558 h 274319"/>
                  <a:gd name="connsiteX49" fmla="*/ 23813 w 441960"/>
                  <a:gd name="connsiteY49" fmla="*/ 268605 h 274319"/>
                  <a:gd name="connsiteX50" fmla="*/ 24765 w 441960"/>
                  <a:gd name="connsiteY50" fmla="*/ 264795 h 274319"/>
                  <a:gd name="connsiteX51" fmla="*/ 24765 w 441960"/>
                  <a:gd name="connsiteY51" fmla="*/ 264795 h 274319"/>
                  <a:gd name="connsiteX52" fmla="*/ 26670 w 441960"/>
                  <a:gd name="connsiteY52" fmla="*/ 260033 h 274319"/>
                  <a:gd name="connsiteX53" fmla="*/ 26670 w 441960"/>
                  <a:gd name="connsiteY53" fmla="*/ 260033 h 274319"/>
                  <a:gd name="connsiteX54" fmla="*/ 28575 w 441960"/>
                  <a:gd name="connsiteY54" fmla="*/ 255270 h 274319"/>
                  <a:gd name="connsiteX55" fmla="*/ 28575 w 441960"/>
                  <a:gd name="connsiteY55" fmla="*/ 255270 h 274319"/>
                  <a:gd name="connsiteX56" fmla="*/ 31433 w 441960"/>
                  <a:gd name="connsiteY56" fmla="*/ 251460 h 274319"/>
                  <a:gd name="connsiteX57" fmla="*/ 31433 w 441960"/>
                  <a:gd name="connsiteY57" fmla="*/ 251460 h 274319"/>
                  <a:gd name="connsiteX58" fmla="*/ 34290 w 441960"/>
                  <a:gd name="connsiteY58" fmla="*/ 247650 h 274319"/>
                  <a:gd name="connsiteX59" fmla="*/ 35243 w 441960"/>
                  <a:gd name="connsiteY59" fmla="*/ 246698 h 274319"/>
                  <a:gd name="connsiteX60" fmla="*/ 38100 w 441960"/>
                  <a:gd name="connsiteY60" fmla="*/ 244793 h 274319"/>
                  <a:gd name="connsiteX61" fmla="*/ 39053 w 441960"/>
                  <a:gd name="connsiteY61" fmla="*/ 243840 h 274319"/>
                  <a:gd name="connsiteX62" fmla="*/ 42863 w 441960"/>
                  <a:gd name="connsiteY62" fmla="*/ 240983 h 274319"/>
                  <a:gd name="connsiteX63" fmla="*/ 428625 w 441960"/>
                  <a:gd name="connsiteY63" fmla="*/ 16193 h 274319"/>
                  <a:gd name="connsiteX64" fmla="*/ 432435 w 441960"/>
                  <a:gd name="connsiteY64" fmla="*/ 14288 h 274319"/>
                  <a:gd name="connsiteX65" fmla="*/ 433388 w 441960"/>
                  <a:gd name="connsiteY65" fmla="*/ 14288 h 274319"/>
                  <a:gd name="connsiteX66" fmla="*/ 436245 w 441960"/>
                  <a:gd name="connsiteY66" fmla="*/ 13335 h 274319"/>
                  <a:gd name="connsiteX67" fmla="*/ 436245 w 441960"/>
                  <a:gd name="connsiteY67" fmla="*/ 13335 h 274319"/>
                  <a:gd name="connsiteX68" fmla="*/ 439103 w 441960"/>
                  <a:gd name="connsiteY68" fmla="*/ 13335 h 274319"/>
                  <a:gd name="connsiteX69" fmla="*/ 439103 w 441960"/>
                  <a:gd name="connsiteY69" fmla="*/ 13335 h 274319"/>
                  <a:gd name="connsiteX70" fmla="*/ 441960 w 441960"/>
                  <a:gd name="connsiteY70" fmla="*/ 14288 h 274319"/>
                  <a:gd name="connsiteX71" fmla="*/ 419100 w 441960"/>
                  <a:gd name="connsiteY71" fmla="*/ 953 h 27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41960" h="274319">
                    <a:moveTo>
                      <a:pt x="419100" y="953"/>
                    </a:moveTo>
                    <a:cubicBezTo>
                      <a:pt x="419100" y="953"/>
                      <a:pt x="419100" y="953"/>
                      <a:pt x="419100" y="953"/>
                    </a:cubicBezTo>
                    <a:cubicBezTo>
                      <a:pt x="419100" y="953"/>
                      <a:pt x="418148" y="953"/>
                      <a:pt x="418148" y="0"/>
                    </a:cubicBezTo>
                    <a:cubicBezTo>
                      <a:pt x="418148" y="0"/>
                      <a:pt x="417195" y="0"/>
                      <a:pt x="417195" y="0"/>
                    </a:cubicBezTo>
                    <a:cubicBezTo>
                      <a:pt x="417195" y="0"/>
                      <a:pt x="417195" y="0"/>
                      <a:pt x="416243" y="0"/>
                    </a:cubicBezTo>
                    <a:cubicBezTo>
                      <a:pt x="416243" y="0"/>
                      <a:pt x="416243" y="0"/>
                      <a:pt x="416243" y="0"/>
                    </a:cubicBezTo>
                    <a:cubicBezTo>
                      <a:pt x="416243" y="0"/>
                      <a:pt x="416243" y="0"/>
                      <a:pt x="416243" y="0"/>
                    </a:cubicBezTo>
                    <a:cubicBezTo>
                      <a:pt x="416243" y="0"/>
                      <a:pt x="415290" y="0"/>
                      <a:pt x="415290" y="0"/>
                    </a:cubicBezTo>
                    <a:cubicBezTo>
                      <a:pt x="415290" y="0"/>
                      <a:pt x="414338" y="0"/>
                      <a:pt x="414338" y="0"/>
                    </a:cubicBezTo>
                    <a:cubicBezTo>
                      <a:pt x="414338" y="0"/>
                      <a:pt x="414338" y="0"/>
                      <a:pt x="414338" y="0"/>
                    </a:cubicBezTo>
                    <a:cubicBezTo>
                      <a:pt x="414338" y="0"/>
                      <a:pt x="414338" y="0"/>
                      <a:pt x="414338" y="0"/>
                    </a:cubicBezTo>
                    <a:cubicBezTo>
                      <a:pt x="414338" y="0"/>
                      <a:pt x="414338" y="0"/>
                      <a:pt x="413385" y="0"/>
                    </a:cubicBezTo>
                    <a:cubicBezTo>
                      <a:pt x="412433" y="0"/>
                      <a:pt x="412433" y="0"/>
                      <a:pt x="411480" y="0"/>
                    </a:cubicBezTo>
                    <a:cubicBezTo>
                      <a:pt x="411480" y="0"/>
                      <a:pt x="410528" y="0"/>
                      <a:pt x="410528" y="0"/>
                    </a:cubicBezTo>
                    <a:cubicBezTo>
                      <a:pt x="410528" y="0"/>
                      <a:pt x="410528" y="0"/>
                      <a:pt x="409575" y="0"/>
                    </a:cubicBezTo>
                    <a:cubicBezTo>
                      <a:pt x="409575" y="0"/>
                      <a:pt x="408623" y="0"/>
                      <a:pt x="408623" y="0"/>
                    </a:cubicBezTo>
                    <a:cubicBezTo>
                      <a:pt x="407670" y="0"/>
                      <a:pt x="406718" y="953"/>
                      <a:pt x="405765" y="953"/>
                    </a:cubicBezTo>
                    <a:lnTo>
                      <a:pt x="19050" y="225743"/>
                    </a:lnTo>
                    <a:cubicBezTo>
                      <a:pt x="18098" y="226695"/>
                      <a:pt x="16193" y="227648"/>
                      <a:pt x="15240" y="228600"/>
                    </a:cubicBezTo>
                    <a:cubicBezTo>
                      <a:pt x="15240" y="228600"/>
                      <a:pt x="14288" y="229553"/>
                      <a:pt x="14288" y="229553"/>
                    </a:cubicBezTo>
                    <a:cubicBezTo>
                      <a:pt x="13335" y="229553"/>
                      <a:pt x="13335" y="230505"/>
                      <a:pt x="12383" y="231458"/>
                    </a:cubicBezTo>
                    <a:cubicBezTo>
                      <a:pt x="12383" y="231458"/>
                      <a:pt x="12383" y="232410"/>
                      <a:pt x="11430" y="232410"/>
                    </a:cubicBezTo>
                    <a:cubicBezTo>
                      <a:pt x="11430" y="232410"/>
                      <a:pt x="11430" y="232410"/>
                      <a:pt x="10478" y="233363"/>
                    </a:cubicBezTo>
                    <a:cubicBezTo>
                      <a:pt x="10478" y="233363"/>
                      <a:pt x="9525" y="234315"/>
                      <a:pt x="9525" y="234315"/>
                    </a:cubicBezTo>
                    <a:cubicBezTo>
                      <a:pt x="8573" y="235268"/>
                      <a:pt x="8573" y="235268"/>
                      <a:pt x="7620" y="236220"/>
                    </a:cubicBezTo>
                    <a:cubicBezTo>
                      <a:pt x="7620" y="236220"/>
                      <a:pt x="7620" y="236220"/>
                      <a:pt x="7620" y="237173"/>
                    </a:cubicBezTo>
                    <a:cubicBezTo>
                      <a:pt x="7620" y="237173"/>
                      <a:pt x="7620" y="237173"/>
                      <a:pt x="7620" y="237173"/>
                    </a:cubicBezTo>
                    <a:cubicBezTo>
                      <a:pt x="7620" y="237173"/>
                      <a:pt x="7620" y="237173"/>
                      <a:pt x="7620" y="238125"/>
                    </a:cubicBezTo>
                    <a:cubicBezTo>
                      <a:pt x="7620" y="239078"/>
                      <a:pt x="6668" y="239078"/>
                      <a:pt x="6668" y="240030"/>
                    </a:cubicBezTo>
                    <a:cubicBezTo>
                      <a:pt x="6668" y="240983"/>
                      <a:pt x="5715" y="240983"/>
                      <a:pt x="5715" y="241935"/>
                    </a:cubicBezTo>
                    <a:cubicBezTo>
                      <a:pt x="5715" y="241935"/>
                      <a:pt x="5715" y="241935"/>
                      <a:pt x="5715" y="241935"/>
                    </a:cubicBezTo>
                    <a:cubicBezTo>
                      <a:pt x="5715" y="241935"/>
                      <a:pt x="5715" y="241935"/>
                      <a:pt x="5715" y="241935"/>
                    </a:cubicBezTo>
                    <a:cubicBezTo>
                      <a:pt x="5715" y="241935"/>
                      <a:pt x="4763" y="242888"/>
                      <a:pt x="4763" y="242888"/>
                    </a:cubicBezTo>
                    <a:cubicBezTo>
                      <a:pt x="4763" y="243840"/>
                      <a:pt x="3810" y="243840"/>
                      <a:pt x="3810" y="244793"/>
                    </a:cubicBezTo>
                    <a:cubicBezTo>
                      <a:pt x="3810" y="245745"/>
                      <a:pt x="3810" y="245745"/>
                      <a:pt x="2858" y="246698"/>
                    </a:cubicBezTo>
                    <a:cubicBezTo>
                      <a:pt x="2858" y="246698"/>
                      <a:pt x="2858" y="246698"/>
                      <a:pt x="2858" y="246698"/>
                    </a:cubicBezTo>
                    <a:cubicBezTo>
                      <a:pt x="2858" y="246698"/>
                      <a:pt x="2858" y="246698"/>
                      <a:pt x="2858" y="246698"/>
                    </a:cubicBezTo>
                    <a:cubicBezTo>
                      <a:pt x="2858" y="247650"/>
                      <a:pt x="2858" y="247650"/>
                      <a:pt x="1905" y="248603"/>
                    </a:cubicBezTo>
                    <a:cubicBezTo>
                      <a:pt x="1905" y="249555"/>
                      <a:pt x="1905" y="249555"/>
                      <a:pt x="953" y="250508"/>
                    </a:cubicBezTo>
                    <a:cubicBezTo>
                      <a:pt x="953" y="250508"/>
                      <a:pt x="953" y="251460"/>
                      <a:pt x="953" y="251460"/>
                    </a:cubicBezTo>
                    <a:cubicBezTo>
                      <a:pt x="953" y="251460"/>
                      <a:pt x="953" y="251460"/>
                      <a:pt x="953" y="251460"/>
                    </a:cubicBezTo>
                    <a:cubicBezTo>
                      <a:pt x="953" y="251460"/>
                      <a:pt x="953" y="251460"/>
                      <a:pt x="953" y="252413"/>
                    </a:cubicBezTo>
                    <a:cubicBezTo>
                      <a:pt x="953" y="253365"/>
                      <a:pt x="953" y="254318"/>
                      <a:pt x="0" y="254318"/>
                    </a:cubicBezTo>
                    <a:cubicBezTo>
                      <a:pt x="0" y="254318"/>
                      <a:pt x="0" y="255270"/>
                      <a:pt x="0" y="255270"/>
                    </a:cubicBezTo>
                    <a:cubicBezTo>
                      <a:pt x="0" y="255270"/>
                      <a:pt x="0" y="256223"/>
                      <a:pt x="0" y="256223"/>
                    </a:cubicBezTo>
                    <a:cubicBezTo>
                      <a:pt x="0" y="256223"/>
                      <a:pt x="0" y="256223"/>
                      <a:pt x="0" y="257175"/>
                    </a:cubicBezTo>
                    <a:cubicBezTo>
                      <a:pt x="0" y="258128"/>
                      <a:pt x="0" y="260033"/>
                      <a:pt x="0" y="260985"/>
                    </a:cubicBezTo>
                    <a:lnTo>
                      <a:pt x="23813" y="274320"/>
                    </a:lnTo>
                    <a:cubicBezTo>
                      <a:pt x="23813" y="273368"/>
                      <a:pt x="23813" y="271463"/>
                      <a:pt x="23813" y="269558"/>
                    </a:cubicBezTo>
                    <a:cubicBezTo>
                      <a:pt x="23813" y="269558"/>
                      <a:pt x="23813" y="269558"/>
                      <a:pt x="23813" y="268605"/>
                    </a:cubicBezTo>
                    <a:cubicBezTo>
                      <a:pt x="23813" y="267653"/>
                      <a:pt x="24765" y="265748"/>
                      <a:pt x="24765" y="264795"/>
                    </a:cubicBezTo>
                    <a:cubicBezTo>
                      <a:pt x="24765" y="264795"/>
                      <a:pt x="24765" y="264795"/>
                      <a:pt x="24765" y="264795"/>
                    </a:cubicBezTo>
                    <a:cubicBezTo>
                      <a:pt x="24765" y="262890"/>
                      <a:pt x="25718" y="261938"/>
                      <a:pt x="26670" y="260033"/>
                    </a:cubicBezTo>
                    <a:cubicBezTo>
                      <a:pt x="26670" y="260033"/>
                      <a:pt x="26670" y="260033"/>
                      <a:pt x="26670" y="260033"/>
                    </a:cubicBezTo>
                    <a:cubicBezTo>
                      <a:pt x="27623" y="258128"/>
                      <a:pt x="27623" y="257175"/>
                      <a:pt x="28575" y="255270"/>
                    </a:cubicBezTo>
                    <a:cubicBezTo>
                      <a:pt x="28575" y="255270"/>
                      <a:pt x="28575" y="255270"/>
                      <a:pt x="28575" y="255270"/>
                    </a:cubicBezTo>
                    <a:cubicBezTo>
                      <a:pt x="29528" y="254318"/>
                      <a:pt x="30480" y="252413"/>
                      <a:pt x="31433" y="251460"/>
                    </a:cubicBezTo>
                    <a:cubicBezTo>
                      <a:pt x="31433" y="251460"/>
                      <a:pt x="31433" y="251460"/>
                      <a:pt x="31433" y="251460"/>
                    </a:cubicBezTo>
                    <a:cubicBezTo>
                      <a:pt x="32385" y="250508"/>
                      <a:pt x="33338" y="249555"/>
                      <a:pt x="34290" y="247650"/>
                    </a:cubicBezTo>
                    <a:cubicBezTo>
                      <a:pt x="34290" y="247650"/>
                      <a:pt x="34290" y="247650"/>
                      <a:pt x="35243" y="246698"/>
                    </a:cubicBezTo>
                    <a:cubicBezTo>
                      <a:pt x="36195" y="245745"/>
                      <a:pt x="37148" y="244793"/>
                      <a:pt x="38100" y="244793"/>
                    </a:cubicBezTo>
                    <a:cubicBezTo>
                      <a:pt x="38100" y="244793"/>
                      <a:pt x="39053" y="243840"/>
                      <a:pt x="39053" y="243840"/>
                    </a:cubicBezTo>
                    <a:cubicBezTo>
                      <a:pt x="40005" y="242888"/>
                      <a:pt x="40958" y="241935"/>
                      <a:pt x="42863" y="240983"/>
                    </a:cubicBezTo>
                    <a:lnTo>
                      <a:pt x="428625" y="16193"/>
                    </a:lnTo>
                    <a:cubicBezTo>
                      <a:pt x="429578" y="15240"/>
                      <a:pt x="430530" y="15240"/>
                      <a:pt x="432435" y="14288"/>
                    </a:cubicBezTo>
                    <a:cubicBezTo>
                      <a:pt x="432435" y="14288"/>
                      <a:pt x="432435" y="14288"/>
                      <a:pt x="433388" y="14288"/>
                    </a:cubicBezTo>
                    <a:cubicBezTo>
                      <a:pt x="434340" y="14288"/>
                      <a:pt x="435293" y="13335"/>
                      <a:pt x="436245" y="13335"/>
                    </a:cubicBezTo>
                    <a:cubicBezTo>
                      <a:pt x="436245" y="13335"/>
                      <a:pt x="436245" y="13335"/>
                      <a:pt x="436245" y="13335"/>
                    </a:cubicBezTo>
                    <a:cubicBezTo>
                      <a:pt x="437198" y="13335"/>
                      <a:pt x="438150" y="13335"/>
                      <a:pt x="439103" y="13335"/>
                    </a:cubicBezTo>
                    <a:cubicBezTo>
                      <a:pt x="439103" y="13335"/>
                      <a:pt x="439103" y="13335"/>
                      <a:pt x="439103" y="13335"/>
                    </a:cubicBezTo>
                    <a:cubicBezTo>
                      <a:pt x="440055" y="13335"/>
                      <a:pt x="441008" y="14288"/>
                      <a:pt x="441960" y="14288"/>
                    </a:cubicBezTo>
                    <a:lnTo>
                      <a:pt x="419100" y="953"/>
                    </a:lnTo>
                    <a:close/>
                  </a:path>
                </a:pathLst>
              </a:custGeom>
              <a:solidFill>
                <a:srgbClr val="A9D6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6572076" y="4358680"/>
                <a:ext cx="359117" cy="384316"/>
              </a:xfrm>
              <a:custGeom>
                <a:avLst/>
                <a:gdLst>
                  <a:gd name="connsiteX0" fmla="*/ 157162 w 167640"/>
                  <a:gd name="connsiteY0" fmla="*/ 1286 h 179403"/>
                  <a:gd name="connsiteX1" fmla="*/ 167640 w 167640"/>
                  <a:gd name="connsiteY1" fmla="*/ 7001 h 179403"/>
                  <a:gd name="connsiteX2" fmla="*/ 167640 w 167640"/>
                  <a:gd name="connsiteY2" fmla="*/ 40338 h 179403"/>
                  <a:gd name="connsiteX3" fmla="*/ 157162 w 167640"/>
                  <a:gd name="connsiteY3" fmla="*/ 57483 h 179403"/>
                  <a:gd name="connsiteX4" fmla="*/ 32385 w 167640"/>
                  <a:gd name="connsiteY4" fmla="*/ 129873 h 179403"/>
                  <a:gd name="connsiteX5" fmla="*/ 0 w 167640"/>
                  <a:gd name="connsiteY5" fmla="*/ 179403 h 179403"/>
                  <a:gd name="connsiteX6" fmla="*/ 0 w 167640"/>
                  <a:gd name="connsiteY6" fmla="*/ 138446 h 179403"/>
                  <a:gd name="connsiteX7" fmla="*/ 0 w 167640"/>
                  <a:gd name="connsiteY7" fmla="*/ 137493 h 179403"/>
                  <a:gd name="connsiteX8" fmla="*/ 0 w 167640"/>
                  <a:gd name="connsiteY8" fmla="*/ 104156 h 179403"/>
                  <a:gd name="connsiteX9" fmla="*/ 10477 w 167640"/>
                  <a:gd name="connsiteY9" fmla="*/ 87011 h 179403"/>
                  <a:gd name="connsiteX10" fmla="*/ 157162 w 167640"/>
                  <a:gd name="connsiteY10" fmla="*/ 1286 h 179403"/>
                  <a:gd name="connsiteX11" fmla="*/ 8572 w 167640"/>
                  <a:gd name="connsiteY11" fmla="*/ 105108 h 179403"/>
                  <a:gd name="connsiteX12" fmla="*/ 159068 w 167640"/>
                  <a:gd name="connsiteY12" fmla="*/ 18431 h 179403"/>
                  <a:gd name="connsiteX13" fmla="*/ 159068 w 167640"/>
                  <a:gd name="connsiteY13" fmla="*/ 13668 h 179403"/>
                  <a:gd name="connsiteX14" fmla="*/ 8572 w 167640"/>
                  <a:gd name="connsiteY14" fmla="*/ 100346 h 179403"/>
                  <a:gd name="connsiteX15" fmla="*/ 8572 w 167640"/>
                  <a:gd name="connsiteY15" fmla="*/ 105108 h 179403"/>
                  <a:gd name="connsiteX16" fmla="*/ 8572 w 167640"/>
                  <a:gd name="connsiteY16" fmla="*/ 105108 h 179403"/>
                  <a:gd name="connsiteX17" fmla="*/ 8572 w 167640"/>
                  <a:gd name="connsiteY17" fmla="*/ 131778 h 179403"/>
                  <a:gd name="connsiteX18" fmla="*/ 159068 w 167640"/>
                  <a:gd name="connsiteY18" fmla="*/ 45101 h 179403"/>
                  <a:gd name="connsiteX19" fmla="*/ 159068 w 167640"/>
                  <a:gd name="connsiteY19" fmla="*/ 40338 h 179403"/>
                  <a:gd name="connsiteX20" fmla="*/ 8572 w 167640"/>
                  <a:gd name="connsiteY20" fmla="*/ 127016 h 179403"/>
                  <a:gd name="connsiteX21" fmla="*/ 8572 w 167640"/>
                  <a:gd name="connsiteY21" fmla="*/ 131778 h 179403"/>
                  <a:gd name="connsiteX22" fmla="*/ 8572 w 167640"/>
                  <a:gd name="connsiteY22" fmla="*/ 131778 h 179403"/>
                  <a:gd name="connsiteX23" fmla="*/ 8572 w 167640"/>
                  <a:gd name="connsiteY23" fmla="*/ 118443 h 179403"/>
                  <a:gd name="connsiteX24" fmla="*/ 159068 w 167640"/>
                  <a:gd name="connsiteY24" fmla="*/ 31766 h 179403"/>
                  <a:gd name="connsiteX25" fmla="*/ 159068 w 167640"/>
                  <a:gd name="connsiteY25" fmla="*/ 27003 h 179403"/>
                  <a:gd name="connsiteX26" fmla="*/ 8572 w 167640"/>
                  <a:gd name="connsiteY26" fmla="*/ 113681 h 179403"/>
                  <a:gd name="connsiteX27" fmla="*/ 8572 w 167640"/>
                  <a:gd name="connsiteY27" fmla="*/ 118443 h 179403"/>
                  <a:gd name="connsiteX28" fmla="*/ 8572 w 167640"/>
                  <a:gd name="connsiteY28" fmla="*/ 118443 h 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67640" h="179403">
                    <a:moveTo>
                      <a:pt x="157162" y="1286"/>
                    </a:moveTo>
                    <a:cubicBezTo>
                      <a:pt x="162878" y="-1572"/>
                      <a:pt x="167640" y="333"/>
                      <a:pt x="167640" y="7001"/>
                    </a:cubicBezTo>
                    <a:lnTo>
                      <a:pt x="167640" y="40338"/>
                    </a:lnTo>
                    <a:cubicBezTo>
                      <a:pt x="167640" y="47006"/>
                      <a:pt x="162878" y="54626"/>
                      <a:pt x="157162" y="57483"/>
                    </a:cubicBezTo>
                    <a:lnTo>
                      <a:pt x="32385" y="129873"/>
                    </a:lnTo>
                    <a:lnTo>
                      <a:pt x="0" y="179403"/>
                    </a:lnTo>
                    <a:lnTo>
                      <a:pt x="0" y="138446"/>
                    </a:lnTo>
                    <a:cubicBezTo>
                      <a:pt x="0" y="138446"/>
                      <a:pt x="0" y="137493"/>
                      <a:pt x="0" y="137493"/>
                    </a:cubicBezTo>
                    <a:lnTo>
                      <a:pt x="0" y="104156"/>
                    </a:lnTo>
                    <a:cubicBezTo>
                      <a:pt x="0" y="97488"/>
                      <a:pt x="4763" y="89868"/>
                      <a:pt x="10477" y="87011"/>
                    </a:cubicBezTo>
                    <a:lnTo>
                      <a:pt x="157162" y="1286"/>
                    </a:lnTo>
                    <a:close/>
                    <a:moveTo>
                      <a:pt x="8572" y="105108"/>
                    </a:moveTo>
                    <a:lnTo>
                      <a:pt x="159068" y="18431"/>
                    </a:lnTo>
                    <a:lnTo>
                      <a:pt x="159068" y="13668"/>
                    </a:lnTo>
                    <a:lnTo>
                      <a:pt x="8572" y="100346"/>
                    </a:lnTo>
                    <a:lnTo>
                      <a:pt x="8572" y="105108"/>
                    </a:lnTo>
                    <a:lnTo>
                      <a:pt x="8572" y="105108"/>
                    </a:lnTo>
                    <a:close/>
                    <a:moveTo>
                      <a:pt x="8572" y="131778"/>
                    </a:moveTo>
                    <a:lnTo>
                      <a:pt x="159068" y="45101"/>
                    </a:lnTo>
                    <a:lnTo>
                      <a:pt x="159068" y="40338"/>
                    </a:lnTo>
                    <a:lnTo>
                      <a:pt x="8572" y="127016"/>
                    </a:lnTo>
                    <a:lnTo>
                      <a:pt x="8572" y="131778"/>
                    </a:lnTo>
                    <a:lnTo>
                      <a:pt x="8572" y="131778"/>
                    </a:lnTo>
                    <a:close/>
                    <a:moveTo>
                      <a:pt x="8572" y="118443"/>
                    </a:moveTo>
                    <a:lnTo>
                      <a:pt x="159068" y="31766"/>
                    </a:lnTo>
                    <a:lnTo>
                      <a:pt x="159068" y="27003"/>
                    </a:lnTo>
                    <a:lnTo>
                      <a:pt x="8572" y="113681"/>
                    </a:lnTo>
                    <a:lnTo>
                      <a:pt x="8572" y="118443"/>
                    </a:lnTo>
                    <a:lnTo>
                      <a:pt x="8572" y="118443"/>
                    </a:ln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6263964" y="4265959"/>
                <a:ext cx="381560" cy="327660"/>
              </a:xfrm>
              <a:custGeom>
                <a:avLst/>
                <a:gdLst>
                  <a:gd name="connsiteX0" fmla="*/ 167640 w 178117"/>
                  <a:gd name="connsiteY0" fmla="*/ 1706 h 152955"/>
                  <a:gd name="connsiteX1" fmla="*/ 178118 w 178117"/>
                  <a:gd name="connsiteY1" fmla="*/ 7422 h 152955"/>
                  <a:gd name="connsiteX2" fmla="*/ 178118 w 178117"/>
                  <a:gd name="connsiteY2" fmla="*/ 42664 h 152955"/>
                  <a:gd name="connsiteX3" fmla="*/ 178118 w 178117"/>
                  <a:gd name="connsiteY3" fmla="*/ 43617 h 152955"/>
                  <a:gd name="connsiteX4" fmla="*/ 178118 w 178117"/>
                  <a:gd name="connsiteY4" fmla="*/ 87431 h 152955"/>
                  <a:gd name="connsiteX5" fmla="*/ 142875 w 178117"/>
                  <a:gd name="connsiteY5" fmla="*/ 75049 h 152955"/>
                  <a:gd name="connsiteX6" fmla="*/ 10478 w 178117"/>
                  <a:gd name="connsiteY6" fmla="*/ 151249 h 152955"/>
                  <a:gd name="connsiteX7" fmla="*/ 0 w 178117"/>
                  <a:gd name="connsiteY7" fmla="*/ 145534 h 152955"/>
                  <a:gd name="connsiteX8" fmla="*/ 0 w 178117"/>
                  <a:gd name="connsiteY8" fmla="*/ 110292 h 152955"/>
                  <a:gd name="connsiteX9" fmla="*/ 10478 w 178117"/>
                  <a:gd name="connsiteY9" fmla="*/ 92194 h 152955"/>
                  <a:gd name="connsiteX10" fmla="*/ 167640 w 178117"/>
                  <a:gd name="connsiteY10" fmla="*/ 1706 h 152955"/>
                  <a:gd name="connsiteX11" fmla="*/ 9525 w 178117"/>
                  <a:gd name="connsiteY11" fmla="*/ 125531 h 152955"/>
                  <a:gd name="connsiteX12" fmla="*/ 169545 w 178117"/>
                  <a:gd name="connsiteY12" fmla="*/ 33139 h 152955"/>
                  <a:gd name="connsiteX13" fmla="*/ 169545 w 178117"/>
                  <a:gd name="connsiteY13" fmla="*/ 27424 h 152955"/>
                  <a:gd name="connsiteX14" fmla="*/ 9525 w 178117"/>
                  <a:gd name="connsiteY14" fmla="*/ 119817 h 152955"/>
                  <a:gd name="connsiteX15" fmla="*/ 9525 w 178117"/>
                  <a:gd name="connsiteY15" fmla="*/ 125531 h 152955"/>
                  <a:gd name="connsiteX16" fmla="*/ 9525 w 178117"/>
                  <a:gd name="connsiteY16" fmla="*/ 125531 h 152955"/>
                  <a:gd name="connsiteX17" fmla="*/ 9525 w 178117"/>
                  <a:gd name="connsiteY17" fmla="*/ 139819 h 152955"/>
                  <a:gd name="connsiteX18" fmla="*/ 169545 w 178117"/>
                  <a:gd name="connsiteY18" fmla="*/ 47427 h 152955"/>
                  <a:gd name="connsiteX19" fmla="*/ 169545 w 178117"/>
                  <a:gd name="connsiteY19" fmla="*/ 41711 h 152955"/>
                  <a:gd name="connsiteX20" fmla="*/ 9525 w 178117"/>
                  <a:gd name="connsiteY20" fmla="*/ 134104 h 152955"/>
                  <a:gd name="connsiteX21" fmla="*/ 9525 w 178117"/>
                  <a:gd name="connsiteY21" fmla="*/ 139819 h 152955"/>
                  <a:gd name="connsiteX22" fmla="*/ 9525 w 178117"/>
                  <a:gd name="connsiteY22" fmla="*/ 139819 h 152955"/>
                  <a:gd name="connsiteX23" fmla="*/ 9525 w 178117"/>
                  <a:gd name="connsiteY23" fmla="*/ 111244 h 152955"/>
                  <a:gd name="connsiteX24" fmla="*/ 169545 w 178117"/>
                  <a:gd name="connsiteY24" fmla="*/ 18852 h 152955"/>
                  <a:gd name="connsiteX25" fmla="*/ 169545 w 178117"/>
                  <a:gd name="connsiteY25" fmla="*/ 13136 h 152955"/>
                  <a:gd name="connsiteX26" fmla="*/ 9525 w 178117"/>
                  <a:gd name="connsiteY26" fmla="*/ 105529 h 152955"/>
                  <a:gd name="connsiteX27" fmla="*/ 9525 w 178117"/>
                  <a:gd name="connsiteY27" fmla="*/ 111244 h 152955"/>
                  <a:gd name="connsiteX28" fmla="*/ 9525 w 178117"/>
                  <a:gd name="connsiteY28" fmla="*/ 111244 h 15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8117" h="152955">
                    <a:moveTo>
                      <a:pt x="167640" y="1706"/>
                    </a:moveTo>
                    <a:cubicBezTo>
                      <a:pt x="173355" y="-2103"/>
                      <a:pt x="178118" y="754"/>
                      <a:pt x="178118" y="7422"/>
                    </a:cubicBezTo>
                    <a:lnTo>
                      <a:pt x="178118" y="42664"/>
                    </a:lnTo>
                    <a:cubicBezTo>
                      <a:pt x="178118" y="42664"/>
                      <a:pt x="178118" y="43617"/>
                      <a:pt x="178118" y="43617"/>
                    </a:cubicBezTo>
                    <a:lnTo>
                      <a:pt x="178118" y="87431"/>
                    </a:lnTo>
                    <a:lnTo>
                      <a:pt x="142875" y="75049"/>
                    </a:lnTo>
                    <a:lnTo>
                      <a:pt x="10478" y="151249"/>
                    </a:lnTo>
                    <a:cubicBezTo>
                      <a:pt x="4763" y="155059"/>
                      <a:pt x="0" y="152202"/>
                      <a:pt x="0" y="145534"/>
                    </a:cubicBezTo>
                    <a:lnTo>
                      <a:pt x="0" y="110292"/>
                    </a:lnTo>
                    <a:cubicBezTo>
                      <a:pt x="0" y="103624"/>
                      <a:pt x="4763" y="95052"/>
                      <a:pt x="10478" y="92194"/>
                    </a:cubicBezTo>
                    <a:lnTo>
                      <a:pt x="167640" y="1706"/>
                    </a:lnTo>
                    <a:close/>
                    <a:moveTo>
                      <a:pt x="9525" y="125531"/>
                    </a:moveTo>
                    <a:lnTo>
                      <a:pt x="169545" y="33139"/>
                    </a:lnTo>
                    <a:lnTo>
                      <a:pt x="169545" y="27424"/>
                    </a:lnTo>
                    <a:lnTo>
                      <a:pt x="9525" y="119817"/>
                    </a:lnTo>
                    <a:lnTo>
                      <a:pt x="9525" y="125531"/>
                    </a:lnTo>
                    <a:lnTo>
                      <a:pt x="9525" y="125531"/>
                    </a:lnTo>
                    <a:close/>
                    <a:moveTo>
                      <a:pt x="9525" y="139819"/>
                    </a:moveTo>
                    <a:lnTo>
                      <a:pt x="169545" y="47427"/>
                    </a:lnTo>
                    <a:lnTo>
                      <a:pt x="169545" y="41711"/>
                    </a:lnTo>
                    <a:lnTo>
                      <a:pt x="9525" y="134104"/>
                    </a:lnTo>
                    <a:lnTo>
                      <a:pt x="9525" y="139819"/>
                    </a:lnTo>
                    <a:lnTo>
                      <a:pt x="9525" y="139819"/>
                    </a:lnTo>
                    <a:close/>
                    <a:moveTo>
                      <a:pt x="9525" y="111244"/>
                    </a:moveTo>
                    <a:lnTo>
                      <a:pt x="169545" y="18852"/>
                    </a:lnTo>
                    <a:lnTo>
                      <a:pt x="169545" y="13136"/>
                    </a:lnTo>
                    <a:lnTo>
                      <a:pt x="9525" y="105529"/>
                    </a:lnTo>
                    <a:lnTo>
                      <a:pt x="9525" y="111244"/>
                    </a:lnTo>
                    <a:lnTo>
                      <a:pt x="9525" y="111244"/>
                    </a:ln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6572073" y="3842452"/>
                <a:ext cx="359117" cy="384316"/>
              </a:xfrm>
              <a:custGeom>
                <a:avLst/>
                <a:gdLst>
                  <a:gd name="connsiteX0" fmla="*/ 157162 w 167640"/>
                  <a:gd name="connsiteY0" fmla="*/ 1286 h 179403"/>
                  <a:gd name="connsiteX1" fmla="*/ 167640 w 167640"/>
                  <a:gd name="connsiteY1" fmla="*/ 7001 h 179403"/>
                  <a:gd name="connsiteX2" fmla="*/ 167640 w 167640"/>
                  <a:gd name="connsiteY2" fmla="*/ 40338 h 179403"/>
                  <a:gd name="connsiteX3" fmla="*/ 157162 w 167640"/>
                  <a:gd name="connsiteY3" fmla="*/ 57483 h 179403"/>
                  <a:gd name="connsiteX4" fmla="*/ 32385 w 167640"/>
                  <a:gd name="connsiteY4" fmla="*/ 129873 h 179403"/>
                  <a:gd name="connsiteX5" fmla="*/ 0 w 167640"/>
                  <a:gd name="connsiteY5" fmla="*/ 179403 h 179403"/>
                  <a:gd name="connsiteX6" fmla="*/ 0 w 167640"/>
                  <a:gd name="connsiteY6" fmla="*/ 138446 h 179403"/>
                  <a:gd name="connsiteX7" fmla="*/ 0 w 167640"/>
                  <a:gd name="connsiteY7" fmla="*/ 137493 h 179403"/>
                  <a:gd name="connsiteX8" fmla="*/ 0 w 167640"/>
                  <a:gd name="connsiteY8" fmla="*/ 104156 h 179403"/>
                  <a:gd name="connsiteX9" fmla="*/ 10477 w 167640"/>
                  <a:gd name="connsiteY9" fmla="*/ 87011 h 179403"/>
                  <a:gd name="connsiteX10" fmla="*/ 157162 w 167640"/>
                  <a:gd name="connsiteY10" fmla="*/ 1286 h 179403"/>
                  <a:gd name="connsiteX11" fmla="*/ 8572 w 167640"/>
                  <a:gd name="connsiteY11" fmla="*/ 105108 h 179403"/>
                  <a:gd name="connsiteX12" fmla="*/ 159068 w 167640"/>
                  <a:gd name="connsiteY12" fmla="*/ 18431 h 179403"/>
                  <a:gd name="connsiteX13" fmla="*/ 159068 w 167640"/>
                  <a:gd name="connsiteY13" fmla="*/ 13668 h 179403"/>
                  <a:gd name="connsiteX14" fmla="*/ 8572 w 167640"/>
                  <a:gd name="connsiteY14" fmla="*/ 100346 h 179403"/>
                  <a:gd name="connsiteX15" fmla="*/ 8572 w 167640"/>
                  <a:gd name="connsiteY15" fmla="*/ 105108 h 179403"/>
                  <a:gd name="connsiteX16" fmla="*/ 8572 w 167640"/>
                  <a:gd name="connsiteY16" fmla="*/ 105108 h 179403"/>
                  <a:gd name="connsiteX17" fmla="*/ 8572 w 167640"/>
                  <a:gd name="connsiteY17" fmla="*/ 131778 h 179403"/>
                  <a:gd name="connsiteX18" fmla="*/ 159068 w 167640"/>
                  <a:gd name="connsiteY18" fmla="*/ 45101 h 179403"/>
                  <a:gd name="connsiteX19" fmla="*/ 159068 w 167640"/>
                  <a:gd name="connsiteY19" fmla="*/ 40338 h 179403"/>
                  <a:gd name="connsiteX20" fmla="*/ 8572 w 167640"/>
                  <a:gd name="connsiteY20" fmla="*/ 127016 h 179403"/>
                  <a:gd name="connsiteX21" fmla="*/ 8572 w 167640"/>
                  <a:gd name="connsiteY21" fmla="*/ 131778 h 179403"/>
                  <a:gd name="connsiteX22" fmla="*/ 8572 w 167640"/>
                  <a:gd name="connsiteY22" fmla="*/ 131778 h 179403"/>
                  <a:gd name="connsiteX23" fmla="*/ 8572 w 167640"/>
                  <a:gd name="connsiteY23" fmla="*/ 118443 h 179403"/>
                  <a:gd name="connsiteX24" fmla="*/ 159068 w 167640"/>
                  <a:gd name="connsiteY24" fmla="*/ 31766 h 179403"/>
                  <a:gd name="connsiteX25" fmla="*/ 159068 w 167640"/>
                  <a:gd name="connsiteY25" fmla="*/ 27003 h 179403"/>
                  <a:gd name="connsiteX26" fmla="*/ 8572 w 167640"/>
                  <a:gd name="connsiteY26" fmla="*/ 113681 h 179403"/>
                  <a:gd name="connsiteX27" fmla="*/ 8572 w 167640"/>
                  <a:gd name="connsiteY27" fmla="*/ 118443 h 179403"/>
                  <a:gd name="connsiteX28" fmla="*/ 8572 w 167640"/>
                  <a:gd name="connsiteY28" fmla="*/ 118443 h 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67640" h="179403">
                    <a:moveTo>
                      <a:pt x="157162" y="1286"/>
                    </a:moveTo>
                    <a:cubicBezTo>
                      <a:pt x="162878" y="-1572"/>
                      <a:pt x="167640" y="333"/>
                      <a:pt x="167640" y="7001"/>
                    </a:cubicBezTo>
                    <a:lnTo>
                      <a:pt x="167640" y="40338"/>
                    </a:lnTo>
                    <a:cubicBezTo>
                      <a:pt x="167640" y="47006"/>
                      <a:pt x="162878" y="54626"/>
                      <a:pt x="157162" y="57483"/>
                    </a:cubicBezTo>
                    <a:lnTo>
                      <a:pt x="32385" y="129873"/>
                    </a:lnTo>
                    <a:lnTo>
                      <a:pt x="0" y="179403"/>
                    </a:lnTo>
                    <a:lnTo>
                      <a:pt x="0" y="138446"/>
                    </a:lnTo>
                    <a:cubicBezTo>
                      <a:pt x="0" y="138446"/>
                      <a:pt x="0" y="137493"/>
                      <a:pt x="0" y="137493"/>
                    </a:cubicBezTo>
                    <a:lnTo>
                      <a:pt x="0" y="104156"/>
                    </a:lnTo>
                    <a:cubicBezTo>
                      <a:pt x="0" y="97488"/>
                      <a:pt x="4763" y="89868"/>
                      <a:pt x="10477" y="87011"/>
                    </a:cubicBezTo>
                    <a:lnTo>
                      <a:pt x="157162" y="1286"/>
                    </a:lnTo>
                    <a:close/>
                    <a:moveTo>
                      <a:pt x="8572" y="105108"/>
                    </a:moveTo>
                    <a:lnTo>
                      <a:pt x="159068" y="18431"/>
                    </a:lnTo>
                    <a:lnTo>
                      <a:pt x="159068" y="13668"/>
                    </a:lnTo>
                    <a:lnTo>
                      <a:pt x="8572" y="100346"/>
                    </a:lnTo>
                    <a:lnTo>
                      <a:pt x="8572" y="105108"/>
                    </a:lnTo>
                    <a:lnTo>
                      <a:pt x="8572" y="105108"/>
                    </a:lnTo>
                    <a:close/>
                    <a:moveTo>
                      <a:pt x="8572" y="131778"/>
                    </a:moveTo>
                    <a:lnTo>
                      <a:pt x="159068" y="45101"/>
                    </a:lnTo>
                    <a:lnTo>
                      <a:pt x="159068" y="40338"/>
                    </a:lnTo>
                    <a:lnTo>
                      <a:pt x="8572" y="127016"/>
                    </a:lnTo>
                    <a:lnTo>
                      <a:pt x="8572" y="131778"/>
                    </a:lnTo>
                    <a:lnTo>
                      <a:pt x="8572" y="131778"/>
                    </a:lnTo>
                    <a:close/>
                    <a:moveTo>
                      <a:pt x="8572" y="118443"/>
                    </a:moveTo>
                    <a:lnTo>
                      <a:pt x="159068" y="31766"/>
                    </a:lnTo>
                    <a:lnTo>
                      <a:pt x="159068" y="27003"/>
                    </a:lnTo>
                    <a:lnTo>
                      <a:pt x="8572" y="113681"/>
                    </a:lnTo>
                    <a:lnTo>
                      <a:pt x="8572" y="118443"/>
                    </a:lnTo>
                    <a:lnTo>
                      <a:pt x="8572" y="118443"/>
                    </a:ln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6263964" y="3749728"/>
                <a:ext cx="381560" cy="327660"/>
              </a:xfrm>
              <a:custGeom>
                <a:avLst/>
                <a:gdLst>
                  <a:gd name="connsiteX0" fmla="*/ 167640 w 178117"/>
                  <a:gd name="connsiteY0" fmla="*/ 1706 h 152955"/>
                  <a:gd name="connsiteX1" fmla="*/ 178118 w 178117"/>
                  <a:gd name="connsiteY1" fmla="*/ 7422 h 152955"/>
                  <a:gd name="connsiteX2" fmla="*/ 178118 w 178117"/>
                  <a:gd name="connsiteY2" fmla="*/ 42664 h 152955"/>
                  <a:gd name="connsiteX3" fmla="*/ 178118 w 178117"/>
                  <a:gd name="connsiteY3" fmla="*/ 43617 h 152955"/>
                  <a:gd name="connsiteX4" fmla="*/ 178118 w 178117"/>
                  <a:gd name="connsiteY4" fmla="*/ 87432 h 152955"/>
                  <a:gd name="connsiteX5" fmla="*/ 142875 w 178117"/>
                  <a:gd name="connsiteY5" fmla="*/ 75049 h 152955"/>
                  <a:gd name="connsiteX6" fmla="*/ 10478 w 178117"/>
                  <a:gd name="connsiteY6" fmla="*/ 151249 h 152955"/>
                  <a:gd name="connsiteX7" fmla="*/ 0 w 178117"/>
                  <a:gd name="connsiteY7" fmla="*/ 145534 h 152955"/>
                  <a:gd name="connsiteX8" fmla="*/ 0 w 178117"/>
                  <a:gd name="connsiteY8" fmla="*/ 110292 h 152955"/>
                  <a:gd name="connsiteX9" fmla="*/ 10478 w 178117"/>
                  <a:gd name="connsiteY9" fmla="*/ 92194 h 152955"/>
                  <a:gd name="connsiteX10" fmla="*/ 167640 w 178117"/>
                  <a:gd name="connsiteY10" fmla="*/ 1706 h 152955"/>
                  <a:gd name="connsiteX11" fmla="*/ 9525 w 178117"/>
                  <a:gd name="connsiteY11" fmla="*/ 126484 h 152955"/>
                  <a:gd name="connsiteX12" fmla="*/ 169545 w 178117"/>
                  <a:gd name="connsiteY12" fmla="*/ 34092 h 152955"/>
                  <a:gd name="connsiteX13" fmla="*/ 169545 w 178117"/>
                  <a:gd name="connsiteY13" fmla="*/ 28377 h 152955"/>
                  <a:gd name="connsiteX14" fmla="*/ 9525 w 178117"/>
                  <a:gd name="connsiteY14" fmla="*/ 120769 h 152955"/>
                  <a:gd name="connsiteX15" fmla="*/ 9525 w 178117"/>
                  <a:gd name="connsiteY15" fmla="*/ 126484 h 152955"/>
                  <a:gd name="connsiteX16" fmla="*/ 9525 w 178117"/>
                  <a:gd name="connsiteY16" fmla="*/ 126484 h 152955"/>
                  <a:gd name="connsiteX17" fmla="*/ 9525 w 178117"/>
                  <a:gd name="connsiteY17" fmla="*/ 139819 h 152955"/>
                  <a:gd name="connsiteX18" fmla="*/ 169545 w 178117"/>
                  <a:gd name="connsiteY18" fmla="*/ 47427 h 152955"/>
                  <a:gd name="connsiteX19" fmla="*/ 169545 w 178117"/>
                  <a:gd name="connsiteY19" fmla="*/ 41712 h 152955"/>
                  <a:gd name="connsiteX20" fmla="*/ 9525 w 178117"/>
                  <a:gd name="connsiteY20" fmla="*/ 134104 h 152955"/>
                  <a:gd name="connsiteX21" fmla="*/ 9525 w 178117"/>
                  <a:gd name="connsiteY21" fmla="*/ 139819 h 152955"/>
                  <a:gd name="connsiteX22" fmla="*/ 9525 w 178117"/>
                  <a:gd name="connsiteY22" fmla="*/ 139819 h 152955"/>
                  <a:gd name="connsiteX23" fmla="*/ 9525 w 178117"/>
                  <a:gd name="connsiteY23" fmla="*/ 111244 h 152955"/>
                  <a:gd name="connsiteX24" fmla="*/ 169545 w 178117"/>
                  <a:gd name="connsiteY24" fmla="*/ 18852 h 152955"/>
                  <a:gd name="connsiteX25" fmla="*/ 169545 w 178117"/>
                  <a:gd name="connsiteY25" fmla="*/ 13137 h 152955"/>
                  <a:gd name="connsiteX26" fmla="*/ 9525 w 178117"/>
                  <a:gd name="connsiteY26" fmla="*/ 105529 h 152955"/>
                  <a:gd name="connsiteX27" fmla="*/ 9525 w 178117"/>
                  <a:gd name="connsiteY27" fmla="*/ 111244 h 152955"/>
                  <a:gd name="connsiteX28" fmla="*/ 9525 w 178117"/>
                  <a:gd name="connsiteY28" fmla="*/ 111244 h 15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8117" h="152955">
                    <a:moveTo>
                      <a:pt x="167640" y="1706"/>
                    </a:moveTo>
                    <a:cubicBezTo>
                      <a:pt x="173355" y="-2103"/>
                      <a:pt x="178118" y="754"/>
                      <a:pt x="178118" y="7422"/>
                    </a:cubicBezTo>
                    <a:lnTo>
                      <a:pt x="178118" y="42664"/>
                    </a:lnTo>
                    <a:cubicBezTo>
                      <a:pt x="178118" y="42664"/>
                      <a:pt x="178118" y="43617"/>
                      <a:pt x="178118" y="43617"/>
                    </a:cubicBezTo>
                    <a:lnTo>
                      <a:pt x="178118" y="87432"/>
                    </a:lnTo>
                    <a:lnTo>
                      <a:pt x="142875" y="75049"/>
                    </a:lnTo>
                    <a:lnTo>
                      <a:pt x="10478" y="151249"/>
                    </a:lnTo>
                    <a:cubicBezTo>
                      <a:pt x="4763" y="155059"/>
                      <a:pt x="0" y="152201"/>
                      <a:pt x="0" y="145534"/>
                    </a:cubicBezTo>
                    <a:lnTo>
                      <a:pt x="0" y="110292"/>
                    </a:lnTo>
                    <a:cubicBezTo>
                      <a:pt x="0" y="103624"/>
                      <a:pt x="4763" y="95052"/>
                      <a:pt x="10478" y="92194"/>
                    </a:cubicBezTo>
                    <a:lnTo>
                      <a:pt x="167640" y="1706"/>
                    </a:lnTo>
                    <a:close/>
                    <a:moveTo>
                      <a:pt x="9525" y="126484"/>
                    </a:moveTo>
                    <a:lnTo>
                      <a:pt x="169545" y="34092"/>
                    </a:lnTo>
                    <a:lnTo>
                      <a:pt x="169545" y="28377"/>
                    </a:lnTo>
                    <a:lnTo>
                      <a:pt x="9525" y="120769"/>
                    </a:lnTo>
                    <a:lnTo>
                      <a:pt x="9525" y="126484"/>
                    </a:lnTo>
                    <a:lnTo>
                      <a:pt x="9525" y="126484"/>
                    </a:lnTo>
                    <a:close/>
                    <a:moveTo>
                      <a:pt x="9525" y="139819"/>
                    </a:moveTo>
                    <a:lnTo>
                      <a:pt x="169545" y="47427"/>
                    </a:lnTo>
                    <a:lnTo>
                      <a:pt x="169545" y="41712"/>
                    </a:lnTo>
                    <a:lnTo>
                      <a:pt x="9525" y="134104"/>
                    </a:lnTo>
                    <a:lnTo>
                      <a:pt x="9525" y="139819"/>
                    </a:lnTo>
                    <a:lnTo>
                      <a:pt x="9525" y="139819"/>
                    </a:lnTo>
                    <a:close/>
                    <a:moveTo>
                      <a:pt x="9525" y="111244"/>
                    </a:moveTo>
                    <a:lnTo>
                      <a:pt x="169545" y="18852"/>
                    </a:lnTo>
                    <a:lnTo>
                      <a:pt x="169545" y="13137"/>
                    </a:lnTo>
                    <a:lnTo>
                      <a:pt x="9525" y="105529"/>
                    </a:lnTo>
                    <a:lnTo>
                      <a:pt x="9525" y="111244"/>
                    </a:lnTo>
                    <a:lnTo>
                      <a:pt x="9525" y="111244"/>
                    </a:ln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6710805" y="4274134"/>
                <a:ext cx="55090" cy="73015"/>
              </a:xfrm>
              <a:custGeom>
                <a:avLst/>
                <a:gdLst>
                  <a:gd name="connsiteX0" fmla="*/ 12383 w 25717"/>
                  <a:gd name="connsiteY0" fmla="*/ 747 h 34084"/>
                  <a:gd name="connsiteX1" fmla="*/ 5715 w 25717"/>
                  <a:gd name="connsiteY1" fmla="*/ 13130 h 34084"/>
                  <a:gd name="connsiteX2" fmla="*/ 6667 w 25717"/>
                  <a:gd name="connsiteY2" fmla="*/ 16940 h 34084"/>
                  <a:gd name="connsiteX3" fmla="*/ 0 w 25717"/>
                  <a:gd name="connsiteY3" fmla="*/ 34085 h 34084"/>
                  <a:gd name="connsiteX4" fmla="*/ 25717 w 25717"/>
                  <a:gd name="connsiteY4" fmla="*/ 18845 h 34084"/>
                  <a:gd name="connsiteX5" fmla="*/ 19050 w 25717"/>
                  <a:gd name="connsiteY5" fmla="*/ 9320 h 34084"/>
                  <a:gd name="connsiteX6" fmla="*/ 20002 w 25717"/>
                  <a:gd name="connsiteY6" fmla="*/ 4557 h 34084"/>
                  <a:gd name="connsiteX7" fmla="*/ 12383 w 25717"/>
                  <a:gd name="connsiteY7" fmla="*/ 747 h 3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17" h="34084">
                    <a:moveTo>
                      <a:pt x="12383" y="747"/>
                    </a:moveTo>
                    <a:cubicBezTo>
                      <a:pt x="8573" y="2652"/>
                      <a:pt x="5715" y="8367"/>
                      <a:pt x="5715" y="13130"/>
                    </a:cubicBezTo>
                    <a:cubicBezTo>
                      <a:pt x="5715" y="15035"/>
                      <a:pt x="5715" y="15987"/>
                      <a:pt x="6667" y="16940"/>
                    </a:cubicBezTo>
                    <a:cubicBezTo>
                      <a:pt x="2858" y="21702"/>
                      <a:pt x="0" y="28370"/>
                      <a:pt x="0" y="34085"/>
                    </a:cubicBezTo>
                    <a:lnTo>
                      <a:pt x="25717" y="18845"/>
                    </a:lnTo>
                    <a:cubicBezTo>
                      <a:pt x="24765" y="13130"/>
                      <a:pt x="21908" y="10272"/>
                      <a:pt x="19050" y="9320"/>
                    </a:cubicBezTo>
                    <a:cubicBezTo>
                      <a:pt x="20002" y="7415"/>
                      <a:pt x="20002" y="6462"/>
                      <a:pt x="20002" y="4557"/>
                    </a:cubicBezTo>
                    <a:cubicBezTo>
                      <a:pt x="19050" y="747"/>
                      <a:pt x="16192" y="-1158"/>
                      <a:pt x="12383" y="747"/>
                    </a:cubicBez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686321" y="4244051"/>
                <a:ext cx="99979" cy="128662"/>
              </a:xfrm>
              <a:custGeom>
                <a:avLst/>
                <a:gdLst>
                  <a:gd name="connsiteX0" fmla="*/ 46672 w 46672"/>
                  <a:gd name="connsiteY0" fmla="*/ 16695 h 60061"/>
                  <a:gd name="connsiteX1" fmla="*/ 23813 w 46672"/>
                  <a:gd name="connsiteY1" fmla="*/ 56700 h 60061"/>
                  <a:gd name="connsiteX2" fmla="*/ 0 w 46672"/>
                  <a:gd name="connsiteY2" fmla="*/ 43366 h 60061"/>
                  <a:gd name="connsiteX3" fmla="*/ 22860 w 46672"/>
                  <a:gd name="connsiteY3" fmla="*/ 3361 h 60061"/>
                  <a:gd name="connsiteX4" fmla="*/ 46672 w 46672"/>
                  <a:gd name="connsiteY4" fmla="*/ 16695 h 60061"/>
                  <a:gd name="connsiteX5" fmla="*/ 37147 w 46672"/>
                  <a:gd name="connsiteY5" fmla="*/ 32888 h 60061"/>
                  <a:gd name="connsiteX6" fmla="*/ 30480 w 46672"/>
                  <a:gd name="connsiteY6" fmla="*/ 23363 h 60061"/>
                  <a:gd name="connsiteX7" fmla="*/ 31432 w 46672"/>
                  <a:gd name="connsiteY7" fmla="*/ 18600 h 60061"/>
                  <a:gd name="connsiteX8" fmla="*/ 24765 w 46672"/>
                  <a:gd name="connsiteY8" fmla="*/ 14791 h 60061"/>
                  <a:gd name="connsiteX9" fmla="*/ 18097 w 46672"/>
                  <a:gd name="connsiteY9" fmla="*/ 27173 h 60061"/>
                  <a:gd name="connsiteX10" fmla="*/ 19050 w 46672"/>
                  <a:gd name="connsiteY10" fmla="*/ 30983 h 60061"/>
                  <a:gd name="connsiteX11" fmla="*/ 12382 w 46672"/>
                  <a:gd name="connsiteY11" fmla="*/ 48128 h 60061"/>
                  <a:gd name="connsiteX12" fmla="*/ 37147 w 46672"/>
                  <a:gd name="connsiteY12" fmla="*/ 32888 h 60061"/>
                  <a:gd name="connsiteX13" fmla="*/ 37147 w 46672"/>
                  <a:gd name="connsiteY13" fmla="*/ 32888 h 6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72" h="60061">
                    <a:moveTo>
                      <a:pt x="46672" y="16695"/>
                    </a:moveTo>
                    <a:cubicBezTo>
                      <a:pt x="46672" y="31936"/>
                      <a:pt x="36195" y="50033"/>
                      <a:pt x="23813" y="56700"/>
                    </a:cubicBezTo>
                    <a:cubicBezTo>
                      <a:pt x="10477" y="64320"/>
                      <a:pt x="0" y="58606"/>
                      <a:pt x="0" y="43366"/>
                    </a:cubicBezTo>
                    <a:cubicBezTo>
                      <a:pt x="0" y="28125"/>
                      <a:pt x="10477" y="10028"/>
                      <a:pt x="22860" y="3361"/>
                    </a:cubicBezTo>
                    <a:cubicBezTo>
                      <a:pt x="36195" y="-4259"/>
                      <a:pt x="46672" y="1456"/>
                      <a:pt x="46672" y="16695"/>
                    </a:cubicBezTo>
                    <a:close/>
                    <a:moveTo>
                      <a:pt x="37147" y="32888"/>
                    </a:moveTo>
                    <a:cubicBezTo>
                      <a:pt x="36195" y="27173"/>
                      <a:pt x="33338" y="24316"/>
                      <a:pt x="30480" y="23363"/>
                    </a:cubicBezTo>
                    <a:cubicBezTo>
                      <a:pt x="31432" y="21458"/>
                      <a:pt x="31432" y="20506"/>
                      <a:pt x="31432" y="18600"/>
                    </a:cubicBezTo>
                    <a:cubicBezTo>
                      <a:pt x="31432" y="13838"/>
                      <a:pt x="28575" y="11933"/>
                      <a:pt x="24765" y="14791"/>
                    </a:cubicBezTo>
                    <a:cubicBezTo>
                      <a:pt x="20955" y="16695"/>
                      <a:pt x="18097" y="22411"/>
                      <a:pt x="18097" y="27173"/>
                    </a:cubicBezTo>
                    <a:cubicBezTo>
                      <a:pt x="18097" y="29078"/>
                      <a:pt x="18097" y="30031"/>
                      <a:pt x="19050" y="30983"/>
                    </a:cubicBezTo>
                    <a:cubicBezTo>
                      <a:pt x="15240" y="35745"/>
                      <a:pt x="12382" y="42413"/>
                      <a:pt x="12382" y="48128"/>
                    </a:cubicBezTo>
                    <a:lnTo>
                      <a:pt x="37147" y="32888"/>
                    </a:lnTo>
                    <a:lnTo>
                      <a:pt x="37147" y="32888"/>
                    </a:lnTo>
                    <a:close/>
                  </a:path>
                </a:pathLst>
              </a:custGeom>
              <a:solidFill>
                <a:srgbClr val="FF4C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6429252" y="4667942"/>
                <a:ext cx="55090" cy="73015"/>
              </a:xfrm>
              <a:custGeom>
                <a:avLst/>
                <a:gdLst>
                  <a:gd name="connsiteX0" fmla="*/ 12382 w 25717"/>
                  <a:gd name="connsiteY0" fmla="*/ 747 h 34084"/>
                  <a:gd name="connsiteX1" fmla="*/ 5715 w 25717"/>
                  <a:gd name="connsiteY1" fmla="*/ 13130 h 34084"/>
                  <a:gd name="connsiteX2" fmla="*/ 6668 w 25717"/>
                  <a:gd name="connsiteY2" fmla="*/ 16940 h 34084"/>
                  <a:gd name="connsiteX3" fmla="*/ 0 w 25717"/>
                  <a:gd name="connsiteY3" fmla="*/ 34085 h 34084"/>
                  <a:gd name="connsiteX4" fmla="*/ 25718 w 25717"/>
                  <a:gd name="connsiteY4" fmla="*/ 18845 h 34084"/>
                  <a:gd name="connsiteX5" fmla="*/ 19050 w 25717"/>
                  <a:gd name="connsiteY5" fmla="*/ 9320 h 34084"/>
                  <a:gd name="connsiteX6" fmla="*/ 20002 w 25717"/>
                  <a:gd name="connsiteY6" fmla="*/ 4557 h 34084"/>
                  <a:gd name="connsiteX7" fmla="*/ 12382 w 25717"/>
                  <a:gd name="connsiteY7" fmla="*/ 747 h 3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17" h="34084">
                    <a:moveTo>
                      <a:pt x="12382" y="747"/>
                    </a:moveTo>
                    <a:cubicBezTo>
                      <a:pt x="8572" y="2652"/>
                      <a:pt x="5715" y="8367"/>
                      <a:pt x="5715" y="13130"/>
                    </a:cubicBezTo>
                    <a:cubicBezTo>
                      <a:pt x="5715" y="15035"/>
                      <a:pt x="5715" y="15987"/>
                      <a:pt x="6668" y="16940"/>
                    </a:cubicBezTo>
                    <a:cubicBezTo>
                      <a:pt x="2857" y="21702"/>
                      <a:pt x="0" y="28370"/>
                      <a:pt x="0" y="34085"/>
                    </a:cubicBezTo>
                    <a:lnTo>
                      <a:pt x="25718" y="18845"/>
                    </a:lnTo>
                    <a:cubicBezTo>
                      <a:pt x="24765" y="13130"/>
                      <a:pt x="21907" y="10272"/>
                      <a:pt x="19050" y="9320"/>
                    </a:cubicBezTo>
                    <a:cubicBezTo>
                      <a:pt x="20002" y="7415"/>
                      <a:pt x="20002" y="6462"/>
                      <a:pt x="20002" y="4557"/>
                    </a:cubicBezTo>
                    <a:cubicBezTo>
                      <a:pt x="19050" y="747"/>
                      <a:pt x="16193" y="-1158"/>
                      <a:pt x="12382" y="747"/>
                    </a:cubicBez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6404768" y="4637860"/>
                <a:ext cx="99979" cy="128662"/>
              </a:xfrm>
              <a:custGeom>
                <a:avLst/>
                <a:gdLst>
                  <a:gd name="connsiteX0" fmla="*/ 46673 w 46672"/>
                  <a:gd name="connsiteY0" fmla="*/ 16696 h 60061"/>
                  <a:gd name="connsiteX1" fmla="*/ 23813 w 46672"/>
                  <a:gd name="connsiteY1" fmla="*/ 56700 h 60061"/>
                  <a:gd name="connsiteX2" fmla="*/ 0 w 46672"/>
                  <a:gd name="connsiteY2" fmla="*/ 43365 h 60061"/>
                  <a:gd name="connsiteX3" fmla="*/ 22860 w 46672"/>
                  <a:gd name="connsiteY3" fmla="*/ 3361 h 60061"/>
                  <a:gd name="connsiteX4" fmla="*/ 46673 w 46672"/>
                  <a:gd name="connsiteY4" fmla="*/ 16696 h 60061"/>
                  <a:gd name="connsiteX5" fmla="*/ 37148 w 46672"/>
                  <a:gd name="connsiteY5" fmla="*/ 32888 h 60061"/>
                  <a:gd name="connsiteX6" fmla="*/ 30480 w 46672"/>
                  <a:gd name="connsiteY6" fmla="*/ 23363 h 60061"/>
                  <a:gd name="connsiteX7" fmla="*/ 31432 w 46672"/>
                  <a:gd name="connsiteY7" fmla="*/ 18600 h 60061"/>
                  <a:gd name="connsiteX8" fmla="*/ 24765 w 46672"/>
                  <a:gd name="connsiteY8" fmla="*/ 14790 h 60061"/>
                  <a:gd name="connsiteX9" fmla="*/ 18098 w 46672"/>
                  <a:gd name="connsiteY9" fmla="*/ 27173 h 60061"/>
                  <a:gd name="connsiteX10" fmla="*/ 19050 w 46672"/>
                  <a:gd name="connsiteY10" fmla="*/ 30983 h 60061"/>
                  <a:gd name="connsiteX11" fmla="*/ 12382 w 46672"/>
                  <a:gd name="connsiteY11" fmla="*/ 48128 h 60061"/>
                  <a:gd name="connsiteX12" fmla="*/ 37148 w 46672"/>
                  <a:gd name="connsiteY12" fmla="*/ 32888 h 60061"/>
                  <a:gd name="connsiteX13" fmla="*/ 37148 w 46672"/>
                  <a:gd name="connsiteY13" fmla="*/ 32888 h 6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72" h="60061">
                    <a:moveTo>
                      <a:pt x="46673" y="16696"/>
                    </a:moveTo>
                    <a:cubicBezTo>
                      <a:pt x="46673" y="31936"/>
                      <a:pt x="36195" y="50033"/>
                      <a:pt x="23813" y="56700"/>
                    </a:cubicBezTo>
                    <a:cubicBezTo>
                      <a:pt x="10477" y="64321"/>
                      <a:pt x="0" y="58606"/>
                      <a:pt x="0" y="43365"/>
                    </a:cubicBezTo>
                    <a:cubicBezTo>
                      <a:pt x="0" y="28125"/>
                      <a:pt x="10477" y="10028"/>
                      <a:pt x="22860" y="3361"/>
                    </a:cubicBezTo>
                    <a:cubicBezTo>
                      <a:pt x="36195" y="-4259"/>
                      <a:pt x="46673" y="1455"/>
                      <a:pt x="46673" y="16696"/>
                    </a:cubicBezTo>
                    <a:close/>
                    <a:moveTo>
                      <a:pt x="37148" y="32888"/>
                    </a:moveTo>
                    <a:cubicBezTo>
                      <a:pt x="36195" y="27173"/>
                      <a:pt x="33338" y="24315"/>
                      <a:pt x="30480" y="23363"/>
                    </a:cubicBezTo>
                    <a:cubicBezTo>
                      <a:pt x="31432" y="21458"/>
                      <a:pt x="31432" y="20506"/>
                      <a:pt x="31432" y="18600"/>
                    </a:cubicBezTo>
                    <a:cubicBezTo>
                      <a:pt x="31432" y="13838"/>
                      <a:pt x="28575" y="11933"/>
                      <a:pt x="24765" y="14790"/>
                    </a:cubicBezTo>
                    <a:cubicBezTo>
                      <a:pt x="20955" y="16696"/>
                      <a:pt x="18098" y="22411"/>
                      <a:pt x="18098" y="27173"/>
                    </a:cubicBezTo>
                    <a:cubicBezTo>
                      <a:pt x="18098" y="29078"/>
                      <a:pt x="18098" y="30031"/>
                      <a:pt x="19050" y="30983"/>
                    </a:cubicBezTo>
                    <a:cubicBezTo>
                      <a:pt x="15240" y="35746"/>
                      <a:pt x="12382" y="42413"/>
                      <a:pt x="12382" y="48128"/>
                    </a:cubicBezTo>
                    <a:lnTo>
                      <a:pt x="37148" y="32888"/>
                    </a:lnTo>
                    <a:lnTo>
                      <a:pt x="37148" y="32888"/>
                    </a:lnTo>
                    <a:close/>
                  </a:path>
                </a:pathLst>
              </a:custGeom>
              <a:solidFill>
                <a:srgbClr val="FFDF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6710824" y="3758667"/>
                <a:ext cx="55090" cy="74290"/>
              </a:xfrm>
              <a:custGeom>
                <a:avLst/>
                <a:gdLst>
                  <a:gd name="connsiteX0" fmla="*/ 12383 w 25717"/>
                  <a:gd name="connsiteY0" fmla="*/ 1343 h 34680"/>
                  <a:gd name="connsiteX1" fmla="*/ 5715 w 25717"/>
                  <a:gd name="connsiteY1" fmla="*/ 13725 h 34680"/>
                  <a:gd name="connsiteX2" fmla="*/ 6667 w 25717"/>
                  <a:gd name="connsiteY2" fmla="*/ 17535 h 34680"/>
                  <a:gd name="connsiteX3" fmla="*/ 0 w 25717"/>
                  <a:gd name="connsiteY3" fmla="*/ 34680 h 34680"/>
                  <a:gd name="connsiteX4" fmla="*/ 25717 w 25717"/>
                  <a:gd name="connsiteY4" fmla="*/ 19440 h 34680"/>
                  <a:gd name="connsiteX5" fmla="*/ 19050 w 25717"/>
                  <a:gd name="connsiteY5" fmla="*/ 9915 h 34680"/>
                  <a:gd name="connsiteX6" fmla="*/ 20002 w 25717"/>
                  <a:gd name="connsiteY6" fmla="*/ 5153 h 34680"/>
                  <a:gd name="connsiteX7" fmla="*/ 12383 w 25717"/>
                  <a:gd name="connsiteY7" fmla="*/ 1343 h 3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17" h="34680">
                    <a:moveTo>
                      <a:pt x="12383" y="1343"/>
                    </a:moveTo>
                    <a:cubicBezTo>
                      <a:pt x="8573" y="3248"/>
                      <a:pt x="5715" y="8963"/>
                      <a:pt x="5715" y="13725"/>
                    </a:cubicBezTo>
                    <a:cubicBezTo>
                      <a:pt x="5715" y="15630"/>
                      <a:pt x="5715" y="16583"/>
                      <a:pt x="6667" y="17535"/>
                    </a:cubicBezTo>
                    <a:cubicBezTo>
                      <a:pt x="2858" y="22298"/>
                      <a:pt x="0" y="28965"/>
                      <a:pt x="0" y="34680"/>
                    </a:cubicBezTo>
                    <a:lnTo>
                      <a:pt x="25717" y="19440"/>
                    </a:lnTo>
                    <a:cubicBezTo>
                      <a:pt x="24765" y="13725"/>
                      <a:pt x="21908" y="10868"/>
                      <a:pt x="19050" y="9915"/>
                    </a:cubicBezTo>
                    <a:cubicBezTo>
                      <a:pt x="20002" y="8010"/>
                      <a:pt x="20002" y="7058"/>
                      <a:pt x="20002" y="5153"/>
                    </a:cubicBezTo>
                    <a:cubicBezTo>
                      <a:pt x="19050" y="390"/>
                      <a:pt x="16192" y="-1515"/>
                      <a:pt x="12383" y="1343"/>
                    </a:cubicBez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6686339" y="3728189"/>
                <a:ext cx="99979" cy="128291"/>
              </a:xfrm>
              <a:custGeom>
                <a:avLst/>
                <a:gdLst>
                  <a:gd name="connsiteX0" fmla="*/ 46672 w 46672"/>
                  <a:gd name="connsiteY0" fmla="*/ 16523 h 59888"/>
                  <a:gd name="connsiteX1" fmla="*/ 23813 w 46672"/>
                  <a:gd name="connsiteY1" fmla="*/ 56528 h 59888"/>
                  <a:gd name="connsiteX2" fmla="*/ 0 w 46672"/>
                  <a:gd name="connsiteY2" fmla="*/ 43193 h 59888"/>
                  <a:gd name="connsiteX3" fmla="*/ 22860 w 46672"/>
                  <a:gd name="connsiteY3" fmla="*/ 3188 h 59888"/>
                  <a:gd name="connsiteX4" fmla="*/ 46672 w 46672"/>
                  <a:gd name="connsiteY4" fmla="*/ 16523 h 59888"/>
                  <a:gd name="connsiteX5" fmla="*/ 37147 w 46672"/>
                  <a:gd name="connsiteY5" fmla="*/ 33668 h 59888"/>
                  <a:gd name="connsiteX6" fmla="*/ 30480 w 46672"/>
                  <a:gd name="connsiteY6" fmla="*/ 24143 h 59888"/>
                  <a:gd name="connsiteX7" fmla="*/ 31432 w 46672"/>
                  <a:gd name="connsiteY7" fmla="*/ 19380 h 59888"/>
                  <a:gd name="connsiteX8" fmla="*/ 24765 w 46672"/>
                  <a:gd name="connsiteY8" fmla="*/ 15570 h 59888"/>
                  <a:gd name="connsiteX9" fmla="*/ 18097 w 46672"/>
                  <a:gd name="connsiteY9" fmla="*/ 27953 h 59888"/>
                  <a:gd name="connsiteX10" fmla="*/ 19050 w 46672"/>
                  <a:gd name="connsiteY10" fmla="*/ 31763 h 59888"/>
                  <a:gd name="connsiteX11" fmla="*/ 12382 w 46672"/>
                  <a:gd name="connsiteY11" fmla="*/ 48908 h 59888"/>
                  <a:gd name="connsiteX12" fmla="*/ 37147 w 46672"/>
                  <a:gd name="connsiteY12" fmla="*/ 33668 h 59888"/>
                  <a:gd name="connsiteX13" fmla="*/ 37147 w 46672"/>
                  <a:gd name="connsiteY13" fmla="*/ 33668 h 5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72" h="59888">
                    <a:moveTo>
                      <a:pt x="46672" y="16523"/>
                    </a:moveTo>
                    <a:cubicBezTo>
                      <a:pt x="46672" y="31763"/>
                      <a:pt x="36195" y="49860"/>
                      <a:pt x="23813" y="56528"/>
                    </a:cubicBezTo>
                    <a:cubicBezTo>
                      <a:pt x="10477" y="64148"/>
                      <a:pt x="0" y="58433"/>
                      <a:pt x="0" y="43193"/>
                    </a:cubicBezTo>
                    <a:cubicBezTo>
                      <a:pt x="0" y="27953"/>
                      <a:pt x="10477" y="9855"/>
                      <a:pt x="22860" y="3188"/>
                    </a:cubicBezTo>
                    <a:cubicBezTo>
                      <a:pt x="36195" y="-4432"/>
                      <a:pt x="46672" y="2235"/>
                      <a:pt x="46672" y="16523"/>
                    </a:cubicBezTo>
                    <a:close/>
                    <a:moveTo>
                      <a:pt x="37147" y="33668"/>
                    </a:moveTo>
                    <a:cubicBezTo>
                      <a:pt x="36195" y="27953"/>
                      <a:pt x="33338" y="25095"/>
                      <a:pt x="30480" y="24143"/>
                    </a:cubicBezTo>
                    <a:cubicBezTo>
                      <a:pt x="31432" y="22238"/>
                      <a:pt x="31432" y="21285"/>
                      <a:pt x="31432" y="19380"/>
                    </a:cubicBezTo>
                    <a:cubicBezTo>
                      <a:pt x="31432" y="14618"/>
                      <a:pt x="28575" y="12713"/>
                      <a:pt x="24765" y="15570"/>
                    </a:cubicBezTo>
                    <a:cubicBezTo>
                      <a:pt x="20955" y="17475"/>
                      <a:pt x="18097" y="23190"/>
                      <a:pt x="18097" y="27953"/>
                    </a:cubicBezTo>
                    <a:cubicBezTo>
                      <a:pt x="18097" y="29858"/>
                      <a:pt x="18097" y="30810"/>
                      <a:pt x="19050" y="31763"/>
                    </a:cubicBezTo>
                    <a:cubicBezTo>
                      <a:pt x="15240" y="36525"/>
                      <a:pt x="12382" y="43193"/>
                      <a:pt x="12382" y="48908"/>
                    </a:cubicBezTo>
                    <a:lnTo>
                      <a:pt x="37147" y="33668"/>
                    </a:lnTo>
                    <a:lnTo>
                      <a:pt x="37147" y="33668"/>
                    </a:lnTo>
                    <a:close/>
                  </a:path>
                </a:pathLst>
              </a:custGeom>
              <a:solidFill>
                <a:srgbClr val="FF4C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6429252" y="4151693"/>
                <a:ext cx="55090" cy="73015"/>
              </a:xfrm>
              <a:custGeom>
                <a:avLst/>
                <a:gdLst>
                  <a:gd name="connsiteX0" fmla="*/ 12382 w 25717"/>
                  <a:gd name="connsiteY0" fmla="*/ 747 h 34084"/>
                  <a:gd name="connsiteX1" fmla="*/ 5715 w 25717"/>
                  <a:gd name="connsiteY1" fmla="*/ 13130 h 34084"/>
                  <a:gd name="connsiteX2" fmla="*/ 6668 w 25717"/>
                  <a:gd name="connsiteY2" fmla="*/ 16940 h 34084"/>
                  <a:gd name="connsiteX3" fmla="*/ 0 w 25717"/>
                  <a:gd name="connsiteY3" fmla="*/ 34085 h 34084"/>
                  <a:gd name="connsiteX4" fmla="*/ 25718 w 25717"/>
                  <a:gd name="connsiteY4" fmla="*/ 18845 h 34084"/>
                  <a:gd name="connsiteX5" fmla="*/ 19050 w 25717"/>
                  <a:gd name="connsiteY5" fmla="*/ 9320 h 34084"/>
                  <a:gd name="connsiteX6" fmla="*/ 20002 w 25717"/>
                  <a:gd name="connsiteY6" fmla="*/ 4557 h 34084"/>
                  <a:gd name="connsiteX7" fmla="*/ 12382 w 25717"/>
                  <a:gd name="connsiteY7" fmla="*/ 747 h 3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17" h="34084">
                    <a:moveTo>
                      <a:pt x="12382" y="747"/>
                    </a:moveTo>
                    <a:cubicBezTo>
                      <a:pt x="8572" y="2652"/>
                      <a:pt x="5715" y="8367"/>
                      <a:pt x="5715" y="13130"/>
                    </a:cubicBezTo>
                    <a:cubicBezTo>
                      <a:pt x="5715" y="15035"/>
                      <a:pt x="5715" y="15987"/>
                      <a:pt x="6668" y="16940"/>
                    </a:cubicBezTo>
                    <a:cubicBezTo>
                      <a:pt x="2857" y="21702"/>
                      <a:pt x="0" y="28370"/>
                      <a:pt x="0" y="34085"/>
                    </a:cubicBezTo>
                    <a:lnTo>
                      <a:pt x="25718" y="18845"/>
                    </a:lnTo>
                    <a:cubicBezTo>
                      <a:pt x="24765" y="13130"/>
                      <a:pt x="21907" y="10272"/>
                      <a:pt x="19050" y="9320"/>
                    </a:cubicBezTo>
                    <a:cubicBezTo>
                      <a:pt x="20002" y="7415"/>
                      <a:pt x="20002" y="6462"/>
                      <a:pt x="20002" y="4557"/>
                    </a:cubicBezTo>
                    <a:cubicBezTo>
                      <a:pt x="19050" y="747"/>
                      <a:pt x="16193" y="-1158"/>
                      <a:pt x="12382" y="747"/>
                    </a:cubicBez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6404765" y="4121979"/>
                <a:ext cx="99979" cy="128291"/>
              </a:xfrm>
              <a:custGeom>
                <a:avLst/>
                <a:gdLst>
                  <a:gd name="connsiteX0" fmla="*/ 46673 w 46672"/>
                  <a:gd name="connsiteY0" fmla="*/ 16523 h 59888"/>
                  <a:gd name="connsiteX1" fmla="*/ 23813 w 46672"/>
                  <a:gd name="connsiteY1" fmla="*/ 56528 h 59888"/>
                  <a:gd name="connsiteX2" fmla="*/ 0 w 46672"/>
                  <a:gd name="connsiteY2" fmla="*/ 43193 h 59888"/>
                  <a:gd name="connsiteX3" fmla="*/ 22860 w 46672"/>
                  <a:gd name="connsiteY3" fmla="*/ 3188 h 59888"/>
                  <a:gd name="connsiteX4" fmla="*/ 46673 w 46672"/>
                  <a:gd name="connsiteY4" fmla="*/ 16523 h 59888"/>
                  <a:gd name="connsiteX5" fmla="*/ 37148 w 46672"/>
                  <a:gd name="connsiteY5" fmla="*/ 32715 h 59888"/>
                  <a:gd name="connsiteX6" fmla="*/ 30480 w 46672"/>
                  <a:gd name="connsiteY6" fmla="*/ 23190 h 59888"/>
                  <a:gd name="connsiteX7" fmla="*/ 31432 w 46672"/>
                  <a:gd name="connsiteY7" fmla="*/ 18428 h 59888"/>
                  <a:gd name="connsiteX8" fmla="*/ 24765 w 46672"/>
                  <a:gd name="connsiteY8" fmla="*/ 14618 h 59888"/>
                  <a:gd name="connsiteX9" fmla="*/ 18098 w 46672"/>
                  <a:gd name="connsiteY9" fmla="*/ 27000 h 59888"/>
                  <a:gd name="connsiteX10" fmla="*/ 19050 w 46672"/>
                  <a:gd name="connsiteY10" fmla="*/ 30810 h 59888"/>
                  <a:gd name="connsiteX11" fmla="*/ 12382 w 46672"/>
                  <a:gd name="connsiteY11" fmla="*/ 47955 h 59888"/>
                  <a:gd name="connsiteX12" fmla="*/ 37148 w 46672"/>
                  <a:gd name="connsiteY12" fmla="*/ 32715 h 59888"/>
                  <a:gd name="connsiteX13" fmla="*/ 37148 w 46672"/>
                  <a:gd name="connsiteY13" fmla="*/ 32715 h 5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72" h="59888">
                    <a:moveTo>
                      <a:pt x="46673" y="16523"/>
                    </a:moveTo>
                    <a:cubicBezTo>
                      <a:pt x="46673" y="31763"/>
                      <a:pt x="36195" y="49860"/>
                      <a:pt x="23813" y="56528"/>
                    </a:cubicBezTo>
                    <a:cubicBezTo>
                      <a:pt x="10477" y="64148"/>
                      <a:pt x="0" y="58433"/>
                      <a:pt x="0" y="43193"/>
                    </a:cubicBezTo>
                    <a:cubicBezTo>
                      <a:pt x="0" y="27953"/>
                      <a:pt x="10477" y="9855"/>
                      <a:pt x="22860" y="3188"/>
                    </a:cubicBezTo>
                    <a:cubicBezTo>
                      <a:pt x="36195" y="-4432"/>
                      <a:pt x="46673" y="2235"/>
                      <a:pt x="46673" y="16523"/>
                    </a:cubicBezTo>
                    <a:close/>
                    <a:moveTo>
                      <a:pt x="37148" y="32715"/>
                    </a:moveTo>
                    <a:cubicBezTo>
                      <a:pt x="36195" y="27000"/>
                      <a:pt x="33338" y="24143"/>
                      <a:pt x="30480" y="23190"/>
                    </a:cubicBezTo>
                    <a:cubicBezTo>
                      <a:pt x="31432" y="21285"/>
                      <a:pt x="31432" y="20333"/>
                      <a:pt x="31432" y="18428"/>
                    </a:cubicBezTo>
                    <a:cubicBezTo>
                      <a:pt x="31432" y="13665"/>
                      <a:pt x="28575" y="11760"/>
                      <a:pt x="24765" y="14618"/>
                    </a:cubicBezTo>
                    <a:cubicBezTo>
                      <a:pt x="20955" y="16523"/>
                      <a:pt x="18098" y="22238"/>
                      <a:pt x="18098" y="27000"/>
                    </a:cubicBezTo>
                    <a:cubicBezTo>
                      <a:pt x="18098" y="28905"/>
                      <a:pt x="18098" y="29858"/>
                      <a:pt x="19050" y="30810"/>
                    </a:cubicBezTo>
                    <a:cubicBezTo>
                      <a:pt x="15240" y="35573"/>
                      <a:pt x="12382" y="42240"/>
                      <a:pt x="12382" y="47955"/>
                    </a:cubicBezTo>
                    <a:lnTo>
                      <a:pt x="37148" y="32715"/>
                    </a:lnTo>
                    <a:lnTo>
                      <a:pt x="37148" y="32715"/>
                    </a:lnTo>
                    <a:close/>
                  </a:path>
                </a:pathLst>
              </a:custGeom>
              <a:solidFill>
                <a:srgbClr val="FFDF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529107" y="4926773"/>
                <a:ext cx="93989" cy="120110"/>
              </a:xfrm>
              <a:custGeom>
                <a:avLst/>
                <a:gdLst>
                  <a:gd name="connsiteX0" fmla="*/ 21968 w 43875"/>
                  <a:gd name="connsiteY0" fmla="*/ 2794 h 56069"/>
                  <a:gd name="connsiteX1" fmla="*/ 43875 w 43875"/>
                  <a:gd name="connsiteY1" fmla="*/ 15176 h 56069"/>
                  <a:gd name="connsiteX2" fmla="*/ 21968 w 43875"/>
                  <a:gd name="connsiteY2" fmla="*/ 53276 h 56069"/>
                  <a:gd name="connsiteX3" fmla="*/ 60 w 43875"/>
                  <a:gd name="connsiteY3" fmla="*/ 40894 h 56069"/>
                  <a:gd name="connsiteX4" fmla="*/ 21968 w 43875"/>
                  <a:gd name="connsiteY4" fmla="*/ 2794 h 5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75" h="56069">
                    <a:moveTo>
                      <a:pt x="21968" y="2794"/>
                    </a:moveTo>
                    <a:cubicBezTo>
                      <a:pt x="34350" y="-3874"/>
                      <a:pt x="43875" y="1841"/>
                      <a:pt x="43875" y="15176"/>
                    </a:cubicBezTo>
                    <a:cubicBezTo>
                      <a:pt x="43875" y="29464"/>
                      <a:pt x="34350" y="46609"/>
                      <a:pt x="21968" y="53276"/>
                    </a:cubicBezTo>
                    <a:cubicBezTo>
                      <a:pt x="9585" y="59944"/>
                      <a:pt x="60" y="54229"/>
                      <a:pt x="60" y="40894"/>
                    </a:cubicBezTo>
                    <a:cubicBezTo>
                      <a:pt x="-892" y="26606"/>
                      <a:pt x="9585" y="9461"/>
                      <a:pt x="21968" y="2794"/>
                    </a:cubicBezTo>
                    <a:close/>
                  </a:path>
                </a:pathLst>
              </a:custGeom>
              <a:solidFill>
                <a:srgbClr val="95C4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6706187" y="3913706"/>
              <a:ext cx="704264" cy="1515385"/>
              <a:chOff x="6706187" y="3913706"/>
              <a:chExt cx="704264" cy="1515385"/>
            </a:xfrm>
          </p:grpSpPr>
          <p:sp>
            <p:nvSpPr>
              <p:cNvPr id="153" name="Freeform: Shape 147"/>
              <p:cNvSpPr/>
              <p:nvPr/>
            </p:nvSpPr>
            <p:spPr>
              <a:xfrm>
                <a:off x="7123002" y="3992115"/>
                <a:ext cx="71415" cy="130588"/>
              </a:xfrm>
              <a:custGeom>
                <a:avLst/>
                <a:gdLst>
                  <a:gd name="connsiteX0" fmla="*/ 0 w 33337"/>
                  <a:gd name="connsiteY0" fmla="*/ 19050 h 60960"/>
                  <a:gd name="connsiteX1" fmla="*/ 0 w 33337"/>
                  <a:gd name="connsiteY1" fmla="*/ 60960 h 60960"/>
                  <a:gd name="connsiteX2" fmla="*/ 33338 w 33337"/>
                  <a:gd name="connsiteY2" fmla="*/ 40957 h 60960"/>
                  <a:gd name="connsiteX3" fmla="*/ 33338 w 33337"/>
                  <a:gd name="connsiteY3" fmla="*/ 0 h 6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" h="60960">
                    <a:moveTo>
                      <a:pt x="0" y="19050"/>
                    </a:moveTo>
                    <a:lnTo>
                      <a:pt x="0" y="60960"/>
                    </a:lnTo>
                    <a:lnTo>
                      <a:pt x="33338" y="40957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E898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48"/>
              <p:cNvSpPr/>
              <p:nvPr/>
            </p:nvSpPr>
            <p:spPr>
              <a:xfrm>
                <a:off x="6778421" y="5062834"/>
                <a:ext cx="632030" cy="366257"/>
              </a:xfrm>
              <a:custGeom>
                <a:avLst/>
                <a:gdLst>
                  <a:gd name="connsiteX0" fmla="*/ 251342 w 295038"/>
                  <a:gd name="connsiteY0" fmla="*/ 25003 h 170973"/>
                  <a:gd name="connsiteX1" fmla="*/ 252294 w 295038"/>
                  <a:gd name="connsiteY1" fmla="*/ 145971 h 170973"/>
                  <a:gd name="connsiteX2" fmla="*/ 43697 w 295038"/>
                  <a:gd name="connsiteY2" fmla="*/ 145971 h 170973"/>
                  <a:gd name="connsiteX3" fmla="*/ 42744 w 295038"/>
                  <a:gd name="connsiteY3" fmla="*/ 25003 h 170973"/>
                  <a:gd name="connsiteX4" fmla="*/ 251342 w 295038"/>
                  <a:gd name="connsiteY4" fmla="*/ 25003 h 17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038" h="170973">
                    <a:moveTo>
                      <a:pt x="251342" y="25003"/>
                    </a:moveTo>
                    <a:cubicBezTo>
                      <a:pt x="309444" y="58341"/>
                      <a:pt x="309444" y="112633"/>
                      <a:pt x="252294" y="145971"/>
                    </a:cubicBezTo>
                    <a:cubicBezTo>
                      <a:pt x="195144" y="179308"/>
                      <a:pt x="100847" y="179308"/>
                      <a:pt x="43697" y="145971"/>
                    </a:cubicBezTo>
                    <a:cubicBezTo>
                      <a:pt x="-14406" y="112633"/>
                      <a:pt x="-14406" y="58341"/>
                      <a:pt x="42744" y="25003"/>
                    </a:cubicBezTo>
                    <a:cubicBezTo>
                      <a:pt x="99894" y="-8334"/>
                      <a:pt x="193239" y="-8334"/>
                      <a:pt x="251342" y="2500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49"/>
              <p:cNvSpPr/>
              <p:nvPr/>
            </p:nvSpPr>
            <p:spPr>
              <a:xfrm>
                <a:off x="7091015" y="5122442"/>
                <a:ext cx="119849" cy="124619"/>
              </a:xfrm>
              <a:custGeom>
                <a:avLst/>
                <a:gdLst>
                  <a:gd name="connsiteX0" fmla="*/ 11124 w 55947"/>
                  <a:gd name="connsiteY0" fmla="*/ 36 h 58174"/>
                  <a:gd name="connsiteX1" fmla="*/ 646 w 55947"/>
                  <a:gd name="connsiteY1" fmla="*/ 10513 h 58174"/>
                  <a:gd name="connsiteX2" fmla="*/ 22553 w 55947"/>
                  <a:gd name="connsiteY2" fmla="*/ 36231 h 58174"/>
                  <a:gd name="connsiteX3" fmla="*/ 41603 w 55947"/>
                  <a:gd name="connsiteY3" fmla="*/ 58138 h 58174"/>
                  <a:gd name="connsiteX4" fmla="*/ 55891 w 55947"/>
                  <a:gd name="connsiteY4" fmla="*/ 38136 h 58174"/>
                  <a:gd name="connsiteX5" fmla="*/ 11124 w 55947"/>
                  <a:gd name="connsiteY5" fmla="*/ 36 h 58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947" h="58174">
                    <a:moveTo>
                      <a:pt x="11124" y="36"/>
                    </a:moveTo>
                    <a:cubicBezTo>
                      <a:pt x="11124" y="36"/>
                      <a:pt x="-3164" y="1941"/>
                      <a:pt x="646" y="10513"/>
                    </a:cubicBezTo>
                    <a:cubicBezTo>
                      <a:pt x="4456" y="18133"/>
                      <a:pt x="19696" y="30516"/>
                      <a:pt x="22553" y="36231"/>
                    </a:cubicBezTo>
                    <a:cubicBezTo>
                      <a:pt x="24458" y="40993"/>
                      <a:pt x="37793" y="59091"/>
                      <a:pt x="41603" y="58138"/>
                    </a:cubicBezTo>
                    <a:cubicBezTo>
                      <a:pt x="45414" y="56233"/>
                      <a:pt x="56843" y="59091"/>
                      <a:pt x="55891" y="38136"/>
                    </a:cubicBezTo>
                    <a:cubicBezTo>
                      <a:pt x="53986" y="17181"/>
                      <a:pt x="30174" y="-917"/>
                      <a:pt x="11124" y="36"/>
                    </a:cubicBezTo>
                    <a:close/>
                  </a:path>
                </a:pathLst>
              </a:custGeom>
              <a:solidFill>
                <a:srgbClr val="1111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0"/>
              <p:cNvSpPr/>
              <p:nvPr/>
            </p:nvSpPr>
            <p:spPr>
              <a:xfrm>
                <a:off x="6845239" y="5273510"/>
                <a:ext cx="215201" cy="79091"/>
              </a:xfrm>
              <a:custGeom>
                <a:avLst/>
                <a:gdLst>
                  <a:gd name="connsiteX0" fmla="*/ 99183 w 100458"/>
                  <a:gd name="connsiteY0" fmla="*/ 5715 h 36920"/>
                  <a:gd name="connsiteX1" fmla="*/ 88705 w 100458"/>
                  <a:gd name="connsiteY1" fmla="*/ 30480 h 36920"/>
                  <a:gd name="connsiteX2" fmla="*/ 40128 w 100458"/>
                  <a:gd name="connsiteY2" fmla="*/ 34290 h 36920"/>
                  <a:gd name="connsiteX3" fmla="*/ 123 w 100458"/>
                  <a:gd name="connsiteY3" fmla="*/ 20002 h 36920"/>
                  <a:gd name="connsiteX4" fmla="*/ 33460 w 100458"/>
                  <a:gd name="connsiteY4" fmla="*/ 5715 h 36920"/>
                  <a:gd name="connsiteX5" fmla="*/ 56320 w 100458"/>
                  <a:gd name="connsiteY5" fmla="*/ 0 h 36920"/>
                  <a:gd name="connsiteX6" fmla="*/ 100135 w 100458"/>
                  <a:gd name="connsiteY6" fmla="*/ 0 h 36920"/>
                  <a:gd name="connsiteX7" fmla="*/ 99183 w 100458"/>
                  <a:gd name="connsiteY7" fmla="*/ 5715 h 3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58" h="36920">
                    <a:moveTo>
                      <a:pt x="99183" y="5715"/>
                    </a:moveTo>
                    <a:cubicBezTo>
                      <a:pt x="99183" y="5715"/>
                      <a:pt x="105850" y="25717"/>
                      <a:pt x="88705" y="30480"/>
                    </a:cubicBezTo>
                    <a:cubicBezTo>
                      <a:pt x="71560" y="35242"/>
                      <a:pt x="77275" y="24765"/>
                      <a:pt x="40128" y="34290"/>
                    </a:cubicBezTo>
                    <a:cubicBezTo>
                      <a:pt x="2980" y="43815"/>
                      <a:pt x="-830" y="24765"/>
                      <a:pt x="123" y="20002"/>
                    </a:cubicBezTo>
                    <a:cubicBezTo>
                      <a:pt x="1075" y="16192"/>
                      <a:pt x="25840" y="8572"/>
                      <a:pt x="33460" y="5715"/>
                    </a:cubicBezTo>
                    <a:cubicBezTo>
                      <a:pt x="41080" y="3810"/>
                      <a:pt x="56320" y="0"/>
                      <a:pt x="56320" y="0"/>
                    </a:cubicBezTo>
                    <a:lnTo>
                      <a:pt x="100135" y="0"/>
                    </a:lnTo>
                    <a:lnTo>
                      <a:pt x="99183" y="5715"/>
                    </a:lnTo>
                    <a:close/>
                  </a:path>
                </a:pathLst>
              </a:custGeom>
              <a:solidFill>
                <a:srgbClr val="1111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1"/>
              <p:cNvSpPr/>
              <p:nvPr/>
            </p:nvSpPr>
            <p:spPr>
              <a:xfrm>
                <a:off x="7071453" y="4538951"/>
                <a:ext cx="154160" cy="665179"/>
              </a:xfrm>
              <a:custGeom>
                <a:avLst/>
                <a:gdLst>
                  <a:gd name="connsiteX0" fmla="*/ 63117 w 71963"/>
                  <a:gd name="connsiteY0" fmla="*/ 0 h 310514"/>
                  <a:gd name="connsiteX1" fmla="*/ 63117 w 71963"/>
                  <a:gd name="connsiteY1" fmla="*/ 133350 h 310514"/>
                  <a:gd name="connsiteX2" fmla="*/ 68832 w 71963"/>
                  <a:gd name="connsiteY2" fmla="*/ 299085 h 310514"/>
                  <a:gd name="connsiteX3" fmla="*/ 19302 w 71963"/>
                  <a:gd name="connsiteY3" fmla="*/ 299085 h 310514"/>
                  <a:gd name="connsiteX4" fmla="*/ 5014 w 71963"/>
                  <a:gd name="connsiteY4" fmla="*/ 136208 h 310514"/>
                  <a:gd name="connsiteX5" fmla="*/ 252 w 71963"/>
                  <a:gd name="connsiteY5" fmla="*/ 14288 h 310514"/>
                  <a:gd name="connsiteX6" fmla="*/ 63117 w 71963"/>
                  <a:gd name="connsiteY6" fmla="*/ 0 h 310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963" h="310514">
                    <a:moveTo>
                      <a:pt x="63117" y="0"/>
                    </a:moveTo>
                    <a:cubicBezTo>
                      <a:pt x="63117" y="0"/>
                      <a:pt x="63117" y="120015"/>
                      <a:pt x="63117" y="133350"/>
                    </a:cubicBezTo>
                    <a:cubicBezTo>
                      <a:pt x="63117" y="146685"/>
                      <a:pt x="78357" y="253365"/>
                      <a:pt x="68832" y="299085"/>
                    </a:cubicBezTo>
                    <a:cubicBezTo>
                      <a:pt x="68832" y="299085"/>
                      <a:pt x="43114" y="324803"/>
                      <a:pt x="19302" y="299085"/>
                    </a:cubicBezTo>
                    <a:cubicBezTo>
                      <a:pt x="19302" y="299085"/>
                      <a:pt x="11682" y="165735"/>
                      <a:pt x="5014" y="136208"/>
                    </a:cubicBezTo>
                    <a:cubicBezTo>
                      <a:pt x="-1653" y="105728"/>
                      <a:pt x="252" y="14288"/>
                      <a:pt x="252" y="14288"/>
                    </a:cubicBezTo>
                    <a:lnTo>
                      <a:pt x="63117" y="0"/>
                    </a:lnTo>
                    <a:close/>
                  </a:path>
                </a:pathLst>
              </a:custGeom>
              <a:solidFill>
                <a:srgbClr val="2432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2"/>
              <p:cNvSpPr/>
              <p:nvPr/>
            </p:nvSpPr>
            <p:spPr>
              <a:xfrm>
                <a:off x="6948805" y="4539542"/>
                <a:ext cx="159916" cy="747261"/>
              </a:xfrm>
              <a:custGeom>
                <a:avLst/>
                <a:gdLst>
                  <a:gd name="connsiteX0" fmla="*/ 74651 w 74650"/>
                  <a:gd name="connsiteY0" fmla="*/ 16870 h 348830"/>
                  <a:gd name="connsiteX1" fmla="*/ 62268 w 74650"/>
                  <a:gd name="connsiteY1" fmla="*/ 171175 h 348830"/>
                  <a:gd name="connsiteX2" fmla="*/ 54648 w 74650"/>
                  <a:gd name="connsiteY2" fmla="*/ 345483 h 348830"/>
                  <a:gd name="connsiteX3" fmla="*/ 356 w 74650"/>
                  <a:gd name="connsiteY3" fmla="*/ 335005 h 348830"/>
                  <a:gd name="connsiteX4" fmla="*/ 356 w 74650"/>
                  <a:gd name="connsiteY4" fmla="*/ 173080 h 348830"/>
                  <a:gd name="connsiteX5" fmla="*/ 7976 w 74650"/>
                  <a:gd name="connsiteY5" fmla="*/ 21633 h 348830"/>
                  <a:gd name="connsiteX6" fmla="*/ 74651 w 74650"/>
                  <a:gd name="connsiteY6" fmla="*/ 16870 h 34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50" h="348830">
                    <a:moveTo>
                      <a:pt x="74651" y="16870"/>
                    </a:moveTo>
                    <a:cubicBezTo>
                      <a:pt x="74651" y="16870"/>
                      <a:pt x="68936" y="94023"/>
                      <a:pt x="62268" y="171175"/>
                    </a:cubicBezTo>
                    <a:cubicBezTo>
                      <a:pt x="62268" y="171175"/>
                      <a:pt x="58458" y="323575"/>
                      <a:pt x="54648" y="345483"/>
                    </a:cubicBezTo>
                    <a:cubicBezTo>
                      <a:pt x="54648" y="345483"/>
                      <a:pt x="5118" y="357865"/>
                      <a:pt x="356" y="335005"/>
                    </a:cubicBezTo>
                    <a:cubicBezTo>
                      <a:pt x="356" y="335005"/>
                      <a:pt x="1308" y="200703"/>
                      <a:pt x="356" y="173080"/>
                    </a:cubicBezTo>
                    <a:cubicBezTo>
                      <a:pt x="356" y="144505"/>
                      <a:pt x="-2502" y="66400"/>
                      <a:pt x="7976" y="21633"/>
                    </a:cubicBezTo>
                    <a:cubicBezTo>
                      <a:pt x="19406" y="-24087"/>
                      <a:pt x="74651" y="16870"/>
                      <a:pt x="74651" y="16870"/>
                    </a:cubicBezTo>
                    <a:close/>
                  </a:path>
                </a:pathLst>
              </a:custGeom>
              <a:solidFill>
                <a:srgbClr val="2B3C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3"/>
              <p:cNvSpPr/>
              <p:nvPr/>
            </p:nvSpPr>
            <p:spPr>
              <a:xfrm>
                <a:off x="7001665" y="4622609"/>
                <a:ext cx="105014" cy="663141"/>
              </a:xfrm>
              <a:custGeom>
                <a:avLst/>
                <a:gdLst>
                  <a:gd name="connsiteX0" fmla="*/ 30925 w 49022"/>
                  <a:gd name="connsiteY0" fmla="*/ 306705 h 309562"/>
                  <a:gd name="connsiteX1" fmla="*/ 38545 w 49022"/>
                  <a:gd name="connsiteY1" fmla="*/ 132398 h 309562"/>
                  <a:gd name="connsiteX2" fmla="*/ 49022 w 49022"/>
                  <a:gd name="connsiteY2" fmla="*/ 0 h 309562"/>
                  <a:gd name="connsiteX3" fmla="*/ 18542 w 49022"/>
                  <a:gd name="connsiteY3" fmla="*/ 7620 h 309562"/>
                  <a:gd name="connsiteX4" fmla="*/ 445 w 49022"/>
                  <a:gd name="connsiteY4" fmla="*/ 151448 h 309562"/>
                  <a:gd name="connsiteX5" fmla="*/ 4255 w 49022"/>
                  <a:gd name="connsiteY5" fmla="*/ 309563 h 309562"/>
                  <a:gd name="connsiteX6" fmla="*/ 30925 w 49022"/>
                  <a:gd name="connsiteY6" fmla="*/ 306705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022" h="309562">
                    <a:moveTo>
                      <a:pt x="30925" y="306705"/>
                    </a:moveTo>
                    <a:cubicBezTo>
                      <a:pt x="34735" y="284798"/>
                      <a:pt x="38545" y="132398"/>
                      <a:pt x="38545" y="132398"/>
                    </a:cubicBezTo>
                    <a:cubicBezTo>
                      <a:pt x="42355" y="80963"/>
                      <a:pt x="47117" y="28575"/>
                      <a:pt x="49022" y="0"/>
                    </a:cubicBezTo>
                    <a:lnTo>
                      <a:pt x="18542" y="7620"/>
                    </a:lnTo>
                    <a:cubicBezTo>
                      <a:pt x="18542" y="7620"/>
                      <a:pt x="-3365" y="64770"/>
                      <a:pt x="445" y="151448"/>
                    </a:cubicBezTo>
                    <a:cubicBezTo>
                      <a:pt x="3302" y="218123"/>
                      <a:pt x="4255" y="283845"/>
                      <a:pt x="4255" y="309563"/>
                    </a:cubicBezTo>
                    <a:cubicBezTo>
                      <a:pt x="16637" y="309563"/>
                      <a:pt x="30925" y="306705"/>
                      <a:pt x="30925" y="306705"/>
                    </a:cubicBezTo>
                    <a:close/>
                  </a:path>
                </a:pathLst>
              </a:custGeom>
              <a:solidFill>
                <a:srgbClr val="3146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4"/>
              <p:cNvSpPr/>
              <p:nvPr/>
            </p:nvSpPr>
            <p:spPr>
              <a:xfrm>
                <a:off x="7143406" y="4543034"/>
                <a:ext cx="84245" cy="663141"/>
              </a:xfrm>
              <a:custGeom>
                <a:avLst/>
                <a:gdLst>
                  <a:gd name="connsiteX0" fmla="*/ 36195 w 39326"/>
                  <a:gd name="connsiteY0" fmla="*/ 298133 h 309562"/>
                  <a:gd name="connsiteX1" fmla="*/ 30480 w 39326"/>
                  <a:gd name="connsiteY1" fmla="*/ 132398 h 309562"/>
                  <a:gd name="connsiteX2" fmla="*/ 30480 w 39326"/>
                  <a:gd name="connsiteY2" fmla="*/ 0 h 309562"/>
                  <a:gd name="connsiteX3" fmla="*/ 3810 w 39326"/>
                  <a:gd name="connsiteY3" fmla="*/ 20002 h 309562"/>
                  <a:gd name="connsiteX4" fmla="*/ 3810 w 39326"/>
                  <a:gd name="connsiteY4" fmla="*/ 154305 h 309562"/>
                  <a:gd name="connsiteX5" fmla="*/ 10478 w 39326"/>
                  <a:gd name="connsiteY5" fmla="*/ 309563 h 309562"/>
                  <a:gd name="connsiteX6" fmla="*/ 36195 w 39326"/>
                  <a:gd name="connsiteY6" fmla="*/ 298133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6" h="309562">
                    <a:moveTo>
                      <a:pt x="36195" y="298133"/>
                    </a:moveTo>
                    <a:cubicBezTo>
                      <a:pt x="45720" y="251460"/>
                      <a:pt x="30480" y="145733"/>
                      <a:pt x="30480" y="132398"/>
                    </a:cubicBezTo>
                    <a:cubicBezTo>
                      <a:pt x="30480" y="120015"/>
                      <a:pt x="30480" y="10477"/>
                      <a:pt x="30480" y="0"/>
                    </a:cubicBezTo>
                    <a:lnTo>
                      <a:pt x="3810" y="20002"/>
                    </a:lnTo>
                    <a:cubicBezTo>
                      <a:pt x="3810" y="20002"/>
                      <a:pt x="-4763" y="105727"/>
                      <a:pt x="3810" y="154305"/>
                    </a:cubicBezTo>
                    <a:cubicBezTo>
                      <a:pt x="11430" y="199073"/>
                      <a:pt x="6668" y="284798"/>
                      <a:pt x="10478" y="309563"/>
                    </a:cubicBezTo>
                    <a:cubicBezTo>
                      <a:pt x="24765" y="309563"/>
                      <a:pt x="36195" y="298133"/>
                      <a:pt x="36195" y="298133"/>
                    </a:cubicBezTo>
                    <a:close/>
                  </a:path>
                </a:pathLst>
              </a:custGeom>
              <a:solidFill>
                <a:srgbClr val="2A3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55"/>
              <p:cNvSpPr/>
              <p:nvPr/>
            </p:nvSpPr>
            <p:spPr>
              <a:xfrm>
                <a:off x="6904111" y="4118623"/>
                <a:ext cx="365886" cy="264617"/>
              </a:xfrm>
              <a:custGeom>
                <a:avLst/>
                <a:gdLst>
                  <a:gd name="connsiteX0" fmla="*/ 154569 w 170800"/>
                  <a:gd name="connsiteY0" fmla="*/ 0 h 123527"/>
                  <a:gd name="connsiteX1" fmla="*/ 114564 w 170800"/>
                  <a:gd name="connsiteY1" fmla="*/ 85725 h 123527"/>
                  <a:gd name="connsiteX2" fmla="*/ 45032 w 170800"/>
                  <a:gd name="connsiteY2" fmla="*/ 55245 h 123527"/>
                  <a:gd name="connsiteX3" fmla="*/ 33602 w 170800"/>
                  <a:gd name="connsiteY3" fmla="*/ 39052 h 123527"/>
                  <a:gd name="connsiteX4" fmla="*/ 25982 w 170800"/>
                  <a:gd name="connsiteY4" fmla="*/ 32385 h 123527"/>
                  <a:gd name="connsiteX5" fmla="*/ 26935 w 170800"/>
                  <a:gd name="connsiteY5" fmla="*/ 40005 h 123527"/>
                  <a:gd name="connsiteX6" fmla="*/ 27887 w 170800"/>
                  <a:gd name="connsiteY6" fmla="*/ 47625 h 123527"/>
                  <a:gd name="connsiteX7" fmla="*/ 2169 w 170800"/>
                  <a:gd name="connsiteY7" fmla="*/ 40005 h 123527"/>
                  <a:gd name="connsiteX8" fmla="*/ 7885 w 170800"/>
                  <a:gd name="connsiteY8" fmla="*/ 53340 h 123527"/>
                  <a:gd name="connsiteX9" fmla="*/ 36460 w 170800"/>
                  <a:gd name="connsiteY9" fmla="*/ 70485 h 123527"/>
                  <a:gd name="connsiteX10" fmla="*/ 118375 w 170800"/>
                  <a:gd name="connsiteY10" fmla="*/ 122872 h 123527"/>
                  <a:gd name="connsiteX11" fmla="*/ 118375 w 170800"/>
                  <a:gd name="connsiteY11" fmla="*/ 122872 h 123527"/>
                  <a:gd name="connsiteX12" fmla="*/ 129804 w 170800"/>
                  <a:gd name="connsiteY12" fmla="*/ 121920 h 123527"/>
                  <a:gd name="connsiteX13" fmla="*/ 170762 w 170800"/>
                  <a:gd name="connsiteY13" fmla="*/ 28575 h 123527"/>
                  <a:gd name="connsiteX14" fmla="*/ 154569 w 170800"/>
                  <a:gd name="connsiteY14" fmla="*/ 0 h 12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800" h="123527">
                    <a:moveTo>
                      <a:pt x="154569" y="0"/>
                    </a:moveTo>
                    <a:cubicBezTo>
                      <a:pt x="139329" y="0"/>
                      <a:pt x="129804" y="47625"/>
                      <a:pt x="114564" y="85725"/>
                    </a:cubicBezTo>
                    <a:lnTo>
                      <a:pt x="45032" y="55245"/>
                    </a:lnTo>
                    <a:cubicBezTo>
                      <a:pt x="42175" y="51435"/>
                      <a:pt x="35507" y="43815"/>
                      <a:pt x="33602" y="39052"/>
                    </a:cubicBezTo>
                    <a:cubicBezTo>
                      <a:pt x="30744" y="32385"/>
                      <a:pt x="26935" y="31432"/>
                      <a:pt x="25982" y="32385"/>
                    </a:cubicBezTo>
                    <a:cubicBezTo>
                      <a:pt x="24077" y="32385"/>
                      <a:pt x="25982" y="37147"/>
                      <a:pt x="26935" y="40005"/>
                    </a:cubicBezTo>
                    <a:cubicBezTo>
                      <a:pt x="26935" y="42863"/>
                      <a:pt x="31697" y="48577"/>
                      <a:pt x="27887" y="47625"/>
                    </a:cubicBezTo>
                    <a:cubicBezTo>
                      <a:pt x="24077" y="46672"/>
                      <a:pt x="6932" y="37147"/>
                      <a:pt x="2169" y="40005"/>
                    </a:cubicBezTo>
                    <a:cubicBezTo>
                      <a:pt x="264" y="41910"/>
                      <a:pt x="-3546" y="40005"/>
                      <a:pt x="7885" y="53340"/>
                    </a:cubicBezTo>
                    <a:cubicBezTo>
                      <a:pt x="15504" y="61913"/>
                      <a:pt x="28839" y="67627"/>
                      <a:pt x="36460" y="70485"/>
                    </a:cubicBezTo>
                    <a:cubicBezTo>
                      <a:pt x="69797" y="102870"/>
                      <a:pt x="118375" y="122872"/>
                      <a:pt x="118375" y="122872"/>
                    </a:cubicBezTo>
                    <a:lnTo>
                      <a:pt x="118375" y="122872"/>
                    </a:lnTo>
                    <a:cubicBezTo>
                      <a:pt x="124089" y="124777"/>
                      <a:pt x="129804" y="121920"/>
                      <a:pt x="129804" y="121920"/>
                    </a:cubicBezTo>
                    <a:cubicBezTo>
                      <a:pt x="153617" y="102870"/>
                      <a:pt x="166000" y="64770"/>
                      <a:pt x="170762" y="28575"/>
                    </a:cubicBezTo>
                    <a:cubicBezTo>
                      <a:pt x="171714" y="1905"/>
                      <a:pt x="154569" y="0"/>
                      <a:pt x="154569" y="0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56"/>
              <p:cNvSpPr/>
              <p:nvPr/>
            </p:nvSpPr>
            <p:spPr>
              <a:xfrm>
                <a:off x="7164584" y="4111130"/>
                <a:ext cx="105331" cy="169009"/>
              </a:xfrm>
              <a:custGeom>
                <a:avLst/>
                <a:gdLst>
                  <a:gd name="connsiteX0" fmla="*/ 27262 w 49169"/>
                  <a:gd name="connsiteY0" fmla="*/ 640 h 78896"/>
                  <a:gd name="connsiteX1" fmla="*/ 49170 w 49169"/>
                  <a:gd name="connsiteY1" fmla="*/ 23500 h 78896"/>
                  <a:gd name="connsiteX2" fmla="*/ 40597 w 49169"/>
                  <a:gd name="connsiteY2" fmla="*/ 73983 h 78896"/>
                  <a:gd name="connsiteX3" fmla="*/ 592 w 49169"/>
                  <a:gd name="connsiteY3" fmla="*/ 63505 h 78896"/>
                  <a:gd name="connsiteX4" fmla="*/ 27262 w 49169"/>
                  <a:gd name="connsiteY4" fmla="*/ 640 h 7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69" h="78896">
                    <a:moveTo>
                      <a:pt x="27262" y="640"/>
                    </a:moveTo>
                    <a:cubicBezTo>
                      <a:pt x="34882" y="-1265"/>
                      <a:pt x="49170" y="-312"/>
                      <a:pt x="49170" y="23500"/>
                    </a:cubicBezTo>
                    <a:cubicBezTo>
                      <a:pt x="49170" y="47313"/>
                      <a:pt x="48217" y="54933"/>
                      <a:pt x="40597" y="73983"/>
                    </a:cubicBezTo>
                    <a:cubicBezTo>
                      <a:pt x="36787" y="83508"/>
                      <a:pt x="8212" y="78745"/>
                      <a:pt x="592" y="63505"/>
                    </a:cubicBezTo>
                    <a:cubicBezTo>
                      <a:pt x="-3218" y="55885"/>
                      <a:pt x="12022" y="5403"/>
                      <a:pt x="27262" y="640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57"/>
              <p:cNvSpPr/>
              <p:nvPr/>
            </p:nvSpPr>
            <p:spPr>
              <a:xfrm>
                <a:off x="6961218" y="4103975"/>
                <a:ext cx="302436" cy="539431"/>
              </a:xfrm>
              <a:custGeom>
                <a:avLst/>
                <a:gdLst>
                  <a:gd name="connsiteX0" fmla="*/ 127911 w 141180"/>
                  <a:gd name="connsiteY0" fmla="*/ 170 h 251813"/>
                  <a:gd name="connsiteX1" fmla="*/ 136483 w 141180"/>
                  <a:gd name="connsiteY1" fmla="*/ 50653 h 251813"/>
                  <a:gd name="connsiteX2" fmla="*/ 113623 w 141180"/>
                  <a:gd name="connsiteY2" fmla="*/ 128758 h 251813"/>
                  <a:gd name="connsiteX3" fmla="*/ 121243 w 141180"/>
                  <a:gd name="connsiteY3" fmla="*/ 202100 h 251813"/>
                  <a:gd name="connsiteX4" fmla="*/ 50758 w 141180"/>
                  <a:gd name="connsiteY4" fmla="*/ 251630 h 251813"/>
                  <a:gd name="connsiteX5" fmla="*/ 1228 w 141180"/>
                  <a:gd name="connsiteY5" fmla="*/ 217340 h 251813"/>
                  <a:gd name="connsiteX6" fmla="*/ 15516 w 141180"/>
                  <a:gd name="connsiteY6" fmla="*/ 99230 h 251813"/>
                  <a:gd name="connsiteX7" fmla="*/ 44091 w 141180"/>
                  <a:gd name="connsiteY7" fmla="*/ 33508 h 251813"/>
                  <a:gd name="connsiteX8" fmla="*/ 127911 w 141180"/>
                  <a:gd name="connsiteY8" fmla="*/ 170 h 25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1180" h="251813">
                    <a:moveTo>
                      <a:pt x="127911" y="170"/>
                    </a:moveTo>
                    <a:cubicBezTo>
                      <a:pt x="127911" y="170"/>
                      <a:pt x="150771" y="11600"/>
                      <a:pt x="136483" y="50653"/>
                    </a:cubicBezTo>
                    <a:cubicBezTo>
                      <a:pt x="123148" y="88753"/>
                      <a:pt x="113623" y="113518"/>
                      <a:pt x="113623" y="128758"/>
                    </a:cubicBezTo>
                    <a:cubicBezTo>
                      <a:pt x="114576" y="143045"/>
                      <a:pt x="118386" y="191623"/>
                      <a:pt x="121243" y="202100"/>
                    </a:cubicBezTo>
                    <a:cubicBezTo>
                      <a:pt x="121243" y="202100"/>
                      <a:pt x="124101" y="234485"/>
                      <a:pt x="50758" y="251630"/>
                    </a:cubicBezTo>
                    <a:cubicBezTo>
                      <a:pt x="50758" y="251630"/>
                      <a:pt x="-9249" y="256393"/>
                      <a:pt x="1228" y="217340"/>
                    </a:cubicBezTo>
                    <a:cubicBezTo>
                      <a:pt x="11706" y="178288"/>
                      <a:pt x="16468" y="114470"/>
                      <a:pt x="15516" y="99230"/>
                    </a:cubicBezTo>
                    <a:cubicBezTo>
                      <a:pt x="14563" y="83990"/>
                      <a:pt x="5991" y="53510"/>
                      <a:pt x="44091" y="33508"/>
                    </a:cubicBezTo>
                    <a:cubicBezTo>
                      <a:pt x="83143" y="12553"/>
                      <a:pt x="103146" y="-1735"/>
                      <a:pt x="127911" y="170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58"/>
              <p:cNvSpPr/>
              <p:nvPr/>
            </p:nvSpPr>
            <p:spPr>
              <a:xfrm>
                <a:off x="6963025" y="4187997"/>
                <a:ext cx="130150" cy="452975"/>
              </a:xfrm>
              <a:custGeom>
                <a:avLst/>
                <a:gdLst>
                  <a:gd name="connsiteX0" fmla="*/ 15625 w 60756"/>
                  <a:gd name="connsiteY0" fmla="*/ 59055 h 211455"/>
                  <a:gd name="connsiteX1" fmla="*/ 1338 w 60756"/>
                  <a:gd name="connsiteY1" fmla="*/ 177165 h 211455"/>
                  <a:gd name="connsiteX2" fmla="*/ 37533 w 60756"/>
                  <a:gd name="connsiteY2" fmla="*/ 211455 h 211455"/>
                  <a:gd name="connsiteX3" fmla="*/ 48010 w 60756"/>
                  <a:gd name="connsiteY3" fmla="*/ 123825 h 211455"/>
                  <a:gd name="connsiteX4" fmla="*/ 54678 w 60756"/>
                  <a:gd name="connsiteY4" fmla="*/ 20003 h 211455"/>
                  <a:gd name="connsiteX5" fmla="*/ 32770 w 60756"/>
                  <a:gd name="connsiteY5" fmla="*/ 0 h 211455"/>
                  <a:gd name="connsiteX6" fmla="*/ 15625 w 60756"/>
                  <a:gd name="connsiteY6" fmla="*/ 59055 h 21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756" h="211455">
                    <a:moveTo>
                      <a:pt x="15625" y="59055"/>
                    </a:moveTo>
                    <a:cubicBezTo>
                      <a:pt x="16578" y="74295"/>
                      <a:pt x="11815" y="138113"/>
                      <a:pt x="1338" y="177165"/>
                    </a:cubicBezTo>
                    <a:cubicBezTo>
                      <a:pt x="-6282" y="204788"/>
                      <a:pt x="20388" y="210503"/>
                      <a:pt x="37533" y="211455"/>
                    </a:cubicBezTo>
                    <a:cubicBezTo>
                      <a:pt x="43248" y="194310"/>
                      <a:pt x="34675" y="161925"/>
                      <a:pt x="48010" y="123825"/>
                    </a:cubicBezTo>
                    <a:cubicBezTo>
                      <a:pt x="64203" y="76200"/>
                      <a:pt x="63250" y="44768"/>
                      <a:pt x="54678" y="20003"/>
                    </a:cubicBezTo>
                    <a:cubicBezTo>
                      <a:pt x="49915" y="3810"/>
                      <a:pt x="39438" y="2858"/>
                      <a:pt x="32770" y="0"/>
                    </a:cubicBezTo>
                    <a:cubicBezTo>
                      <a:pt x="8005" y="20003"/>
                      <a:pt x="14673" y="45720"/>
                      <a:pt x="15625" y="59055"/>
                    </a:cubicBezTo>
                    <a:close/>
                  </a:path>
                </a:pathLst>
              </a:custGeom>
              <a:solidFill>
                <a:srgbClr val="C1DB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59"/>
              <p:cNvSpPr/>
              <p:nvPr/>
            </p:nvSpPr>
            <p:spPr>
              <a:xfrm>
                <a:off x="7088228" y="4102298"/>
                <a:ext cx="176183" cy="524390"/>
              </a:xfrm>
              <a:custGeom>
                <a:avLst/>
                <a:gdLst>
                  <a:gd name="connsiteX0" fmla="*/ 61953 w 82244"/>
                  <a:gd name="connsiteY0" fmla="*/ 201930 h 244792"/>
                  <a:gd name="connsiteX1" fmla="*/ 54333 w 82244"/>
                  <a:gd name="connsiteY1" fmla="*/ 128588 h 244792"/>
                  <a:gd name="connsiteX2" fmla="*/ 77193 w 82244"/>
                  <a:gd name="connsiteY2" fmla="*/ 50482 h 244792"/>
                  <a:gd name="connsiteX3" fmla="*/ 68621 w 82244"/>
                  <a:gd name="connsiteY3" fmla="*/ 0 h 244792"/>
                  <a:gd name="connsiteX4" fmla="*/ 41 w 82244"/>
                  <a:gd name="connsiteY4" fmla="*/ 38100 h 244792"/>
                  <a:gd name="connsiteX5" fmla="*/ 19091 w 82244"/>
                  <a:gd name="connsiteY5" fmla="*/ 91440 h 244792"/>
                  <a:gd name="connsiteX6" fmla="*/ 10518 w 82244"/>
                  <a:gd name="connsiteY6" fmla="*/ 172402 h 244792"/>
                  <a:gd name="connsiteX7" fmla="*/ 10518 w 82244"/>
                  <a:gd name="connsiteY7" fmla="*/ 244792 h 244792"/>
                  <a:gd name="connsiteX8" fmla="*/ 61953 w 82244"/>
                  <a:gd name="connsiteY8" fmla="*/ 201930 h 24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44" h="244792">
                    <a:moveTo>
                      <a:pt x="61953" y="201930"/>
                    </a:moveTo>
                    <a:cubicBezTo>
                      <a:pt x="59096" y="192405"/>
                      <a:pt x="54333" y="143827"/>
                      <a:pt x="54333" y="128588"/>
                    </a:cubicBezTo>
                    <a:cubicBezTo>
                      <a:pt x="54333" y="114300"/>
                      <a:pt x="63858" y="89535"/>
                      <a:pt x="77193" y="50482"/>
                    </a:cubicBezTo>
                    <a:cubicBezTo>
                      <a:pt x="89576" y="14288"/>
                      <a:pt x="76241" y="3810"/>
                      <a:pt x="68621" y="0"/>
                    </a:cubicBezTo>
                    <a:cubicBezTo>
                      <a:pt x="63858" y="19050"/>
                      <a:pt x="-1864" y="25717"/>
                      <a:pt x="41" y="38100"/>
                    </a:cubicBezTo>
                    <a:cubicBezTo>
                      <a:pt x="1946" y="52388"/>
                      <a:pt x="19091" y="65722"/>
                      <a:pt x="19091" y="91440"/>
                    </a:cubicBezTo>
                    <a:cubicBezTo>
                      <a:pt x="20043" y="117157"/>
                      <a:pt x="15281" y="154305"/>
                      <a:pt x="10518" y="172402"/>
                    </a:cubicBezTo>
                    <a:cubicBezTo>
                      <a:pt x="6708" y="188595"/>
                      <a:pt x="7661" y="227647"/>
                      <a:pt x="10518" y="244792"/>
                    </a:cubicBezTo>
                    <a:cubicBezTo>
                      <a:pt x="64811" y="228600"/>
                      <a:pt x="61953" y="201930"/>
                      <a:pt x="61953" y="201930"/>
                    </a:cubicBezTo>
                    <a:close/>
                  </a:path>
                </a:pathLst>
              </a:custGeom>
              <a:solidFill>
                <a:srgbClr val="F3FC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0"/>
              <p:cNvSpPr/>
              <p:nvPr/>
            </p:nvSpPr>
            <p:spPr>
              <a:xfrm>
                <a:off x="7089317" y="4057348"/>
                <a:ext cx="97959" cy="107679"/>
              </a:xfrm>
              <a:custGeom>
                <a:avLst/>
                <a:gdLst>
                  <a:gd name="connsiteX0" fmla="*/ 41443 w 45728"/>
                  <a:gd name="connsiteY0" fmla="*/ 1933 h 50266"/>
                  <a:gd name="connsiteX1" fmla="*/ 45253 w 45728"/>
                  <a:gd name="connsiteY1" fmla="*/ 35271 h 50266"/>
                  <a:gd name="connsiteX2" fmla="*/ 2390 w 45728"/>
                  <a:gd name="connsiteY2" fmla="*/ 45748 h 50266"/>
                  <a:gd name="connsiteX3" fmla="*/ 485 w 45728"/>
                  <a:gd name="connsiteY3" fmla="*/ 6696 h 50266"/>
                  <a:gd name="connsiteX4" fmla="*/ 41443 w 45728"/>
                  <a:gd name="connsiteY4" fmla="*/ 1933 h 5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8" h="50266">
                    <a:moveTo>
                      <a:pt x="41443" y="1933"/>
                    </a:moveTo>
                    <a:cubicBezTo>
                      <a:pt x="41443" y="1933"/>
                      <a:pt x="38585" y="21936"/>
                      <a:pt x="45253" y="35271"/>
                    </a:cubicBezTo>
                    <a:cubicBezTo>
                      <a:pt x="50968" y="46701"/>
                      <a:pt x="3343" y="56226"/>
                      <a:pt x="2390" y="45748"/>
                    </a:cubicBezTo>
                    <a:cubicBezTo>
                      <a:pt x="2390" y="44796"/>
                      <a:pt x="11915" y="27651"/>
                      <a:pt x="485" y="6696"/>
                    </a:cubicBezTo>
                    <a:cubicBezTo>
                      <a:pt x="-5230" y="-4734"/>
                      <a:pt x="41443" y="1933"/>
                      <a:pt x="41443" y="1933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1"/>
              <p:cNvSpPr/>
              <p:nvPr/>
            </p:nvSpPr>
            <p:spPr>
              <a:xfrm>
                <a:off x="7102600" y="4071693"/>
                <a:ext cx="84564" cy="85696"/>
              </a:xfrm>
              <a:custGeom>
                <a:avLst/>
                <a:gdLst>
                  <a:gd name="connsiteX0" fmla="*/ 39053 w 39475"/>
                  <a:gd name="connsiteY0" fmla="*/ 29527 h 40004"/>
                  <a:gd name="connsiteX1" fmla="*/ 35243 w 39475"/>
                  <a:gd name="connsiteY1" fmla="*/ 0 h 40004"/>
                  <a:gd name="connsiteX2" fmla="*/ 0 w 39475"/>
                  <a:gd name="connsiteY2" fmla="*/ 16192 h 40004"/>
                  <a:gd name="connsiteX3" fmla="*/ 0 w 39475"/>
                  <a:gd name="connsiteY3" fmla="*/ 16192 h 40004"/>
                  <a:gd name="connsiteX4" fmla="*/ 29528 w 39475"/>
                  <a:gd name="connsiteY4" fmla="*/ 40005 h 40004"/>
                  <a:gd name="connsiteX5" fmla="*/ 39053 w 39475"/>
                  <a:gd name="connsiteY5" fmla="*/ 29527 h 4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75" h="40004">
                    <a:moveTo>
                      <a:pt x="39053" y="29527"/>
                    </a:moveTo>
                    <a:cubicBezTo>
                      <a:pt x="34290" y="20002"/>
                      <a:pt x="34290" y="6667"/>
                      <a:pt x="35243" y="0"/>
                    </a:cubicBezTo>
                    <a:lnTo>
                      <a:pt x="0" y="16192"/>
                    </a:lnTo>
                    <a:cubicBezTo>
                      <a:pt x="0" y="16192"/>
                      <a:pt x="0" y="16192"/>
                      <a:pt x="0" y="16192"/>
                    </a:cubicBezTo>
                    <a:cubicBezTo>
                      <a:pt x="953" y="16192"/>
                      <a:pt x="24765" y="22860"/>
                      <a:pt x="29528" y="40005"/>
                    </a:cubicBezTo>
                    <a:cubicBezTo>
                      <a:pt x="36195" y="37147"/>
                      <a:pt x="40958" y="33338"/>
                      <a:pt x="39053" y="29527"/>
                    </a:cubicBezTo>
                    <a:close/>
                  </a:path>
                </a:pathLst>
              </a:custGeom>
              <a:solidFill>
                <a:srgbClr val="DD956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2"/>
              <p:cNvSpPr/>
              <p:nvPr/>
            </p:nvSpPr>
            <p:spPr>
              <a:xfrm>
                <a:off x="7057120" y="3930612"/>
                <a:ext cx="140990" cy="182560"/>
              </a:xfrm>
              <a:custGeom>
                <a:avLst/>
                <a:gdLst>
                  <a:gd name="connsiteX0" fmla="*/ 6942 w 65816"/>
                  <a:gd name="connsiteY0" fmla="*/ 6803 h 85221"/>
                  <a:gd name="connsiteX1" fmla="*/ 275 w 65816"/>
                  <a:gd name="connsiteY1" fmla="*/ 41093 h 85221"/>
                  <a:gd name="connsiteX2" fmla="*/ 275 w 65816"/>
                  <a:gd name="connsiteY2" fmla="*/ 68716 h 85221"/>
                  <a:gd name="connsiteX3" fmla="*/ 4085 w 65816"/>
                  <a:gd name="connsiteY3" fmla="*/ 80146 h 85221"/>
                  <a:gd name="connsiteX4" fmla="*/ 34565 w 65816"/>
                  <a:gd name="connsiteY4" fmla="*/ 82051 h 85221"/>
                  <a:gd name="connsiteX5" fmla="*/ 64092 w 65816"/>
                  <a:gd name="connsiteY5" fmla="*/ 29663 h 85221"/>
                  <a:gd name="connsiteX6" fmla="*/ 6942 w 65816"/>
                  <a:gd name="connsiteY6" fmla="*/ 6803 h 8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816" h="85221">
                    <a:moveTo>
                      <a:pt x="6942" y="6803"/>
                    </a:moveTo>
                    <a:cubicBezTo>
                      <a:pt x="6942" y="6803"/>
                      <a:pt x="-678" y="24901"/>
                      <a:pt x="275" y="41093"/>
                    </a:cubicBezTo>
                    <a:cubicBezTo>
                      <a:pt x="1227" y="58238"/>
                      <a:pt x="-678" y="61096"/>
                      <a:pt x="275" y="68716"/>
                    </a:cubicBezTo>
                    <a:cubicBezTo>
                      <a:pt x="275" y="71573"/>
                      <a:pt x="1227" y="77288"/>
                      <a:pt x="4085" y="80146"/>
                    </a:cubicBezTo>
                    <a:cubicBezTo>
                      <a:pt x="8847" y="84908"/>
                      <a:pt x="20277" y="87766"/>
                      <a:pt x="34565" y="82051"/>
                    </a:cubicBezTo>
                    <a:cubicBezTo>
                      <a:pt x="52662" y="76336"/>
                      <a:pt x="71712" y="51571"/>
                      <a:pt x="64092" y="29663"/>
                    </a:cubicBezTo>
                    <a:cubicBezTo>
                      <a:pt x="57425" y="7756"/>
                      <a:pt x="34565" y="-10342"/>
                      <a:pt x="6942" y="6803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3"/>
              <p:cNvSpPr/>
              <p:nvPr/>
            </p:nvSpPr>
            <p:spPr>
              <a:xfrm>
                <a:off x="7063832" y="3930904"/>
                <a:ext cx="128547" cy="181598"/>
              </a:xfrm>
              <a:custGeom>
                <a:avLst/>
                <a:gdLst>
                  <a:gd name="connsiteX0" fmla="*/ 60007 w 60007"/>
                  <a:gd name="connsiteY0" fmla="*/ 53340 h 84772"/>
                  <a:gd name="connsiteX1" fmla="*/ 36195 w 60007"/>
                  <a:gd name="connsiteY1" fmla="*/ 8572 h 84772"/>
                  <a:gd name="connsiteX2" fmla="*/ 23813 w 60007"/>
                  <a:gd name="connsiteY2" fmla="*/ 0 h 84772"/>
                  <a:gd name="connsiteX3" fmla="*/ 3810 w 60007"/>
                  <a:gd name="connsiteY3" fmla="*/ 6668 h 84772"/>
                  <a:gd name="connsiteX4" fmla="*/ 0 w 60007"/>
                  <a:gd name="connsiteY4" fmla="*/ 18097 h 84772"/>
                  <a:gd name="connsiteX5" fmla="*/ 14288 w 60007"/>
                  <a:gd name="connsiteY5" fmla="*/ 32385 h 84772"/>
                  <a:gd name="connsiteX6" fmla="*/ 12382 w 60007"/>
                  <a:gd name="connsiteY6" fmla="*/ 62865 h 84772"/>
                  <a:gd name="connsiteX7" fmla="*/ 18097 w 60007"/>
                  <a:gd name="connsiteY7" fmla="*/ 83820 h 84772"/>
                  <a:gd name="connsiteX8" fmla="*/ 18097 w 60007"/>
                  <a:gd name="connsiteY8" fmla="*/ 84773 h 84772"/>
                  <a:gd name="connsiteX9" fmla="*/ 31432 w 60007"/>
                  <a:gd name="connsiteY9" fmla="*/ 81915 h 84772"/>
                  <a:gd name="connsiteX10" fmla="*/ 60007 w 60007"/>
                  <a:gd name="connsiteY10" fmla="*/ 53340 h 84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007" h="84772">
                    <a:moveTo>
                      <a:pt x="60007" y="53340"/>
                    </a:moveTo>
                    <a:cubicBezTo>
                      <a:pt x="53340" y="33338"/>
                      <a:pt x="36195" y="9525"/>
                      <a:pt x="36195" y="8572"/>
                    </a:cubicBezTo>
                    <a:cubicBezTo>
                      <a:pt x="36195" y="7620"/>
                      <a:pt x="30480" y="3810"/>
                      <a:pt x="23813" y="0"/>
                    </a:cubicBezTo>
                    <a:cubicBezTo>
                      <a:pt x="17145" y="0"/>
                      <a:pt x="10477" y="1905"/>
                      <a:pt x="3810" y="6668"/>
                    </a:cubicBezTo>
                    <a:cubicBezTo>
                      <a:pt x="3810" y="6668"/>
                      <a:pt x="1905" y="11430"/>
                      <a:pt x="0" y="18097"/>
                    </a:cubicBezTo>
                    <a:cubicBezTo>
                      <a:pt x="3810" y="22860"/>
                      <a:pt x="12382" y="28575"/>
                      <a:pt x="14288" y="32385"/>
                    </a:cubicBezTo>
                    <a:cubicBezTo>
                      <a:pt x="17145" y="41910"/>
                      <a:pt x="15240" y="56198"/>
                      <a:pt x="12382" y="62865"/>
                    </a:cubicBezTo>
                    <a:cubicBezTo>
                      <a:pt x="9525" y="69532"/>
                      <a:pt x="20955" y="79057"/>
                      <a:pt x="18097" y="83820"/>
                    </a:cubicBezTo>
                    <a:cubicBezTo>
                      <a:pt x="18097" y="83820"/>
                      <a:pt x="18097" y="84773"/>
                      <a:pt x="18097" y="84773"/>
                    </a:cubicBezTo>
                    <a:cubicBezTo>
                      <a:pt x="21907" y="84773"/>
                      <a:pt x="26670" y="83820"/>
                      <a:pt x="31432" y="81915"/>
                    </a:cubicBezTo>
                    <a:cubicBezTo>
                      <a:pt x="42863" y="78105"/>
                      <a:pt x="54292" y="66675"/>
                      <a:pt x="60007" y="53340"/>
                    </a:cubicBezTo>
                    <a:close/>
                  </a:path>
                </a:pathLst>
              </a:custGeom>
              <a:solidFill>
                <a:srgbClr val="E6A3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64"/>
              <p:cNvSpPr/>
              <p:nvPr/>
            </p:nvSpPr>
            <p:spPr>
              <a:xfrm>
                <a:off x="7069271" y="3917025"/>
                <a:ext cx="153080" cy="195490"/>
              </a:xfrm>
              <a:custGeom>
                <a:avLst/>
                <a:gdLst>
                  <a:gd name="connsiteX0" fmla="*/ 317 w 71459"/>
                  <a:gd name="connsiteY0" fmla="*/ 9335 h 91257"/>
                  <a:gd name="connsiteX1" fmla="*/ 8890 w 71459"/>
                  <a:gd name="connsiteY1" fmla="*/ 29337 h 91257"/>
                  <a:gd name="connsiteX2" fmla="*/ 16510 w 71459"/>
                  <a:gd name="connsiteY2" fmla="*/ 52197 h 91257"/>
                  <a:gd name="connsiteX3" fmla="*/ 14605 w 71459"/>
                  <a:gd name="connsiteY3" fmla="*/ 69342 h 91257"/>
                  <a:gd name="connsiteX4" fmla="*/ 27940 w 71459"/>
                  <a:gd name="connsiteY4" fmla="*/ 63627 h 91257"/>
                  <a:gd name="connsiteX5" fmla="*/ 25082 w 71459"/>
                  <a:gd name="connsiteY5" fmla="*/ 81725 h 91257"/>
                  <a:gd name="connsiteX6" fmla="*/ 48895 w 71459"/>
                  <a:gd name="connsiteY6" fmla="*/ 87440 h 91257"/>
                  <a:gd name="connsiteX7" fmla="*/ 64135 w 71459"/>
                  <a:gd name="connsiteY7" fmla="*/ 66485 h 91257"/>
                  <a:gd name="connsiteX8" fmla="*/ 51753 w 71459"/>
                  <a:gd name="connsiteY8" fmla="*/ 6477 h 91257"/>
                  <a:gd name="connsiteX9" fmla="*/ 317 w 71459"/>
                  <a:gd name="connsiteY9" fmla="*/ 9335 h 9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59" h="91257">
                    <a:moveTo>
                      <a:pt x="317" y="9335"/>
                    </a:moveTo>
                    <a:cubicBezTo>
                      <a:pt x="317" y="9335"/>
                      <a:pt x="-2540" y="22670"/>
                      <a:pt x="8890" y="29337"/>
                    </a:cubicBezTo>
                    <a:cubicBezTo>
                      <a:pt x="17463" y="35052"/>
                      <a:pt x="16510" y="49340"/>
                      <a:pt x="16510" y="52197"/>
                    </a:cubicBezTo>
                    <a:cubicBezTo>
                      <a:pt x="15557" y="55055"/>
                      <a:pt x="12700" y="67437"/>
                      <a:pt x="14605" y="69342"/>
                    </a:cubicBezTo>
                    <a:cubicBezTo>
                      <a:pt x="16510" y="72200"/>
                      <a:pt x="24130" y="62675"/>
                      <a:pt x="27940" y="63627"/>
                    </a:cubicBezTo>
                    <a:cubicBezTo>
                      <a:pt x="36513" y="65532"/>
                      <a:pt x="32703" y="74105"/>
                      <a:pt x="25082" y="81725"/>
                    </a:cubicBezTo>
                    <a:cubicBezTo>
                      <a:pt x="16510" y="90297"/>
                      <a:pt x="38417" y="95060"/>
                      <a:pt x="48895" y="87440"/>
                    </a:cubicBezTo>
                    <a:cubicBezTo>
                      <a:pt x="54610" y="83630"/>
                      <a:pt x="56515" y="80772"/>
                      <a:pt x="64135" y="66485"/>
                    </a:cubicBezTo>
                    <a:cubicBezTo>
                      <a:pt x="74613" y="45530"/>
                      <a:pt x="76517" y="20765"/>
                      <a:pt x="51753" y="6477"/>
                    </a:cubicBezTo>
                    <a:cubicBezTo>
                      <a:pt x="26035" y="-6858"/>
                      <a:pt x="9842" y="3620"/>
                      <a:pt x="317" y="9335"/>
                    </a:cubicBezTo>
                    <a:close/>
                  </a:path>
                </a:pathLst>
              </a:custGeom>
              <a:solidFill>
                <a:srgbClr val="2211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65"/>
              <p:cNvSpPr/>
              <p:nvPr/>
            </p:nvSpPr>
            <p:spPr>
              <a:xfrm>
                <a:off x="7069046" y="3913706"/>
                <a:ext cx="155669" cy="198571"/>
              </a:xfrm>
              <a:custGeom>
                <a:avLst/>
                <a:gdLst>
                  <a:gd name="connsiteX0" fmla="*/ 48048 w 72668"/>
                  <a:gd name="connsiteY0" fmla="*/ 88990 h 92695"/>
                  <a:gd name="connsiteX1" fmla="*/ 65193 w 72668"/>
                  <a:gd name="connsiteY1" fmla="*/ 68988 h 92695"/>
                  <a:gd name="connsiteX2" fmla="*/ 50906 w 72668"/>
                  <a:gd name="connsiteY2" fmla="*/ 3265 h 92695"/>
                  <a:gd name="connsiteX3" fmla="*/ 423 w 72668"/>
                  <a:gd name="connsiteY3" fmla="*/ 9933 h 92695"/>
                  <a:gd name="connsiteX4" fmla="*/ 423 w 72668"/>
                  <a:gd name="connsiteY4" fmla="*/ 15648 h 92695"/>
                  <a:gd name="connsiteX5" fmla="*/ 30903 w 72668"/>
                  <a:gd name="connsiteY5" fmla="*/ 28030 h 92695"/>
                  <a:gd name="connsiteX6" fmla="*/ 44238 w 72668"/>
                  <a:gd name="connsiteY6" fmla="*/ 49938 h 92695"/>
                  <a:gd name="connsiteX7" fmla="*/ 23283 w 72668"/>
                  <a:gd name="connsiteY7" fmla="*/ 88990 h 92695"/>
                  <a:gd name="connsiteX8" fmla="*/ 48048 w 72668"/>
                  <a:gd name="connsiteY8" fmla="*/ 88990 h 92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668" h="92695">
                    <a:moveTo>
                      <a:pt x="48048" y="88990"/>
                    </a:moveTo>
                    <a:cubicBezTo>
                      <a:pt x="53763" y="85180"/>
                      <a:pt x="57573" y="83275"/>
                      <a:pt x="65193" y="68988"/>
                    </a:cubicBezTo>
                    <a:cubicBezTo>
                      <a:pt x="75671" y="48033"/>
                      <a:pt x="78528" y="12790"/>
                      <a:pt x="50906" y="3265"/>
                    </a:cubicBezTo>
                    <a:cubicBezTo>
                      <a:pt x="24236" y="-5307"/>
                      <a:pt x="6138" y="5170"/>
                      <a:pt x="423" y="9933"/>
                    </a:cubicBezTo>
                    <a:cubicBezTo>
                      <a:pt x="423" y="9933"/>
                      <a:pt x="-529" y="11838"/>
                      <a:pt x="423" y="15648"/>
                    </a:cubicBezTo>
                    <a:cubicBezTo>
                      <a:pt x="8043" y="17553"/>
                      <a:pt x="26141" y="18505"/>
                      <a:pt x="30903" y="28030"/>
                    </a:cubicBezTo>
                    <a:cubicBezTo>
                      <a:pt x="37571" y="39460"/>
                      <a:pt x="45191" y="35650"/>
                      <a:pt x="44238" y="49938"/>
                    </a:cubicBezTo>
                    <a:cubicBezTo>
                      <a:pt x="43286" y="63273"/>
                      <a:pt x="46143" y="81370"/>
                      <a:pt x="23283" y="88990"/>
                    </a:cubicBezTo>
                    <a:cubicBezTo>
                      <a:pt x="31856" y="95658"/>
                      <a:pt x="44238" y="91848"/>
                      <a:pt x="48048" y="88990"/>
                    </a:cubicBezTo>
                    <a:close/>
                  </a:path>
                </a:pathLst>
              </a:custGeom>
              <a:solidFill>
                <a:srgbClr val="341C0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66"/>
              <p:cNvSpPr/>
              <p:nvPr/>
            </p:nvSpPr>
            <p:spPr>
              <a:xfrm>
                <a:off x="7065870" y="4112502"/>
                <a:ext cx="136116" cy="65379"/>
              </a:xfrm>
              <a:custGeom>
                <a:avLst/>
                <a:gdLst>
                  <a:gd name="connsiteX0" fmla="*/ 16192 w 63540"/>
                  <a:gd name="connsiteY0" fmla="*/ 13335 h 30520"/>
                  <a:gd name="connsiteX1" fmla="*/ 0 w 63540"/>
                  <a:gd name="connsiteY1" fmla="*/ 25717 h 30520"/>
                  <a:gd name="connsiteX2" fmla="*/ 62865 w 63540"/>
                  <a:gd name="connsiteY2" fmla="*/ 17145 h 30520"/>
                  <a:gd name="connsiteX3" fmla="*/ 54292 w 63540"/>
                  <a:gd name="connsiteY3" fmla="*/ 0 h 30520"/>
                  <a:gd name="connsiteX4" fmla="*/ 16192 w 63540"/>
                  <a:gd name="connsiteY4" fmla="*/ 13335 h 3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40" h="30520">
                    <a:moveTo>
                      <a:pt x="16192" y="13335"/>
                    </a:moveTo>
                    <a:lnTo>
                      <a:pt x="0" y="25717"/>
                    </a:lnTo>
                    <a:cubicBezTo>
                      <a:pt x="0" y="25717"/>
                      <a:pt x="47625" y="40957"/>
                      <a:pt x="62865" y="17145"/>
                    </a:cubicBezTo>
                    <a:cubicBezTo>
                      <a:pt x="64770" y="14288"/>
                      <a:pt x="62865" y="2857"/>
                      <a:pt x="54292" y="0"/>
                    </a:cubicBezTo>
                    <a:cubicBezTo>
                      <a:pt x="54292" y="952"/>
                      <a:pt x="52388" y="20002"/>
                      <a:pt x="16192" y="13335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67"/>
              <p:cNvSpPr/>
              <p:nvPr/>
            </p:nvSpPr>
            <p:spPr>
              <a:xfrm>
                <a:off x="6706187" y="4194118"/>
                <a:ext cx="366120" cy="264617"/>
              </a:xfrm>
              <a:custGeom>
                <a:avLst/>
                <a:gdLst>
                  <a:gd name="connsiteX0" fmla="*/ 155522 w 170909"/>
                  <a:gd name="connsiteY0" fmla="*/ 0 h 123527"/>
                  <a:gd name="connsiteX1" fmla="*/ 115517 w 170909"/>
                  <a:gd name="connsiteY1" fmla="*/ 85725 h 123527"/>
                  <a:gd name="connsiteX2" fmla="*/ 45032 w 170909"/>
                  <a:gd name="connsiteY2" fmla="*/ 55245 h 123527"/>
                  <a:gd name="connsiteX3" fmla="*/ 33602 w 170909"/>
                  <a:gd name="connsiteY3" fmla="*/ 39052 h 123527"/>
                  <a:gd name="connsiteX4" fmla="*/ 25982 w 170909"/>
                  <a:gd name="connsiteY4" fmla="*/ 32385 h 123527"/>
                  <a:gd name="connsiteX5" fmla="*/ 26934 w 170909"/>
                  <a:gd name="connsiteY5" fmla="*/ 40005 h 123527"/>
                  <a:gd name="connsiteX6" fmla="*/ 27887 w 170909"/>
                  <a:gd name="connsiteY6" fmla="*/ 47625 h 123527"/>
                  <a:gd name="connsiteX7" fmla="*/ 2169 w 170909"/>
                  <a:gd name="connsiteY7" fmla="*/ 40005 h 123527"/>
                  <a:gd name="connsiteX8" fmla="*/ 7884 w 170909"/>
                  <a:gd name="connsiteY8" fmla="*/ 53340 h 123527"/>
                  <a:gd name="connsiteX9" fmla="*/ 36459 w 170909"/>
                  <a:gd name="connsiteY9" fmla="*/ 70485 h 123527"/>
                  <a:gd name="connsiteX10" fmla="*/ 118374 w 170909"/>
                  <a:gd name="connsiteY10" fmla="*/ 122872 h 123527"/>
                  <a:gd name="connsiteX11" fmla="*/ 118374 w 170909"/>
                  <a:gd name="connsiteY11" fmla="*/ 122872 h 123527"/>
                  <a:gd name="connsiteX12" fmla="*/ 129804 w 170909"/>
                  <a:gd name="connsiteY12" fmla="*/ 121920 h 123527"/>
                  <a:gd name="connsiteX13" fmla="*/ 170762 w 170909"/>
                  <a:gd name="connsiteY13" fmla="*/ 28575 h 123527"/>
                  <a:gd name="connsiteX14" fmla="*/ 155522 w 170909"/>
                  <a:gd name="connsiteY14" fmla="*/ 0 h 12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09" h="123527">
                    <a:moveTo>
                      <a:pt x="155522" y="0"/>
                    </a:moveTo>
                    <a:cubicBezTo>
                      <a:pt x="140282" y="0"/>
                      <a:pt x="130757" y="47625"/>
                      <a:pt x="115517" y="85725"/>
                    </a:cubicBezTo>
                    <a:lnTo>
                      <a:pt x="45032" y="55245"/>
                    </a:lnTo>
                    <a:cubicBezTo>
                      <a:pt x="42174" y="51435"/>
                      <a:pt x="35507" y="43815"/>
                      <a:pt x="33602" y="39052"/>
                    </a:cubicBezTo>
                    <a:cubicBezTo>
                      <a:pt x="30744" y="32385"/>
                      <a:pt x="26934" y="31432"/>
                      <a:pt x="25982" y="32385"/>
                    </a:cubicBezTo>
                    <a:cubicBezTo>
                      <a:pt x="24077" y="32385"/>
                      <a:pt x="25982" y="37147"/>
                      <a:pt x="26934" y="40005"/>
                    </a:cubicBezTo>
                    <a:cubicBezTo>
                      <a:pt x="26934" y="42863"/>
                      <a:pt x="31697" y="48577"/>
                      <a:pt x="27887" y="47625"/>
                    </a:cubicBezTo>
                    <a:cubicBezTo>
                      <a:pt x="24077" y="46672"/>
                      <a:pt x="6932" y="37147"/>
                      <a:pt x="2169" y="40005"/>
                    </a:cubicBezTo>
                    <a:cubicBezTo>
                      <a:pt x="264" y="41910"/>
                      <a:pt x="-3546" y="40005"/>
                      <a:pt x="7884" y="53340"/>
                    </a:cubicBezTo>
                    <a:cubicBezTo>
                      <a:pt x="15504" y="61913"/>
                      <a:pt x="28839" y="67627"/>
                      <a:pt x="36459" y="70485"/>
                    </a:cubicBezTo>
                    <a:cubicBezTo>
                      <a:pt x="69797" y="102870"/>
                      <a:pt x="118374" y="122872"/>
                      <a:pt x="118374" y="122872"/>
                    </a:cubicBezTo>
                    <a:lnTo>
                      <a:pt x="118374" y="122872"/>
                    </a:lnTo>
                    <a:cubicBezTo>
                      <a:pt x="124089" y="124777"/>
                      <a:pt x="129804" y="121920"/>
                      <a:pt x="129804" y="121920"/>
                    </a:cubicBezTo>
                    <a:cubicBezTo>
                      <a:pt x="153617" y="102870"/>
                      <a:pt x="165999" y="64770"/>
                      <a:pt x="170762" y="28575"/>
                    </a:cubicBezTo>
                    <a:cubicBezTo>
                      <a:pt x="172667" y="1905"/>
                      <a:pt x="155522" y="0"/>
                      <a:pt x="155522" y="0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68"/>
              <p:cNvSpPr/>
              <p:nvPr/>
            </p:nvSpPr>
            <p:spPr>
              <a:xfrm>
                <a:off x="6968702" y="4186625"/>
                <a:ext cx="105331" cy="169009"/>
              </a:xfrm>
              <a:custGeom>
                <a:avLst/>
                <a:gdLst>
                  <a:gd name="connsiteX0" fmla="*/ 27262 w 49169"/>
                  <a:gd name="connsiteY0" fmla="*/ 640 h 78896"/>
                  <a:gd name="connsiteX1" fmla="*/ 49170 w 49169"/>
                  <a:gd name="connsiteY1" fmla="*/ 23500 h 78896"/>
                  <a:gd name="connsiteX2" fmla="*/ 40597 w 49169"/>
                  <a:gd name="connsiteY2" fmla="*/ 73983 h 78896"/>
                  <a:gd name="connsiteX3" fmla="*/ 592 w 49169"/>
                  <a:gd name="connsiteY3" fmla="*/ 63505 h 78896"/>
                  <a:gd name="connsiteX4" fmla="*/ 27262 w 49169"/>
                  <a:gd name="connsiteY4" fmla="*/ 640 h 7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69" h="78896">
                    <a:moveTo>
                      <a:pt x="27262" y="640"/>
                    </a:moveTo>
                    <a:cubicBezTo>
                      <a:pt x="34882" y="-1265"/>
                      <a:pt x="49170" y="-312"/>
                      <a:pt x="49170" y="23500"/>
                    </a:cubicBezTo>
                    <a:cubicBezTo>
                      <a:pt x="49170" y="47313"/>
                      <a:pt x="48217" y="54933"/>
                      <a:pt x="40597" y="73983"/>
                    </a:cubicBezTo>
                    <a:cubicBezTo>
                      <a:pt x="36787" y="83508"/>
                      <a:pt x="8212" y="78745"/>
                      <a:pt x="592" y="63505"/>
                    </a:cubicBezTo>
                    <a:cubicBezTo>
                      <a:pt x="-3218" y="55885"/>
                      <a:pt x="12022" y="5403"/>
                      <a:pt x="27262" y="640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5163923" y="3638454"/>
            <a:ext cx="784114" cy="1085294"/>
            <a:chOff x="7228114" y="1952794"/>
            <a:chExt cx="2343389" cy="3243490"/>
          </a:xfrm>
        </p:grpSpPr>
        <p:grpSp>
          <p:nvGrpSpPr>
            <p:cNvPr id="198" name="Group 197"/>
            <p:cNvGrpSpPr/>
            <p:nvPr/>
          </p:nvGrpSpPr>
          <p:grpSpPr>
            <a:xfrm>
              <a:off x="8140239" y="1952794"/>
              <a:ext cx="1431264" cy="2221311"/>
              <a:chOff x="8140239" y="1952794"/>
              <a:chExt cx="1431264" cy="2221311"/>
            </a:xfrm>
          </p:grpSpPr>
          <p:sp>
            <p:nvSpPr>
              <p:cNvPr id="220" name="Freeform: Shape 219"/>
              <p:cNvSpPr/>
              <p:nvPr/>
            </p:nvSpPr>
            <p:spPr>
              <a:xfrm>
                <a:off x="8182438" y="3360607"/>
                <a:ext cx="689258" cy="421995"/>
              </a:xfrm>
              <a:custGeom>
                <a:avLst/>
                <a:gdLst>
                  <a:gd name="connsiteX0" fmla="*/ 186690 w 186690"/>
                  <a:gd name="connsiteY0" fmla="*/ 107632 h 114300"/>
                  <a:gd name="connsiteX1" fmla="*/ 186690 w 186690"/>
                  <a:gd name="connsiteY1" fmla="*/ 114300 h 114300"/>
                  <a:gd name="connsiteX2" fmla="*/ 0 w 186690"/>
                  <a:gd name="connsiteY2" fmla="*/ 6668 h 114300"/>
                  <a:gd name="connsiteX3" fmla="*/ 0 w 18669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690" h="114300">
                    <a:moveTo>
                      <a:pt x="186690" y="107632"/>
                    </a:moveTo>
                    <a:lnTo>
                      <a:pt x="186690" y="114300"/>
                    </a:lnTo>
                    <a:lnTo>
                      <a:pt x="0" y="6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8140239" y="3296588"/>
                <a:ext cx="770139" cy="823610"/>
              </a:xfrm>
              <a:custGeom>
                <a:avLst/>
                <a:gdLst>
                  <a:gd name="connsiteX0" fmla="*/ 196215 w 208597"/>
                  <a:gd name="connsiteY0" fmla="*/ 108780 h 223080"/>
                  <a:gd name="connsiteX1" fmla="*/ 208598 w 208597"/>
                  <a:gd name="connsiteY1" fmla="*/ 130688 h 223080"/>
                  <a:gd name="connsiteX2" fmla="*/ 208598 w 208597"/>
                  <a:gd name="connsiteY2" fmla="*/ 171646 h 223080"/>
                  <a:gd name="connsiteX3" fmla="*/ 208598 w 208597"/>
                  <a:gd name="connsiteY3" fmla="*/ 172598 h 223080"/>
                  <a:gd name="connsiteX4" fmla="*/ 208598 w 208597"/>
                  <a:gd name="connsiteY4" fmla="*/ 223080 h 223080"/>
                  <a:gd name="connsiteX5" fmla="*/ 167640 w 208597"/>
                  <a:gd name="connsiteY5" fmla="*/ 161168 h 223080"/>
                  <a:gd name="connsiteX6" fmla="*/ 12383 w 208597"/>
                  <a:gd name="connsiteY6" fmla="*/ 71633 h 223080"/>
                  <a:gd name="connsiteX7" fmla="*/ 0 w 208597"/>
                  <a:gd name="connsiteY7" fmla="*/ 49726 h 223080"/>
                  <a:gd name="connsiteX8" fmla="*/ 0 w 208597"/>
                  <a:gd name="connsiteY8" fmla="*/ 8768 h 223080"/>
                  <a:gd name="connsiteX9" fmla="*/ 12383 w 208597"/>
                  <a:gd name="connsiteY9" fmla="*/ 2101 h 223080"/>
                  <a:gd name="connsiteX10" fmla="*/ 196215 w 208597"/>
                  <a:gd name="connsiteY10" fmla="*/ 108780 h 223080"/>
                  <a:gd name="connsiteX11" fmla="*/ 198120 w 208597"/>
                  <a:gd name="connsiteY11" fmla="*/ 131640 h 223080"/>
                  <a:gd name="connsiteX12" fmla="*/ 198120 w 208597"/>
                  <a:gd name="connsiteY12" fmla="*/ 124973 h 223080"/>
                  <a:gd name="connsiteX13" fmla="*/ 11430 w 208597"/>
                  <a:gd name="connsiteY13" fmla="*/ 17340 h 223080"/>
                  <a:gd name="connsiteX14" fmla="*/ 11430 w 208597"/>
                  <a:gd name="connsiteY14" fmla="*/ 24008 h 223080"/>
                  <a:gd name="connsiteX15" fmla="*/ 198120 w 208597"/>
                  <a:gd name="connsiteY15" fmla="*/ 131640 h 223080"/>
                  <a:gd name="connsiteX16" fmla="*/ 198120 w 208597"/>
                  <a:gd name="connsiteY16" fmla="*/ 131640 h 223080"/>
                  <a:gd name="connsiteX17" fmla="*/ 198120 w 208597"/>
                  <a:gd name="connsiteY17" fmla="*/ 164978 h 223080"/>
                  <a:gd name="connsiteX18" fmla="*/ 198120 w 208597"/>
                  <a:gd name="connsiteY18" fmla="*/ 158310 h 223080"/>
                  <a:gd name="connsiteX19" fmla="*/ 11430 w 208597"/>
                  <a:gd name="connsiteY19" fmla="*/ 50678 h 223080"/>
                  <a:gd name="connsiteX20" fmla="*/ 11430 w 208597"/>
                  <a:gd name="connsiteY20" fmla="*/ 57346 h 223080"/>
                  <a:gd name="connsiteX21" fmla="*/ 198120 w 208597"/>
                  <a:gd name="connsiteY21" fmla="*/ 164978 h 223080"/>
                  <a:gd name="connsiteX22" fmla="*/ 198120 w 208597"/>
                  <a:gd name="connsiteY22" fmla="*/ 164978 h 223080"/>
                  <a:gd name="connsiteX23" fmla="*/ 198120 w 208597"/>
                  <a:gd name="connsiteY23" fmla="*/ 148785 h 223080"/>
                  <a:gd name="connsiteX24" fmla="*/ 198120 w 208597"/>
                  <a:gd name="connsiteY24" fmla="*/ 142118 h 223080"/>
                  <a:gd name="connsiteX25" fmla="*/ 11430 w 208597"/>
                  <a:gd name="connsiteY25" fmla="*/ 34485 h 223080"/>
                  <a:gd name="connsiteX26" fmla="*/ 11430 w 208597"/>
                  <a:gd name="connsiteY26" fmla="*/ 41153 h 223080"/>
                  <a:gd name="connsiteX27" fmla="*/ 198120 w 208597"/>
                  <a:gd name="connsiteY27" fmla="*/ 148785 h 223080"/>
                  <a:gd name="connsiteX28" fmla="*/ 198120 w 208597"/>
                  <a:gd name="connsiteY28" fmla="*/ 148785 h 22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8597" h="223080">
                    <a:moveTo>
                      <a:pt x="196215" y="108780"/>
                    </a:moveTo>
                    <a:cubicBezTo>
                      <a:pt x="202883" y="112590"/>
                      <a:pt x="208598" y="122115"/>
                      <a:pt x="208598" y="130688"/>
                    </a:cubicBezTo>
                    <a:lnTo>
                      <a:pt x="208598" y="171646"/>
                    </a:lnTo>
                    <a:cubicBezTo>
                      <a:pt x="208598" y="172598"/>
                      <a:pt x="208598" y="172598"/>
                      <a:pt x="208598" y="172598"/>
                    </a:cubicBezTo>
                    <a:lnTo>
                      <a:pt x="208598" y="223080"/>
                    </a:lnTo>
                    <a:lnTo>
                      <a:pt x="167640" y="161168"/>
                    </a:lnTo>
                    <a:lnTo>
                      <a:pt x="12383" y="71633"/>
                    </a:lnTo>
                    <a:cubicBezTo>
                      <a:pt x="5715" y="67823"/>
                      <a:pt x="0" y="58298"/>
                      <a:pt x="0" y="49726"/>
                    </a:cubicBezTo>
                    <a:lnTo>
                      <a:pt x="0" y="8768"/>
                    </a:lnTo>
                    <a:cubicBezTo>
                      <a:pt x="0" y="1148"/>
                      <a:pt x="5715" y="-2662"/>
                      <a:pt x="12383" y="2101"/>
                    </a:cubicBezTo>
                    <a:lnTo>
                      <a:pt x="196215" y="108780"/>
                    </a:lnTo>
                    <a:close/>
                    <a:moveTo>
                      <a:pt x="198120" y="131640"/>
                    </a:moveTo>
                    <a:lnTo>
                      <a:pt x="198120" y="124973"/>
                    </a:lnTo>
                    <a:lnTo>
                      <a:pt x="11430" y="17340"/>
                    </a:lnTo>
                    <a:lnTo>
                      <a:pt x="11430" y="24008"/>
                    </a:lnTo>
                    <a:lnTo>
                      <a:pt x="198120" y="131640"/>
                    </a:lnTo>
                    <a:lnTo>
                      <a:pt x="198120" y="131640"/>
                    </a:lnTo>
                    <a:close/>
                    <a:moveTo>
                      <a:pt x="198120" y="164978"/>
                    </a:moveTo>
                    <a:lnTo>
                      <a:pt x="198120" y="158310"/>
                    </a:lnTo>
                    <a:lnTo>
                      <a:pt x="11430" y="50678"/>
                    </a:lnTo>
                    <a:lnTo>
                      <a:pt x="11430" y="57346"/>
                    </a:lnTo>
                    <a:lnTo>
                      <a:pt x="198120" y="164978"/>
                    </a:lnTo>
                    <a:lnTo>
                      <a:pt x="198120" y="164978"/>
                    </a:lnTo>
                    <a:close/>
                    <a:moveTo>
                      <a:pt x="198120" y="148785"/>
                    </a:moveTo>
                    <a:lnTo>
                      <a:pt x="198120" y="142118"/>
                    </a:lnTo>
                    <a:lnTo>
                      <a:pt x="11430" y="34485"/>
                    </a:lnTo>
                    <a:lnTo>
                      <a:pt x="11430" y="41153"/>
                    </a:lnTo>
                    <a:lnTo>
                      <a:pt x="198120" y="148785"/>
                    </a:lnTo>
                    <a:lnTo>
                      <a:pt x="198120" y="148785"/>
                    </a:ln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8182438" y="3483690"/>
                <a:ext cx="689258" cy="421995"/>
              </a:xfrm>
              <a:custGeom>
                <a:avLst/>
                <a:gdLst>
                  <a:gd name="connsiteX0" fmla="*/ 186690 w 186690"/>
                  <a:gd name="connsiteY0" fmla="*/ 107632 h 114300"/>
                  <a:gd name="connsiteX1" fmla="*/ 186690 w 186690"/>
                  <a:gd name="connsiteY1" fmla="*/ 114300 h 114300"/>
                  <a:gd name="connsiteX2" fmla="*/ 0 w 186690"/>
                  <a:gd name="connsiteY2" fmla="*/ 6668 h 114300"/>
                  <a:gd name="connsiteX3" fmla="*/ 0 w 18669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690" h="114300">
                    <a:moveTo>
                      <a:pt x="186690" y="107632"/>
                    </a:moveTo>
                    <a:lnTo>
                      <a:pt x="186690" y="114300"/>
                    </a:lnTo>
                    <a:lnTo>
                      <a:pt x="0" y="6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8182438" y="3423906"/>
                <a:ext cx="689258" cy="421995"/>
              </a:xfrm>
              <a:custGeom>
                <a:avLst/>
                <a:gdLst>
                  <a:gd name="connsiteX0" fmla="*/ 186690 w 186690"/>
                  <a:gd name="connsiteY0" fmla="*/ 107632 h 114300"/>
                  <a:gd name="connsiteX1" fmla="*/ 186690 w 186690"/>
                  <a:gd name="connsiteY1" fmla="*/ 114300 h 114300"/>
                  <a:gd name="connsiteX2" fmla="*/ 0 w 186690"/>
                  <a:gd name="connsiteY2" fmla="*/ 6668 h 114300"/>
                  <a:gd name="connsiteX3" fmla="*/ 0 w 18669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690" h="114300">
                    <a:moveTo>
                      <a:pt x="186690" y="107632"/>
                    </a:moveTo>
                    <a:lnTo>
                      <a:pt x="186690" y="114300"/>
                    </a:lnTo>
                    <a:lnTo>
                      <a:pt x="0" y="6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8790816" y="3293789"/>
                <a:ext cx="734973" cy="450128"/>
              </a:xfrm>
              <a:custGeom>
                <a:avLst/>
                <a:gdLst>
                  <a:gd name="connsiteX0" fmla="*/ 199073 w 199072"/>
                  <a:gd name="connsiteY0" fmla="*/ 115253 h 121920"/>
                  <a:gd name="connsiteX1" fmla="*/ 199073 w 199072"/>
                  <a:gd name="connsiteY1" fmla="*/ 121920 h 121920"/>
                  <a:gd name="connsiteX2" fmla="*/ 0 w 199072"/>
                  <a:gd name="connsiteY2" fmla="*/ 6668 h 121920"/>
                  <a:gd name="connsiteX3" fmla="*/ 0 w 199072"/>
                  <a:gd name="connsiteY3" fmla="*/ 0 h 12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072" h="121920">
                    <a:moveTo>
                      <a:pt x="199073" y="115253"/>
                    </a:moveTo>
                    <a:lnTo>
                      <a:pt x="199073" y="121920"/>
                    </a:lnTo>
                    <a:lnTo>
                      <a:pt x="0" y="6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8748617" y="3101296"/>
                <a:ext cx="822886" cy="705000"/>
              </a:xfrm>
              <a:custGeom>
                <a:avLst/>
                <a:gdLst>
                  <a:gd name="connsiteX0" fmla="*/ 209550 w 222884"/>
                  <a:gd name="connsiteY0" fmla="*/ 115003 h 190954"/>
                  <a:gd name="connsiteX1" fmla="*/ 222885 w 222884"/>
                  <a:gd name="connsiteY1" fmla="*/ 137863 h 190954"/>
                  <a:gd name="connsiteX2" fmla="*/ 222885 w 222884"/>
                  <a:gd name="connsiteY2" fmla="*/ 181678 h 190954"/>
                  <a:gd name="connsiteX3" fmla="*/ 209550 w 222884"/>
                  <a:gd name="connsiteY3" fmla="*/ 189298 h 190954"/>
                  <a:gd name="connsiteX4" fmla="*/ 43815 w 222884"/>
                  <a:gd name="connsiteY4" fmla="*/ 94048 h 190954"/>
                  <a:gd name="connsiteX5" fmla="*/ 0 w 222884"/>
                  <a:gd name="connsiteY5" fmla="*/ 109288 h 190954"/>
                  <a:gd name="connsiteX6" fmla="*/ 0 w 222884"/>
                  <a:gd name="connsiteY6" fmla="*/ 54996 h 190954"/>
                  <a:gd name="connsiteX7" fmla="*/ 0 w 222884"/>
                  <a:gd name="connsiteY7" fmla="*/ 53091 h 190954"/>
                  <a:gd name="connsiteX8" fmla="*/ 0 w 222884"/>
                  <a:gd name="connsiteY8" fmla="*/ 9276 h 190954"/>
                  <a:gd name="connsiteX9" fmla="*/ 13335 w 222884"/>
                  <a:gd name="connsiteY9" fmla="*/ 1656 h 190954"/>
                  <a:gd name="connsiteX10" fmla="*/ 209550 w 222884"/>
                  <a:gd name="connsiteY10" fmla="*/ 115003 h 190954"/>
                  <a:gd name="connsiteX11" fmla="*/ 210503 w 222884"/>
                  <a:gd name="connsiteY11" fmla="*/ 156913 h 190954"/>
                  <a:gd name="connsiteX12" fmla="*/ 210503 w 222884"/>
                  <a:gd name="connsiteY12" fmla="*/ 150246 h 190954"/>
                  <a:gd name="connsiteX13" fmla="*/ 11430 w 222884"/>
                  <a:gd name="connsiteY13" fmla="*/ 34993 h 190954"/>
                  <a:gd name="connsiteX14" fmla="*/ 11430 w 222884"/>
                  <a:gd name="connsiteY14" fmla="*/ 41661 h 190954"/>
                  <a:gd name="connsiteX15" fmla="*/ 210503 w 222884"/>
                  <a:gd name="connsiteY15" fmla="*/ 156913 h 190954"/>
                  <a:gd name="connsiteX16" fmla="*/ 210503 w 222884"/>
                  <a:gd name="connsiteY16" fmla="*/ 156913 h 190954"/>
                  <a:gd name="connsiteX17" fmla="*/ 210503 w 222884"/>
                  <a:gd name="connsiteY17" fmla="*/ 174058 h 190954"/>
                  <a:gd name="connsiteX18" fmla="*/ 210503 w 222884"/>
                  <a:gd name="connsiteY18" fmla="*/ 167391 h 190954"/>
                  <a:gd name="connsiteX19" fmla="*/ 11430 w 222884"/>
                  <a:gd name="connsiteY19" fmla="*/ 52138 h 190954"/>
                  <a:gd name="connsiteX20" fmla="*/ 11430 w 222884"/>
                  <a:gd name="connsiteY20" fmla="*/ 58806 h 190954"/>
                  <a:gd name="connsiteX21" fmla="*/ 210503 w 222884"/>
                  <a:gd name="connsiteY21" fmla="*/ 174058 h 190954"/>
                  <a:gd name="connsiteX22" fmla="*/ 210503 w 222884"/>
                  <a:gd name="connsiteY22" fmla="*/ 174058 h 190954"/>
                  <a:gd name="connsiteX23" fmla="*/ 210503 w 222884"/>
                  <a:gd name="connsiteY23" fmla="*/ 138816 h 190954"/>
                  <a:gd name="connsiteX24" fmla="*/ 210503 w 222884"/>
                  <a:gd name="connsiteY24" fmla="*/ 132148 h 190954"/>
                  <a:gd name="connsiteX25" fmla="*/ 11430 w 222884"/>
                  <a:gd name="connsiteY25" fmla="*/ 16896 h 190954"/>
                  <a:gd name="connsiteX26" fmla="*/ 11430 w 222884"/>
                  <a:gd name="connsiteY26" fmla="*/ 23563 h 190954"/>
                  <a:gd name="connsiteX27" fmla="*/ 210503 w 222884"/>
                  <a:gd name="connsiteY27" fmla="*/ 138816 h 190954"/>
                  <a:gd name="connsiteX28" fmla="*/ 210503 w 222884"/>
                  <a:gd name="connsiteY28" fmla="*/ 138816 h 190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884" h="190954">
                    <a:moveTo>
                      <a:pt x="209550" y="115003"/>
                    </a:moveTo>
                    <a:cubicBezTo>
                      <a:pt x="217170" y="118813"/>
                      <a:pt x="222885" y="129291"/>
                      <a:pt x="222885" y="137863"/>
                    </a:cubicBezTo>
                    <a:lnTo>
                      <a:pt x="222885" y="181678"/>
                    </a:lnTo>
                    <a:cubicBezTo>
                      <a:pt x="222885" y="190251"/>
                      <a:pt x="217170" y="193108"/>
                      <a:pt x="209550" y="189298"/>
                    </a:cubicBezTo>
                    <a:lnTo>
                      <a:pt x="43815" y="94048"/>
                    </a:lnTo>
                    <a:lnTo>
                      <a:pt x="0" y="109288"/>
                    </a:lnTo>
                    <a:lnTo>
                      <a:pt x="0" y="54996"/>
                    </a:lnTo>
                    <a:cubicBezTo>
                      <a:pt x="0" y="54043"/>
                      <a:pt x="0" y="54043"/>
                      <a:pt x="0" y="53091"/>
                    </a:cubicBezTo>
                    <a:lnTo>
                      <a:pt x="0" y="9276"/>
                    </a:lnTo>
                    <a:cubicBezTo>
                      <a:pt x="0" y="703"/>
                      <a:pt x="5715" y="-2154"/>
                      <a:pt x="13335" y="1656"/>
                    </a:cubicBezTo>
                    <a:lnTo>
                      <a:pt x="209550" y="115003"/>
                    </a:lnTo>
                    <a:close/>
                    <a:moveTo>
                      <a:pt x="210503" y="156913"/>
                    </a:moveTo>
                    <a:lnTo>
                      <a:pt x="210503" y="150246"/>
                    </a:lnTo>
                    <a:lnTo>
                      <a:pt x="11430" y="34993"/>
                    </a:lnTo>
                    <a:lnTo>
                      <a:pt x="11430" y="41661"/>
                    </a:lnTo>
                    <a:lnTo>
                      <a:pt x="210503" y="156913"/>
                    </a:lnTo>
                    <a:lnTo>
                      <a:pt x="210503" y="156913"/>
                    </a:lnTo>
                    <a:close/>
                    <a:moveTo>
                      <a:pt x="210503" y="174058"/>
                    </a:moveTo>
                    <a:lnTo>
                      <a:pt x="210503" y="167391"/>
                    </a:lnTo>
                    <a:lnTo>
                      <a:pt x="11430" y="52138"/>
                    </a:lnTo>
                    <a:lnTo>
                      <a:pt x="11430" y="58806"/>
                    </a:lnTo>
                    <a:lnTo>
                      <a:pt x="210503" y="174058"/>
                    </a:lnTo>
                    <a:lnTo>
                      <a:pt x="210503" y="174058"/>
                    </a:lnTo>
                    <a:close/>
                    <a:moveTo>
                      <a:pt x="210503" y="138816"/>
                    </a:moveTo>
                    <a:lnTo>
                      <a:pt x="210503" y="132148"/>
                    </a:lnTo>
                    <a:lnTo>
                      <a:pt x="11430" y="16896"/>
                    </a:lnTo>
                    <a:lnTo>
                      <a:pt x="11430" y="23563"/>
                    </a:lnTo>
                    <a:lnTo>
                      <a:pt x="210503" y="138816"/>
                    </a:lnTo>
                    <a:lnTo>
                      <a:pt x="210503" y="138816"/>
                    </a:ln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8790816" y="3230489"/>
                <a:ext cx="734973" cy="450124"/>
              </a:xfrm>
              <a:custGeom>
                <a:avLst/>
                <a:gdLst>
                  <a:gd name="connsiteX0" fmla="*/ 199073 w 199072"/>
                  <a:gd name="connsiteY0" fmla="*/ 115253 h 121919"/>
                  <a:gd name="connsiteX1" fmla="*/ 199073 w 199072"/>
                  <a:gd name="connsiteY1" fmla="*/ 121920 h 121919"/>
                  <a:gd name="connsiteX2" fmla="*/ 0 w 199072"/>
                  <a:gd name="connsiteY2" fmla="*/ 6668 h 121919"/>
                  <a:gd name="connsiteX3" fmla="*/ 0 w 199072"/>
                  <a:gd name="connsiteY3" fmla="*/ 0 h 121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072" h="121919">
                    <a:moveTo>
                      <a:pt x="199073" y="115253"/>
                    </a:moveTo>
                    <a:lnTo>
                      <a:pt x="199073" y="121920"/>
                    </a:lnTo>
                    <a:lnTo>
                      <a:pt x="0" y="6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8790816" y="3163675"/>
                <a:ext cx="734973" cy="450124"/>
              </a:xfrm>
              <a:custGeom>
                <a:avLst/>
                <a:gdLst>
                  <a:gd name="connsiteX0" fmla="*/ 199073 w 199072"/>
                  <a:gd name="connsiteY0" fmla="*/ 115252 h 121919"/>
                  <a:gd name="connsiteX1" fmla="*/ 199073 w 199072"/>
                  <a:gd name="connsiteY1" fmla="*/ 121920 h 121919"/>
                  <a:gd name="connsiteX2" fmla="*/ 0 w 199072"/>
                  <a:gd name="connsiteY2" fmla="*/ 6667 h 121919"/>
                  <a:gd name="connsiteX3" fmla="*/ 0 w 199072"/>
                  <a:gd name="connsiteY3" fmla="*/ 0 h 121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072" h="121919">
                    <a:moveTo>
                      <a:pt x="199073" y="115252"/>
                    </a:moveTo>
                    <a:lnTo>
                      <a:pt x="199073" y="121920"/>
                    </a:lnTo>
                    <a:lnTo>
                      <a:pt x="0" y="6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8498935" y="3120247"/>
                <a:ext cx="119565" cy="159476"/>
              </a:xfrm>
              <a:custGeom>
                <a:avLst/>
                <a:gdLst>
                  <a:gd name="connsiteX0" fmla="*/ 16193 w 32385"/>
                  <a:gd name="connsiteY0" fmla="*/ 1286 h 43195"/>
                  <a:gd name="connsiteX1" fmla="*/ 24765 w 32385"/>
                  <a:gd name="connsiteY1" fmla="*/ 16526 h 43195"/>
                  <a:gd name="connsiteX2" fmla="*/ 23813 w 32385"/>
                  <a:gd name="connsiteY2" fmla="*/ 21288 h 43195"/>
                  <a:gd name="connsiteX3" fmla="*/ 32385 w 32385"/>
                  <a:gd name="connsiteY3" fmla="*/ 43196 h 43195"/>
                  <a:gd name="connsiteX4" fmla="*/ 0 w 32385"/>
                  <a:gd name="connsiteY4" fmla="*/ 24146 h 43195"/>
                  <a:gd name="connsiteX5" fmla="*/ 8573 w 32385"/>
                  <a:gd name="connsiteY5" fmla="*/ 12716 h 43195"/>
                  <a:gd name="connsiteX6" fmla="*/ 7620 w 32385"/>
                  <a:gd name="connsiteY6" fmla="*/ 7001 h 43195"/>
                  <a:gd name="connsiteX7" fmla="*/ 16193 w 32385"/>
                  <a:gd name="connsiteY7" fmla="*/ 1286 h 43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5" h="43195">
                    <a:moveTo>
                      <a:pt x="16193" y="1286"/>
                    </a:moveTo>
                    <a:cubicBezTo>
                      <a:pt x="20955" y="4143"/>
                      <a:pt x="24765" y="10811"/>
                      <a:pt x="24765" y="16526"/>
                    </a:cubicBezTo>
                    <a:cubicBezTo>
                      <a:pt x="24765" y="18431"/>
                      <a:pt x="23813" y="19383"/>
                      <a:pt x="23813" y="21288"/>
                    </a:cubicBezTo>
                    <a:cubicBezTo>
                      <a:pt x="28575" y="27003"/>
                      <a:pt x="31433" y="35576"/>
                      <a:pt x="32385" y="43196"/>
                    </a:cubicBezTo>
                    <a:lnTo>
                      <a:pt x="0" y="24146"/>
                    </a:lnTo>
                    <a:cubicBezTo>
                      <a:pt x="953" y="17478"/>
                      <a:pt x="3810" y="12716"/>
                      <a:pt x="8573" y="12716"/>
                    </a:cubicBezTo>
                    <a:cubicBezTo>
                      <a:pt x="7620" y="10811"/>
                      <a:pt x="7620" y="8906"/>
                      <a:pt x="7620" y="7001"/>
                    </a:cubicBezTo>
                    <a:cubicBezTo>
                      <a:pt x="6668" y="333"/>
                      <a:pt x="10478" y="-1572"/>
                      <a:pt x="16193" y="1286"/>
                    </a:cubicBez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8449702" y="3057014"/>
                <a:ext cx="214512" cy="276619"/>
              </a:xfrm>
              <a:custGeom>
                <a:avLst/>
                <a:gdLst>
                  <a:gd name="connsiteX0" fmla="*/ 29527 w 58102"/>
                  <a:gd name="connsiteY0" fmla="*/ 4125 h 74924"/>
                  <a:gd name="connsiteX1" fmla="*/ 58102 w 58102"/>
                  <a:gd name="connsiteY1" fmla="*/ 54607 h 74924"/>
                  <a:gd name="connsiteX2" fmla="*/ 28575 w 58102"/>
                  <a:gd name="connsiteY2" fmla="*/ 70800 h 74924"/>
                  <a:gd name="connsiteX3" fmla="*/ 0 w 58102"/>
                  <a:gd name="connsiteY3" fmla="*/ 20317 h 74924"/>
                  <a:gd name="connsiteX4" fmla="*/ 29527 w 58102"/>
                  <a:gd name="connsiteY4" fmla="*/ 4125 h 74924"/>
                  <a:gd name="connsiteX5" fmla="*/ 12382 w 58102"/>
                  <a:gd name="connsiteY5" fmla="*/ 41272 h 74924"/>
                  <a:gd name="connsiteX6" fmla="*/ 44768 w 58102"/>
                  <a:gd name="connsiteY6" fmla="*/ 60322 h 74924"/>
                  <a:gd name="connsiteX7" fmla="*/ 36195 w 58102"/>
                  <a:gd name="connsiteY7" fmla="*/ 38415 h 74924"/>
                  <a:gd name="connsiteX8" fmla="*/ 37147 w 58102"/>
                  <a:gd name="connsiteY8" fmla="*/ 33652 h 74924"/>
                  <a:gd name="connsiteX9" fmla="*/ 28575 w 58102"/>
                  <a:gd name="connsiteY9" fmla="*/ 18412 h 74924"/>
                  <a:gd name="connsiteX10" fmla="*/ 20002 w 58102"/>
                  <a:gd name="connsiteY10" fmla="*/ 23175 h 74924"/>
                  <a:gd name="connsiteX11" fmla="*/ 20955 w 58102"/>
                  <a:gd name="connsiteY11" fmla="*/ 28890 h 74924"/>
                  <a:gd name="connsiteX12" fmla="*/ 12382 w 58102"/>
                  <a:gd name="connsiteY12" fmla="*/ 41272 h 74924"/>
                  <a:gd name="connsiteX13" fmla="*/ 12382 w 58102"/>
                  <a:gd name="connsiteY13" fmla="*/ 41272 h 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02" h="74924">
                    <a:moveTo>
                      <a:pt x="29527" y="4125"/>
                    </a:moveTo>
                    <a:cubicBezTo>
                      <a:pt x="45720" y="13650"/>
                      <a:pt x="58102" y="35557"/>
                      <a:pt x="58102" y="54607"/>
                    </a:cubicBezTo>
                    <a:cubicBezTo>
                      <a:pt x="58102" y="72705"/>
                      <a:pt x="44768" y="80325"/>
                      <a:pt x="28575" y="70800"/>
                    </a:cubicBezTo>
                    <a:cubicBezTo>
                      <a:pt x="12382" y="61275"/>
                      <a:pt x="0" y="39367"/>
                      <a:pt x="0" y="20317"/>
                    </a:cubicBezTo>
                    <a:cubicBezTo>
                      <a:pt x="0" y="2220"/>
                      <a:pt x="13335" y="-5400"/>
                      <a:pt x="29527" y="4125"/>
                    </a:cubicBezTo>
                    <a:close/>
                    <a:moveTo>
                      <a:pt x="12382" y="41272"/>
                    </a:moveTo>
                    <a:lnTo>
                      <a:pt x="44768" y="60322"/>
                    </a:lnTo>
                    <a:cubicBezTo>
                      <a:pt x="43815" y="52702"/>
                      <a:pt x="40957" y="44130"/>
                      <a:pt x="36195" y="38415"/>
                    </a:cubicBezTo>
                    <a:cubicBezTo>
                      <a:pt x="37147" y="37462"/>
                      <a:pt x="37147" y="35557"/>
                      <a:pt x="37147" y="33652"/>
                    </a:cubicBezTo>
                    <a:cubicBezTo>
                      <a:pt x="37147" y="27937"/>
                      <a:pt x="33338" y="21270"/>
                      <a:pt x="28575" y="18412"/>
                    </a:cubicBezTo>
                    <a:cubicBezTo>
                      <a:pt x="23813" y="15555"/>
                      <a:pt x="20002" y="17460"/>
                      <a:pt x="20002" y="23175"/>
                    </a:cubicBezTo>
                    <a:cubicBezTo>
                      <a:pt x="20002" y="25080"/>
                      <a:pt x="20002" y="26985"/>
                      <a:pt x="20955" y="28890"/>
                    </a:cubicBezTo>
                    <a:cubicBezTo>
                      <a:pt x="17145" y="29842"/>
                      <a:pt x="13335" y="34605"/>
                      <a:pt x="12382" y="41272"/>
                    </a:cubicBezTo>
                    <a:lnTo>
                      <a:pt x="12382" y="41272"/>
                    </a:lnTo>
                    <a:close/>
                  </a:path>
                </a:pathLst>
              </a:custGeom>
              <a:solidFill>
                <a:srgbClr val="FF4C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9100279" y="3964137"/>
                <a:ext cx="119561" cy="159575"/>
              </a:xfrm>
              <a:custGeom>
                <a:avLst/>
                <a:gdLst>
                  <a:gd name="connsiteX0" fmla="*/ 16193 w 32384"/>
                  <a:gd name="connsiteY0" fmla="*/ 1313 h 43222"/>
                  <a:gd name="connsiteX1" fmla="*/ 24765 w 32384"/>
                  <a:gd name="connsiteY1" fmla="*/ 16553 h 43222"/>
                  <a:gd name="connsiteX2" fmla="*/ 23813 w 32384"/>
                  <a:gd name="connsiteY2" fmla="*/ 21315 h 43222"/>
                  <a:gd name="connsiteX3" fmla="*/ 32385 w 32384"/>
                  <a:gd name="connsiteY3" fmla="*/ 43223 h 43222"/>
                  <a:gd name="connsiteX4" fmla="*/ 0 w 32384"/>
                  <a:gd name="connsiteY4" fmla="*/ 24173 h 43222"/>
                  <a:gd name="connsiteX5" fmla="*/ 8572 w 32384"/>
                  <a:gd name="connsiteY5" fmla="*/ 12743 h 43222"/>
                  <a:gd name="connsiteX6" fmla="*/ 7620 w 32384"/>
                  <a:gd name="connsiteY6" fmla="*/ 6075 h 43222"/>
                  <a:gd name="connsiteX7" fmla="*/ 16193 w 32384"/>
                  <a:gd name="connsiteY7" fmla="*/ 1313 h 43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43222">
                    <a:moveTo>
                      <a:pt x="16193" y="1313"/>
                    </a:moveTo>
                    <a:cubicBezTo>
                      <a:pt x="20955" y="4170"/>
                      <a:pt x="24765" y="10838"/>
                      <a:pt x="24765" y="16553"/>
                    </a:cubicBezTo>
                    <a:cubicBezTo>
                      <a:pt x="24765" y="18458"/>
                      <a:pt x="24765" y="19410"/>
                      <a:pt x="23813" y="21315"/>
                    </a:cubicBezTo>
                    <a:cubicBezTo>
                      <a:pt x="28575" y="27030"/>
                      <a:pt x="31432" y="35603"/>
                      <a:pt x="32385" y="43223"/>
                    </a:cubicBezTo>
                    <a:lnTo>
                      <a:pt x="0" y="24173"/>
                    </a:lnTo>
                    <a:cubicBezTo>
                      <a:pt x="952" y="17505"/>
                      <a:pt x="3810" y="12743"/>
                      <a:pt x="8572" y="12743"/>
                    </a:cubicBezTo>
                    <a:cubicBezTo>
                      <a:pt x="7620" y="9885"/>
                      <a:pt x="7620" y="7980"/>
                      <a:pt x="7620" y="6075"/>
                    </a:cubicBezTo>
                    <a:cubicBezTo>
                      <a:pt x="7620" y="360"/>
                      <a:pt x="11430" y="-1545"/>
                      <a:pt x="16193" y="1313"/>
                    </a:cubicBez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9051043" y="3899033"/>
                <a:ext cx="214512" cy="275072"/>
              </a:xfrm>
              <a:custGeom>
                <a:avLst/>
                <a:gdLst>
                  <a:gd name="connsiteX0" fmla="*/ 29528 w 58102"/>
                  <a:gd name="connsiteY0" fmla="*/ 3706 h 74505"/>
                  <a:gd name="connsiteX1" fmla="*/ 58103 w 58102"/>
                  <a:gd name="connsiteY1" fmla="*/ 54189 h 74505"/>
                  <a:gd name="connsiteX2" fmla="*/ 28575 w 58102"/>
                  <a:gd name="connsiteY2" fmla="*/ 70381 h 74505"/>
                  <a:gd name="connsiteX3" fmla="*/ 0 w 58102"/>
                  <a:gd name="connsiteY3" fmla="*/ 19899 h 74505"/>
                  <a:gd name="connsiteX4" fmla="*/ 29528 w 58102"/>
                  <a:gd name="connsiteY4" fmla="*/ 3706 h 74505"/>
                  <a:gd name="connsiteX5" fmla="*/ 13335 w 58102"/>
                  <a:gd name="connsiteY5" fmla="*/ 40854 h 74505"/>
                  <a:gd name="connsiteX6" fmla="*/ 45720 w 58102"/>
                  <a:gd name="connsiteY6" fmla="*/ 59904 h 74505"/>
                  <a:gd name="connsiteX7" fmla="*/ 37148 w 58102"/>
                  <a:gd name="connsiteY7" fmla="*/ 37996 h 74505"/>
                  <a:gd name="connsiteX8" fmla="*/ 38100 w 58102"/>
                  <a:gd name="connsiteY8" fmla="*/ 33234 h 74505"/>
                  <a:gd name="connsiteX9" fmla="*/ 29528 w 58102"/>
                  <a:gd name="connsiteY9" fmla="*/ 17994 h 74505"/>
                  <a:gd name="connsiteX10" fmla="*/ 20955 w 58102"/>
                  <a:gd name="connsiteY10" fmla="*/ 22756 h 74505"/>
                  <a:gd name="connsiteX11" fmla="*/ 21907 w 58102"/>
                  <a:gd name="connsiteY11" fmla="*/ 28471 h 74505"/>
                  <a:gd name="connsiteX12" fmla="*/ 13335 w 58102"/>
                  <a:gd name="connsiteY12" fmla="*/ 40854 h 74505"/>
                  <a:gd name="connsiteX13" fmla="*/ 13335 w 58102"/>
                  <a:gd name="connsiteY13" fmla="*/ 40854 h 7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02" h="74505">
                    <a:moveTo>
                      <a:pt x="29528" y="3706"/>
                    </a:moveTo>
                    <a:cubicBezTo>
                      <a:pt x="45720" y="13231"/>
                      <a:pt x="58103" y="35139"/>
                      <a:pt x="58103" y="54189"/>
                    </a:cubicBezTo>
                    <a:cubicBezTo>
                      <a:pt x="58103" y="72286"/>
                      <a:pt x="44768" y="79906"/>
                      <a:pt x="28575" y="70381"/>
                    </a:cubicBezTo>
                    <a:cubicBezTo>
                      <a:pt x="12382" y="60856"/>
                      <a:pt x="0" y="38949"/>
                      <a:pt x="0" y="19899"/>
                    </a:cubicBezTo>
                    <a:cubicBezTo>
                      <a:pt x="0" y="1801"/>
                      <a:pt x="13335" y="-4866"/>
                      <a:pt x="29528" y="3706"/>
                    </a:cubicBezTo>
                    <a:close/>
                    <a:moveTo>
                      <a:pt x="13335" y="40854"/>
                    </a:moveTo>
                    <a:lnTo>
                      <a:pt x="45720" y="59904"/>
                    </a:lnTo>
                    <a:cubicBezTo>
                      <a:pt x="44768" y="52284"/>
                      <a:pt x="41910" y="43711"/>
                      <a:pt x="37148" y="37996"/>
                    </a:cubicBezTo>
                    <a:cubicBezTo>
                      <a:pt x="38100" y="37044"/>
                      <a:pt x="38100" y="35139"/>
                      <a:pt x="38100" y="33234"/>
                    </a:cubicBezTo>
                    <a:cubicBezTo>
                      <a:pt x="38100" y="27519"/>
                      <a:pt x="34290" y="20851"/>
                      <a:pt x="29528" y="17994"/>
                    </a:cubicBezTo>
                    <a:cubicBezTo>
                      <a:pt x="24765" y="15136"/>
                      <a:pt x="20955" y="17041"/>
                      <a:pt x="20955" y="22756"/>
                    </a:cubicBezTo>
                    <a:cubicBezTo>
                      <a:pt x="20955" y="24661"/>
                      <a:pt x="20955" y="26566"/>
                      <a:pt x="21907" y="28471"/>
                    </a:cubicBezTo>
                    <a:cubicBezTo>
                      <a:pt x="17145" y="30376"/>
                      <a:pt x="14288" y="34186"/>
                      <a:pt x="13335" y="40854"/>
                    </a:cubicBezTo>
                    <a:lnTo>
                      <a:pt x="13335" y="40854"/>
                    </a:lnTo>
                    <a:close/>
                  </a:path>
                </a:pathLst>
              </a:custGeom>
              <a:solidFill>
                <a:srgbClr val="FFDF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8182438" y="2256387"/>
                <a:ext cx="689258" cy="421995"/>
              </a:xfrm>
              <a:custGeom>
                <a:avLst/>
                <a:gdLst>
                  <a:gd name="connsiteX0" fmla="*/ 186690 w 186690"/>
                  <a:gd name="connsiteY0" fmla="*/ 108585 h 114300"/>
                  <a:gd name="connsiteX1" fmla="*/ 186690 w 186690"/>
                  <a:gd name="connsiteY1" fmla="*/ 114300 h 114300"/>
                  <a:gd name="connsiteX2" fmla="*/ 0 w 186690"/>
                  <a:gd name="connsiteY2" fmla="*/ 6667 h 114300"/>
                  <a:gd name="connsiteX3" fmla="*/ 0 w 18669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690" h="114300">
                    <a:moveTo>
                      <a:pt x="186690" y="108585"/>
                    </a:moveTo>
                    <a:lnTo>
                      <a:pt x="186690" y="114300"/>
                    </a:lnTo>
                    <a:lnTo>
                      <a:pt x="0" y="6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8140239" y="2199397"/>
                <a:ext cx="770139" cy="820091"/>
              </a:xfrm>
              <a:custGeom>
                <a:avLst/>
                <a:gdLst>
                  <a:gd name="connsiteX0" fmla="*/ 196215 w 208597"/>
                  <a:gd name="connsiteY0" fmla="*/ 107828 h 222127"/>
                  <a:gd name="connsiteX1" fmla="*/ 208598 w 208597"/>
                  <a:gd name="connsiteY1" fmla="*/ 129736 h 222127"/>
                  <a:gd name="connsiteX2" fmla="*/ 208598 w 208597"/>
                  <a:gd name="connsiteY2" fmla="*/ 170693 h 222127"/>
                  <a:gd name="connsiteX3" fmla="*/ 208598 w 208597"/>
                  <a:gd name="connsiteY3" fmla="*/ 171646 h 222127"/>
                  <a:gd name="connsiteX4" fmla="*/ 208598 w 208597"/>
                  <a:gd name="connsiteY4" fmla="*/ 222128 h 222127"/>
                  <a:gd name="connsiteX5" fmla="*/ 167640 w 208597"/>
                  <a:gd name="connsiteY5" fmla="*/ 160216 h 222127"/>
                  <a:gd name="connsiteX6" fmla="*/ 12383 w 208597"/>
                  <a:gd name="connsiteY6" fmla="*/ 71633 h 222127"/>
                  <a:gd name="connsiteX7" fmla="*/ 0 w 208597"/>
                  <a:gd name="connsiteY7" fmla="*/ 49726 h 222127"/>
                  <a:gd name="connsiteX8" fmla="*/ 0 w 208597"/>
                  <a:gd name="connsiteY8" fmla="*/ 8768 h 222127"/>
                  <a:gd name="connsiteX9" fmla="*/ 12383 w 208597"/>
                  <a:gd name="connsiteY9" fmla="*/ 2101 h 222127"/>
                  <a:gd name="connsiteX10" fmla="*/ 196215 w 208597"/>
                  <a:gd name="connsiteY10" fmla="*/ 107828 h 222127"/>
                  <a:gd name="connsiteX11" fmla="*/ 198120 w 208597"/>
                  <a:gd name="connsiteY11" fmla="*/ 129736 h 222127"/>
                  <a:gd name="connsiteX12" fmla="*/ 198120 w 208597"/>
                  <a:gd name="connsiteY12" fmla="*/ 123068 h 222127"/>
                  <a:gd name="connsiteX13" fmla="*/ 11430 w 208597"/>
                  <a:gd name="connsiteY13" fmla="*/ 15436 h 222127"/>
                  <a:gd name="connsiteX14" fmla="*/ 11430 w 208597"/>
                  <a:gd name="connsiteY14" fmla="*/ 22103 h 222127"/>
                  <a:gd name="connsiteX15" fmla="*/ 198120 w 208597"/>
                  <a:gd name="connsiteY15" fmla="*/ 129736 h 222127"/>
                  <a:gd name="connsiteX16" fmla="*/ 198120 w 208597"/>
                  <a:gd name="connsiteY16" fmla="*/ 129736 h 222127"/>
                  <a:gd name="connsiteX17" fmla="*/ 198120 w 208597"/>
                  <a:gd name="connsiteY17" fmla="*/ 163073 h 222127"/>
                  <a:gd name="connsiteX18" fmla="*/ 198120 w 208597"/>
                  <a:gd name="connsiteY18" fmla="*/ 156406 h 222127"/>
                  <a:gd name="connsiteX19" fmla="*/ 11430 w 208597"/>
                  <a:gd name="connsiteY19" fmla="*/ 48773 h 222127"/>
                  <a:gd name="connsiteX20" fmla="*/ 11430 w 208597"/>
                  <a:gd name="connsiteY20" fmla="*/ 55441 h 222127"/>
                  <a:gd name="connsiteX21" fmla="*/ 198120 w 208597"/>
                  <a:gd name="connsiteY21" fmla="*/ 163073 h 222127"/>
                  <a:gd name="connsiteX22" fmla="*/ 198120 w 208597"/>
                  <a:gd name="connsiteY22" fmla="*/ 163073 h 222127"/>
                  <a:gd name="connsiteX23" fmla="*/ 198120 w 208597"/>
                  <a:gd name="connsiteY23" fmla="*/ 146881 h 222127"/>
                  <a:gd name="connsiteX24" fmla="*/ 198120 w 208597"/>
                  <a:gd name="connsiteY24" fmla="*/ 140213 h 222127"/>
                  <a:gd name="connsiteX25" fmla="*/ 11430 w 208597"/>
                  <a:gd name="connsiteY25" fmla="*/ 32580 h 222127"/>
                  <a:gd name="connsiteX26" fmla="*/ 11430 w 208597"/>
                  <a:gd name="connsiteY26" fmla="*/ 39248 h 222127"/>
                  <a:gd name="connsiteX27" fmla="*/ 198120 w 208597"/>
                  <a:gd name="connsiteY27" fmla="*/ 146881 h 222127"/>
                  <a:gd name="connsiteX28" fmla="*/ 198120 w 208597"/>
                  <a:gd name="connsiteY28" fmla="*/ 146881 h 22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8597" h="222127">
                    <a:moveTo>
                      <a:pt x="196215" y="107828"/>
                    </a:moveTo>
                    <a:cubicBezTo>
                      <a:pt x="202883" y="111638"/>
                      <a:pt x="208598" y="121163"/>
                      <a:pt x="208598" y="129736"/>
                    </a:cubicBezTo>
                    <a:lnTo>
                      <a:pt x="208598" y="170693"/>
                    </a:lnTo>
                    <a:cubicBezTo>
                      <a:pt x="208598" y="171646"/>
                      <a:pt x="208598" y="171646"/>
                      <a:pt x="208598" y="171646"/>
                    </a:cubicBezTo>
                    <a:lnTo>
                      <a:pt x="208598" y="222128"/>
                    </a:lnTo>
                    <a:lnTo>
                      <a:pt x="167640" y="160216"/>
                    </a:lnTo>
                    <a:lnTo>
                      <a:pt x="12383" y="71633"/>
                    </a:lnTo>
                    <a:cubicBezTo>
                      <a:pt x="5715" y="67823"/>
                      <a:pt x="0" y="58298"/>
                      <a:pt x="0" y="49726"/>
                    </a:cubicBezTo>
                    <a:lnTo>
                      <a:pt x="0" y="8768"/>
                    </a:lnTo>
                    <a:cubicBezTo>
                      <a:pt x="0" y="1148"/>
                      <a:pt x="5715" y="-2662"/>
                      <a:pt x="12383" y="2101"/>
                    </a:cubicBezTo>
                    <a:lnTo>
                      <a:pt x="196215" y="107828"/>
                    </a:lnTo>
                    <a:close/>
                    <a:moveTo>
                      <a:pt x="198120" y="129736"/>
                    </a:moveTo>
                    <a:lnTo>
                      <a:pt x="198120" y="123068"/>
                    </a:lnTo>
                    <a:lnTo>
                      <a:pt x="11430" y="15436"/>
                    </a:lnTo>
                    <a:lnTo>
                      <a:pt x="11430" y="22103"/>
                    </a:lnTo>
                    <a:lnTo>
                      <a:pt x="198120" y="129736"/>
                    </a:lnTo>
                    <a:lnTo>
                      <a:pt x="198120" y="129736"/>
                    </a:lnTo>
                    <a:close/>
                    <a:moveTo>
                      <a:pt x="198120" y="163073"/>
                    </a:moveTo>
                    <a:lnTo>
                      <a:pt x="198120" y="156406"/>
                    </a:lnTo>
                    <a:lnTo>
                      <a:pt x="11430" y="48773"/>
                    </a:lnTo>
                    <a:lnTo>
                      <a:pt x="11430" y="55441"/>
                    </a:lnTo>
                    <a:lnTo>
                      <a:pt x="198120" y="163073"/>
                    </a:lnTo>
                    <a:lnTo>
                      <a:pt x="198120" y="163073"/>
                    </a:lnTo>
                    <a:close/>
                    <a:moveTo>
                      <a:pt x="198120" y="146881"/>
                    </a:moveTo>
                    <a:lnTo>
                      <a:pt x="198120" y="140213"/>
                    </a:lnTo>
                    <a:lnTo>
                      <a:pt x="11430" y="32580"/>
                    </a:lnTo>
                    <a:lnTo>
                      <a:pt x="11430" y="39248"/>
                    </a:lnTo>
                    <a:lnTo>
                      <a:pt x="198120" y="146881"/>
                    </a:lnTo>
                    <a:lnTo>
                      <a:pt x="198120" y="146881"/>
                    </a:ln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8182438" y="2379470"/>
                <a:ext cx="689258" cy="421995"/>
              </a:xfrm>
              <a:custGeom>
                <a:avLst/>
                <a:gdLst>
                  <a:gd name="connsiteX0" fmla="*/ 186690 w 186690"/>
                  <a:gd name="connsiteY0" fmla="*/ 108585 h 114300"/>
                  <a:gd name="connsiteX1" fmla="*/ 186690 w 186690"/>
                  <a:gd name="connsiteY1" fmla="*/ 114300 h 114300"/>
                  <a:gd name="connsiteX2" fmla="*/ 0 w 186690"/>
                  <a:gd name="connsiteY2" fmla="*/ 6667 h 114300"/>
                  <a:gd name="connsiteX3" fmla="*/ 0 w 18669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690" h="114300">
                    <a:moveTo>
                      <a:pt x="186690" y="108585"/>
                    </a:moveTo>
                    <a:lnTo>
                      <a:pt x="186690" y="114300"/>
                    </a:lnTo>
                    <a:lnTo>
                      <a:pt x="0" y="6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8182438" y="2319686"/>
                <a:ext cx="689258" cy="421995"/>
              </a:xfrm>
              <a:custGeom>
                <a:avLst/>
                <a:gdLst>
                  <a:gd name="connsiteX0" fmla="*/ 186690 w 186690"/>
                  <a:gd name="connsiteY0" fmla="*/ 107633 h 114300"/>
                  <a:gd name="connsiteX1" fmla="*/ 186690 w 186690"/>
                  <a:gd name="connsiteY1" fmla="*/ 114300 h 114300"/>
                  <a:gd name="connsiteX2" fmla="*/ 0 w 186690"/>
                  <a:gd name="connsiteY2" fmla="*/ 6668 h 114300"/>
                  <a:gd name="connsiteX3" fmla="*/ 0 w 18669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690" h="114300">
                    <a:moveTo>
                      <a:pt x="186690" y="107633"/>
                    </a:moveTo>
                    <a:lnTo>
                      <a:pt x="186690" y="114300"/>
                    </a:lnTo>
                    <a:lnTo>
                      <a:pt x="0" y="6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/>
              <p:cNvSpPr/>
              <p:nvPr/>
            </p:nvSpPr>
            <p:spPr>
              <a:xfrm>
                <a:off x="8790817" y="2193087"/>
                <a:ext cx="734972" cy="446609"/>
              </a:xfrm>
              <a:custGeom>
                <a:avLst/>
                <a:gdLst>
                  <a:gd name="connsiteX0" fmla="*/ 199073 w 199072"/>
                  <a:gd name="connsiteY0" fmla="*/ 114300 h 120967"/>
                  <a:gd name="connsiteX1" fmla="*/ 199073 w 199072"/>
                  <a:gd name="connsiteY1" fmla="*/ 120968 h 120967"/>
                  <a:gd name="connsiteX2" fmla="*/ 0 w 199072"/>
                  <a:gd name="connsiteY2" fmla="*/ 6667 h 120967"/>
                  <a:gd name="connsiteX3" fmla="*/ 0 w 199072"/>
                  <a:gd name="connsiteY3" fmla="*/ 0 h 120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072" h="120967">
                    <a:moveTo>
                      <a:pt x="199073" y="114300"/>
                    </a:moveTo>
                    <a:lnTo>
                      <a:pt x="199073" y="120968"/>
                    </a:lnTo>
                    <a:lnTo>
                      <a:pt x="0" y="6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8752132" y="1997076"/>
                <a:ext cx="819371" cy="705000"/>
              </a:xfrm>
              <a:custGeom>
                <a:avLst/>
                <a:gdLst>
                  <a:gd name="connsiteX0" fmla="*/ 208597 w 221932"/>
                  <a:gd name="connsiteY0" fmla="*/ 115003 h 190954"/>
                  <a:gd name="connsiteX1" fmla="*/ 221933 w 221932"/>
                  <a:gd name="connsiteY1" fmla="*/ 137863 h 190954"/>
                  <a:gd name="connsiteX2" fmla="*/ 221933 w 221932"/>
                  <a:gd name="connsiteY2" fmla="*/ 181678 h 190954"/>
                  <a:gd name="connsiteX3" fmla="*/ 208597 w 221932"/>
                  <a:gd name="connsiteY3" fmla="*/ 189298 h 190954"/>
                  <a:gd name="connsiteX4" fmla="*/ 43815 w 221932"/>
                  <a:gd name="connsiteY4" fmla="*/ 94048 h 190954"/>
                  <a:gd name="connsiteX5" fmla="*/ 0 w 221932"/>
                  <a:gd name="connsiteY5" fmla="*/ 109288 h 190954"/>
                  <a:gd name="connsiteX6" fmla="*/ 0 w 221932"/>
                  <a:gd name="connsiteY6" fmla="*/ 54996 h 190954"/>
                  <a:gd name="connsiteX7" fmla="*/ 0 w 221932"/>
                  <a:gd name="connsiteY7" fmla="*/ 53091 h 190954"/>
                  <a:gd name="connsiteX8" fmla="*/ 0 w 221932"/>
                  <a:gd name="connsiteY8" fmla="*/ 9276 h 190954"/>
                  <a:gd name="connsiteX9" fmla="*/ 13335 w 221932"/>
                  <a:gd name="connsiteY9" fmla="*/ 1656 h 190954"/>
                  <a:gd name="connsiteX10" fmla="*/ 208597 w 221932"/>
                  <a:gd name="connsiteY10" fmla="*/ 115003 h 190954"/>
                  <a:gd name="connsiteX11" fmla="*/ 209550 w 221932"/>
                  <a:gd name="connsiteY11" fmla="*/ 156913 h 190954"/>
                  <a:gd name="connsiteX12" fmla="*/ 209550 w 221932"/>
                  <a:gd name="connsiteY12" fmla="*/ 150246 h 190954"/>
                  <a:gd name="connsiteX13" fmla="*/ 10478 w 221932"/>
                  <a:gd name="connsiteY13" fmla="*/ 35946 h 190954"/>
                  <a:gd name="connsiteX14" fmla="*/ 10478 w 221932"/>
                  <a:gd name="connsiteY14" fmla="*/ 42613 h 190954"/>
                  <a:gd name="connsiteX15" fmla="*/ 209550 w 221932"/>
                  <a:gd name="connsiteY15" fmla="*/ 156913 h 190954"/>
                  <a:gd name="connsiteX16" fmla="*/ 209550 w 221932"/>
                  <a:gd name="connsiteY16" fmla="*/ 156913 h 190954"/>
                  <a:gd name="connsiteX17" fmla="*/ 209550 w 221932"/>
                  <a:gd name="connsiteY17" fmla="*/ 174058 h 190954"/>
                  <a:gd name="connsiteX18" fmla="*/ 209550 w 221932"/>
                  <a:gd name="connsiteY18" fmla="*/ 167391 h 190954"/>
                  <a:gd name="connsiteX19" fmla="*/ 10478 w 221932"/>
                  <a:gd name="connsiteY19" fmla="*/ 53091 h 190954"/>
                  <a:gd name="connsiteX20" fmla="*/ 10478 w 221932"/>
                  <a:gd name="connsiteY20" fmla="*/ 59758 h 190954"/>
                  <a:gd name="connsiteX21" fmla="*/ 209550 w 221932"/>
                  <a:gd name="connsiteY21" fmla="*/ 174058 h 190954"/>
                  <a:gd name="connsiteX22" fmla="*/ 209550 w 221932"/>
                  <a:gd name="connsiteY22" fmla="*/ 174058 h 190954"/>
                  <a:gd name="connsiteX23" fmla="*/ 209550 w 221932"/>
                  <a:gd name="connsiteY23" fmla="*/ 138816 h 190954"/>
                  <a:gd name="connsiteX24" fmla="*/ 209550 w 221932"/>
                  <a:gd name="connsiteY24" fmla="*/ 132148 h 190954"/>
                  <a:gd name="connsiteX25" fmla="*/ 10478 w 221932"/>
                  <a:gd name="connsiteY25" fmla="*/ 16896 h 190954"/>
                  <a:gd name="connsiteX26" fmla="*/ 10478 w 221932"/>
                  <a:gd name="connsiteY26" fmla="*/ 23563 h 190954"/>
                  <a:gd name="connsiteX27" fmla="*/ 209550 w 221932"/>
                  <a:gd name="connsiteY27" fmla="*/ 138816 h 190954"/>
                  <a:gd name="connsiteX28" fmla="*/ 209550 w 221932"/>
                  <a:gd name="connsiteY28" fmla="*/ 138816 h 190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1932" h="190954">
                    <a:moveTo>
                      <a:pt x="208597" y="115003"/>
                    </a:moveTo>
                    <a:cubicBezTo>
                      <a:pt x="216218" y="118813"/>
                      <a:pt x="221933" y="129291"/>
                      <a:pt x="221933" y="137863"/>
                    </a:cubicBezTo>
                    <a:lnTo>
                      <a:pt x="221933" y="181678"/>
                    </a:lnTo>
                    <a:cubicBezTo>
                      <a:pt x="221933" y="190251"/>
                      <a:pt x="216218" y="193108"/>
                      <a:pt x="208597" y="189298"/>
                    </a:cubicBezTo>
                    <a:lnTo>
                      <a:pt x="43815" y="94048"/>
                    </a:lnTo>
                    <a:lnTo>
                      <a:pt x="0" y="109288"/>
                    </a:lnTo>
                    <a:lnTo>
                      <a:pt x="0" y="54996"/>
                    </a:lnTo>
                    <a:cubicBezTo>
                      <a:pt x="0" y="54043"/>
                      <a:pt x="0" y="54043"/>
                      <a:pt x="0" y="53091"/>
                    </a:cubicBezTo>
                    <a:lnTo>
                      <a:pt x="0" y="9276"/>
                    </a:lnTo>
                    <a:cubicBezTo>
                      <a:pt x="0" y="703"/>
                      <a:pt x="5715" y="-2154"/>
                      <a:pt x="13335" y="1656"/>
                    </a:cubicBezTo>
                    <a:lnTo>
                      <a:pt x="208597" y="115003"/>
                    </a:lnTo>
                    <a:close/>
                    <a:moveTo>
                      <a:pt x="209550" y="156913"/>
                    </a:moveTo>
                    <a:lnTo>
                      <a:pt x="209550" y="150246"/>
                    </a:lnTo>
                    <a:lnTo>
                      <a:pt x="10478" y="35946"/>
                    </a:lnTo>
                    <a:lnTo>
                      <a:pt x="10478" y="42613"/>
                    </a:lnTo>
                    <a:lnTo>
                      <a:pt x="209550" y="156913"/>
                    </a:lnTo>
                    <a:lnTo>
                      <a:pt x="209550" y="156913"/>
                    </a:lnTo>
                    <a:close/>
                    <a:moveTo>
                      <a:pt x="209550" y="174058"/>
                    </a:moveTo>
                    <a:lnTo>
                      <a:pt x="209550" y="167391"/>
                    </a:lnTo>
                    <a:lnTo>
                      <a:pt x="10478" y="53091"/>
                    </a:lnTo>
                    <a:lnTo>
                      <a:pt x="10478" y="59758"/>
                    </a:lnTo>
                    <a:lnTo>
                      <a:pt x="209550" y="174058"/>
                    </a:lnTo>
                    <a:lnTo>
                      <a:pt x="209550" y="174058"/>
                    </a:lnTo>
                    <a:close/>
                    <a:moveTo>
                      <a:pt x="209550" y="138816"/>
                    </a:moveTo>
                    <a:lnTo>
                      <a:pt x="209550" y="132148"/>
                    </a:lnTo>
                    <a:lnTo>
                      <a:pt x="10478" y="16896"/>
                    </a:lnTo>
                    <a:lnTo>
                      <a:pt x="10478" y="23563"/>
                    </a:lnTo>
                    <a:lnTo>
                      <a:pt x="209550" y="138816"/>
                    </a:lnTo>
                    <a:lnTo>
                      <a:pt x="209550" y="138816"/>
                    </a:ln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/>
              <p:cNvSpPr/>
              <p:nvPr/>
            </p:nvSpPr>
            <p:spPr>
              <a:xfrm>
                <a:off x="8790817" y="2129788"/>
                <a:ext cx="734972" cy="446609"/>
              </a:xfrm>
              <a:custGeom>
                <a:avLst/>
                <a:gdLst>
                  <a:gd name="connsiteX0" fmla="*/ 199073 w 199072"/>
                  <a:gd name="connsiteY0" fmla="*/ 114300 h 120967"/>
                  <a:gd name="connsiteX1" fmla="*/ 199073 w 199072"/>
                  <a:gd name="connsiteY1" fmla="*/ 120968 h 120967"/>
                  <a:gd name="connsiteX2" fmla="*/ 0 w 199072"/>
                  <a:gd name="connsiteY2" fmla="*/ 6667 h 120967"/>
                  <a:gd name="connsiteX3" fmla="*/ 0 w 199072"/>
                  <a:gd name="connsiteY3" fmla="*/ 0 h 120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072" h="120967">
                    <a:moveTo>
                      <a:pt x="199073" y="114300"/>
                    </a:moveTo>
                    <a:lnTo>
                      <a:pt x="199073" y="120968"/>
                    </a:lnTo>
                    <a:lnTo>
                      <a:pt x="0" y="6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/>
              <p:cNvSpPr/>
              <p:nvPr/>
            </p:nvSpPr>
            <p:spPr>
              <a:xfrm>
                <a:off x="8790817" y="2059455"/>
                <a:ext cx="734972" cy="450124"/>
              </a:xfrm>
              <a:custGeom>
                <a:avLst/>
                <a:gdLst>
                  <a:gd name="connsiteX0" fmla="*/ 199073 w 199072"/>
                  <a:gd name="connsiteY0" fmla="*/ 115253 h 121919"/>
                  <a:gd name="connsiteX1" fmla="*/ 199073 w 199072"/>
                  <a:gd name="connsiteY1" fmla="*/ 121920 h 121919"/>
                  <a:gd name="connsiteX2" fmla="*/ 0 w 199072"/>
                  <a:gd name="connsiteY2" fmla="*/ 6667 h 121919"/>
                  <a:gd name="connsiteX3" fmla="*/ 0 w 199072"/>
                  <a:gd name="connsiteY3" fmla="*/ 0 h 121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072" h="121919">
                    <a:moveTo>
                      <a:pt x="199073" y="115253"/>
                    </a:moveTo>
                    <a:lnTo>
                      <a:pt x="199073" y="121920"/>
                    </a:lnTo>
                    <a:lnTo>
                      <a:pt x="0" y="6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/>
              <p:cNvSpPr/>
              <p:nvPr/>
            </p:nvSpPr>
            <p:spPr>
              <a:xfrm>
                <a:off x="8498935" y="2016632"/>
                <a:ext cx="119565" cy="158870"/>
              </a:xfrm>
              <a:custGeom>
                <a:avLst/>
                <a:gdLst>
                  <a:gd name="connsiteX0" fmla="*/ 16193 w 32385"/>
                  <a:gd name="connsiteY0" fmla="*/ 1121 h 43031"/>
                  <a:gd name="connsiteX1" fmla="*/ 24765 w 32385"/>
                  <a:gd name="connsiteY1" fmla="*/ 16361 h 43031"/>
                  <a:gd name="connsiteX2" fmla="*/ 23813 w 32385"/>
                  <a:gd name="connsiteY2" fmla="*/ 21124 h 43031"/>
                  <a:gd name="connsiteX3" fmla="*/ 32385 w 32385"/>
                  <a:gd name="connsiteY3" fmla="*/ 43031 h 43031"/>
                  <a:gd name="connsiteX4" fmla="*/ 0 w 32385"/>
                  <a:gd name="connsiteY4" fmla="*/ 23981 h 43031"/>
                  <a:gd name="connsiteX5" fmla="*/ 8573 w 32385"/>
                  <a:gd name="connsiteY5" fmla="*/ 12551 h 43031"/>
                  <a:gd name="connsiteX6" fmla="*/ 7620 w 32385"/>
                  <a:gd name="connsiteY6" fmla="*/ 6836 h 43031"/>
                  <a:gd name="connsiteX7" fmla="*/ 16193 w 32385"/>
                  <a:gd name="connsiteY7" fmla="*/ 1121 h 4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5" h="43031">
                    <a:moveTo>
                      <a:pt x="16193" y="1121"/>
                    </a:moveTo>
                    <a:cubicBezTo>
                      <a:pt x="20955" y="3979"/>
                      <a:pt x="24765" y="10646"/>
                      <a:pt x="24765" y="16361"/>
                    </a:cubicBezTo>
                    <a:cubicBezTo>
                      <a:pt x="24765" y="18266"/>
                      <a:pt x="23813" y="19219"/>
                      <a:pt x="23813" y="21124"/>
                    </a:cubicBezTo>
                    <a:cubicBezTo>
                      <a:pt x="28575" y="26839"/>
                      <a:pt x="31433" y="35411"/>
                      <a:pt x="32385" y="43031"/>
                    </a:cubicBezTo>
                    <a:lnTo>
                      <a:pt x="0" y="23981"/>
                    </a:lnTo>
                    <a:cubicBezTo>
                      <a:pt x="953" y="17314"/>
                      <a:pt x="3810" y="12551"/>
                      <a:pt x="8573" y="12551"/>
                    </a:cubicBezTo>
                    <a:cubicBezTo>
                      <a:pt x="7620" y="10646"/>
                      <a:pt x="7620" y="8741"/>
                      <a:pt x="7620" y="6836"/>
                    </a:cubicBezTo>
                    <a:cubicBezTo>
                      <a:pt x="6668" y="1121"/>
                      <a:pt x="10478" y="-1736"/>
                      <a:pt x="16193" y="1121"/>
                    </a:cubicBez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/>
              <p:cNvSpPr/>
              <p:nvPr/>
            </p:nvSpPr>
            <p:spPr>
              <a:xfrm>
                <a:off x="8449702" y="1952794"/>
                <a:ext cx="214512" cy="276619"/>
              </a:xfrm>
              <a:custGeom>
                <a:avLst/>
                <a:gdLst>
                  <a:gd name="connsiteX0" fmla="*/ 29527 w 58102"/>
                  <a:gd name="connsiteY0" fmla="*/ 4125 h 74924"/>
                  <a:gd name="connsiteX1" fmla="*/ 58102 w 58102"/>
                  <a:gd name="connsiteY1" fmla="*/ 54607 h 74924"/>
                  <a:gd name="connsiteX2" fmla="*/ 28575 w 58102"/>
                  <a:gd name="connsiteY2" fmla="*/ 70800 h 74924"/>
                  <a:gd name="connsiteX3" fmla="*/ 0 w 58102"/>
                  <a:gd name="connsiteY3" fmla="*/ 20317 h 74924"/>
                  <a:gd name="connsiteX4" fmla="*/ 29527 w 58102"/>
                  <a:gd name="connsiteY4" fmla="*/ 4125 h 74924"/>
                  <a:gd name="connsiteX5" fmla="*/ 12382 w 58102"/>
                  <a:gd name="connsiteY5" fmla="*/ 41272 h 74924"/>
                  <a:gd name="connsiteX6" fmla="*/ 44768 w 58102"/>
                  <a:gd name="connsiteY6" fmla="*/ 60322 h 74924"/>
                  <a:gd name="connsiteX7" fmla="*/ 36195 w 58102"/>
                  <a:gd name="connsiteY7" fmla="*/ 38415 h 74924"/>
                  <a:gd name="connsiteX8" fmla="*/ 37147 w 58102"/>
                  <a:gd name="connsiteY8" fmla="*/ 33652 h 74924"/>
                  <a:gd name="connsiteX9" fmla="*/ 28575 w 58102"/>
                  <a:gd name="connsiteY9" fmla="*/ 18412 h 74924"/>
                  <a:gd name="connsiteX10" fmla="*/ 20002 w 58102"/>
                  <a:gd name="connsiteY10" fmla="*/ 23175 h 74924"/>
                  <a:gd name="connsiteX11" fmla="*/ 20955 w 58102"/>
                  <a:gd name="connsiteY11" fmla="*/ 28890 h 74924"/>
                  <a:gd name="connsiteX12" fmla="*/ 12382 w 58102"/>
                  <a:gd name="connsiteY12" fmla="*/ 41272 h 74924"/>
                  <a:gd name="connsiteX13" fmla="*/ 12382 w 58102"/>
                  <a:gd name="connsiteY13" fmla="*/ 41272 h 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02" h="74924">
                    <a:moveTo>
                      <a:pt x="29527" y="4125"/>
                    </a:moveTo>
                    <a:cubicBezTo>
                      <a:pt x="45720" y="13650"/>
                      <a:pt x="58102" y="35557"/>
                      <a:pt x="58102" y="54607"/>
                    </a:cubicBezTo>
                    <a:cubicBezTo>
                      <a:pt x="58102" y="72705"/>
                      <a:pt x="44768" y="80325"/>
                      <a:pt x="28575" y="70800"/>
                    </a:cubicBezTo>
                    <a:cubicBezTo>
                      <a:pt x="12382" y="61275"/>
                      <a:pt x="0" y="39367"/>
                      <a:pt x="0" y="20317"/>
                    </a:cubicBezTo>
                    <a:cubicBezTo>
                      <a:pt x="0" y="2220"/>
                      <a:pt x="13335" y="-5400"/>
                      <a:pt x="29527" y="4125"/>
                    </a:cubicBezTo>
                    <a:close/>
                    <a:moveTo>
                      <a:pt x="12382" y="41272"/>
                    </a:moveTo>
                    <a:lnTo>
                      <a:pt x="44768" y="60322"/>
                    </a:lnTo>
                    <a:cubicBezTo>
                      <a:pt x="43815" y="52702"/>
                      <a:pt x="40957" y="44130"/>
                      <a:pt x="36195" y="38415"/>
                    </a:cubicBezTo>
                    <a:cubicBezTo>
                      <a:pt x="37147" y="37462"/>
                      <a:pt x="37147" y="35557"/>
                      <a:pt x="37147" y="33652"/>
                    </a:cubicBezTo>
                    <a:cubicBezTo>
                      <a:pt x="37147" y="27937"/>
                      <a:pt x="33338" y="21270"/>
                      <a:pt x="28575" y="18412"/>
                    </a:cubicBezTo>
                    <a:cubicBezTo>
                      <a:pt x="23813" y="15555"/>
                      <a:pt x="20002" y="17460"/>
                      <a:pt x="20002" y="23175"/>
                    </a:cubicBezTo>
                    <a:cubicBezTo>
                      <a:pt x="20002" y="25080"/>
                      <a:pt x="20002" y="26985"/>
                      <a:pt x="20955" y="28890"/>
                    </a:cubicBezTo>
                    <a:cubicBezTo>
                      <a:pt x="17145" y="29842"/>
                      <a:pt x="13335" y="34605"/>
                      <a:pt x="12382" y="41272"/>
                    </a:cubicBezTo>
                    <a:lnTo>
                      <a:pt x="12382" y="41272"/>
                    </a:lnTo>
                    <a:close/>
                  </a:path>
                </a:pathLst>
              </a:custGeom>
              <a:solidFill>
                <a:srgbClr val="FF4C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/>
              <p:cNvSpPr/>
              <p:nvPr/>
            </p:nvSpPr>
            <p:spPr>
              <a:xfrm>
                <a:off x="9100279" y="2859917"/>
                <a:ext cx="119561" cy="159575"/>
              </a:xfrm>
              <a:custGeom>
                <a:avLst/>
                <a:gdLst>
                  <a:gd name="connsiteX0" fmla="*/ 16193 w 32384"/>
                  <a:gd name="connsiteY0" fmla="*/ 1313 h 43222"/>
                  <a:gd name="connsiteX1" fmla="*/ 24765 w 32384"/>
                  <a:gd name="connsiteY1" fmla="*/ 16553 h 43222"/>
                  <a:gd name="connsiteX2" fmla="*/ 23813 w 32384"/>
                  <a:gd name="connsiteY2" fmla="*/ 21315 h 43222"/>
                  <a:gd name="connsiteX3" fmla="*/ 32385 w 32384"/>
                  <a:gd name="connsiteY3" fmla="*/ 43223 h 43222"/>
                  <a:gd name="connsiteX4" fmla="*/ 0 w 32384"/>
                  <a:gd name="connsiteY4" fmla="*/ 24173 h 43222"/>
                  <a:gd name="connsiteX5" fmla="*/ 8572 w 32384"/>
                  <a:gd name="connsiteY5" fmla="*/ 12743 h 43222"/>
                  <a:gd name="connsiteX6" fmla="*/ 7620 w 32384"/>
                  <a:gd name="connsiteY6" fmla="*/ 6075 h 43222"/>
                  <a:gd name="connsiteX7" fmla="*/ 16193 w 32384"/>
                  <a:gd name="connsiteY7" fmla="*/ 1313 h 43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43222">
                    <a:moveTo>
                      <a:pt x="16193" y="1313"/>
                    </a:moveTo>
                    <a:cubicBezTo>
                      <a:pt x="20955" y="4170"/>
                      <a:pt x="24765" y="10838"/>
                      <a:pt x="24765" y="16553"/>
                    </a:cubicBezTo>
                    <a:cubicBezTo>
                      <a:pt x="24765" y="18458"/>
                      <a:pt x="24765" y="19410"/>
                      <a:pt x="23813" y="21315"/>
                    </a:cubicBezTo>
                    <a:cubicBezTo>
                      <a:pt x="28575" y="27030"/>
                      <a:pt x="31432" y="35603"/>
                      <a:pt x="32385" y="43223"/>
                    </a:cubicBezTo>
                    <a:lnTo>
                      <a:pt x="0" y="24173"/>
                    </a:lnTo>
                    <a:cubicBezTo>
                      <a:pt x="952" y="17505"/>
                      <a:pt x="3810" y="12743"/>
                      <a:pt x="8572" y="12743"/>
                    </a:cubicBezTo>
                    <a:cubicBezTo>
                      <a:pt x="7620" y="9885"/>
                      <a:pt x="7620" y="7980"/>
                      <a:pt x="7620" y="6075"/>
                    </a:cubicBezTo>
                    <a:cubicBezTo>
                      <a:pt x="7620" y="360"/>
                      <a:pt x="11430" y="-1545"/>
                      <a:pt x="16193" y="1313"/>
                    </a:cubicBezTo>
                    <a:close/>
                  </a:path>
                </a:pathLst>
              </a:custGeom>
              <a:solidFill>
                <a:srgbClr val="F8F9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/>
              <p:cNvSpPr/>
              <p:nvPr/>
            </p:nvSpPr>
            <p:spPr>
              <a:xfrm>
                <a:off x="9051043" y="2795433"/>
                <a:ext cx="214512" cy="274455"/>
              </a:xfrm>
              <a:custGeom>
                <a:avLst/>
                <a:gdLst>
                  <a:gd name="connsiteX0" fmla="*/ 29528 w 58102"/>
                  <a:gd name="connsiteY0" fmla="*/ 3539 h 74338"/>
                  <a:gd name="connsiteX1" fmla="*/ 58103 w 58102"/>
                  <a:gd name="connsiteY1" fmla="*/ 54021 h 74338"/>
                  <a:gd name="connsiteX2" fmla="*/ 28575 w 58102"/>
                  <a:gd name="connsiteY2" fmla="*/ 70214 h 74338"/>
                  <a:gd name="connsiteX3" fmla="*/ 0 w 58102"/>
                  <a:gd name="connsiteY3" fmla="*/ 19731 h 74338"/>
                  <a:gd name="connsiteX4" fmla="*/ 29528 w 58102"/>
                  <a:gd name="connsiteY4" fmla="*/ 3539 h 74338"/>
                  <a:gd name="connsiteX5" fmla="*/ 13335 w 58102"/>
                  <a:gd name="connsiteY5" fmla="*/ 40686 h 74338"/>
                  <a:gd name="connsiteX6" fmla="*/ 45720 w 58102"/>
                  <a:gd name="connsiteY6" fmla="*/ 59736 h 74338"/>
                  <a:gd name="connsiteX7" fmla="*/ 37148 w 58102"/>
                  <a:gd name="connsiteY7" fmla="*/ 37829 h 74338"/>
                  <a:gd name="connsiteX8" fmla="*/ 38100 w 58102"/>
                  <a:gd name="connsiteY8" fmla="*/ 33066 h 74338"/>
                  <a:gd name="connsiteX9" fmla="*/ 29528 w 58102"/>
                  <a:gd name="connsiteY9" fmla="*/ 17826 h 74338"/>
                  <a:gd name="connsiteX10" fmla="*/ 20955 w 58102"/>
                  <a:gd name="connsiteY10" fmla="*/ 22589 h 74338"/>
                  <a:gd name="connsiteX11" fmla="*/ 21907 w 58102"/>
                  <a:gd name="connsiteY11" fmla="*/ 28304 h 74338"/>
                  <a:gd name="connsiteX12" fmla="*/ 13335 w 58102"/>
                  <a:gd name="connsiteY12" fmla="*/ 40686 h 74338"/>
                  <a:gd name="connsiteX13" fmla="*/ 13335 w 58102"/>
                  <a:gd name="connsiteY13" fmla="*/ 40686 h 7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02" h="74338">
                    <a:moveTo>
                      <a:pt x="29528" y="3539"/>
                    </a:moveTo>
                    <a:cubicBezTo>
                      <a:pt x="45720" y="13064"/>
                      <a:pt x="58103" y="34971"/>
                      <a:pt x="58103" y="54021"/>
                    </a:cubicBezTo>
                    <a:cubicBezTo>
                      <a:pt x="58103" y="72119"/>
                      <a:pt x="44768" y="79739"/>
                      <a:pt x="28575" y="70214"/>
                    </a:cubicBezTo>
                    <a:cubicBezTo>
                      <a:pt x="12382" y="60689"/>
                      <a:pt x="0" y="38781"/>
                      <a:pt x="0" y="19731"/>
                    </a:cubicBezTo>
                    <a:cubicBezTo>
                      <a:pt x="0" y="2586"/>
                      <a:pt x="13335" y="-5034"/>
                      <a:pt x="29528" y="3539"/>
                    </a:cubicBezTo>
                    <a:close/>
                    <a:moveTo>
                      <a:pt x="13335" y="40686"/>
                    </a:moveTo>
                    <a:lnTo>
                      <a:pt x="45720" y="59736"/>
                    </a:lnTo>
                    <a:cubicBezTo>
                      <a:pt x="44768" y="52116"/>
                      <a:pt x="41910" y="43544"/>
                      <a:pt x="37148" y="37829"/>
                    </a:cubicBezTo>
                    <a:cubicBezTo>
                      <a:pt x="38100" y="36876"/>
                      <a:pt x="38100" y="34971"/>
                      <a:pt x="38100" y="33066"/>
                    </a:cubicBezTo>
                    <a:cubicBezTo>
                      <a:pt x="38100" y="27351"/>
                      <a:pt x="34290" y="20684"/>
                      <a:pt x="29528" y="17826"/>
                    </a:cubicBezTo>
                    <a:cubicBezTo>
                      <a:pt x="24765" y="14969"/>
                      <a:pt x="20955" y="16874"/>
                      <a:pt x="20955" y="22589"/>
                    </a:cubicBezTo>
                    <a:cubicBezTo>
                      <a:pt x="20955" y="24494"/>
                      <a:pt x="20955" y="26399"/>
                      <a:pt x="21907" y="28304"/>
                    </a:cubicBezTo>
                    <a:cubicBezTo>
                      <a:pt x="17145" y="30209"/>
                      <a:pt x="14288" y="34019"/>
                      <a:pt x="13335" y="40686"/>
                    </a:cubicBezTo>
                    <a:lnTo>
                      <a:pt x="13335" y="40686"/>
                    </a:lnTo>
                    <a:close/>
                  </a:path>
                </a:pathLst>
              </a:custGeom>
              <a:solidFill>
                <a:srgbClr val="FFDF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7228114" y="2328731"/>
              <a:ext cx="1630833" cy="2867553"/>
              <a:chOff x="7228114" y="2328731"/>
              <a:chExt cx="1630833" cy="2867553"/>
            </a:xfrm>
          </p:grpSpPr>
          <p:sp>
            <p:nvSpPr>
              <p:cNvPr id="200" name="Freeform: Shape 194"/>
              <p:cNvSpPr/>
              <p:nvPr/>
            </p:nvSpPr>
            <p:spPr>
              <a:xfrm>
                <a:off x="7228114" y="4251193"/>
                <a:ext cx="1630833" cy="945091"/>
              </a:xfrm>
              <a:custGeom>
                <a:avLst/>
                <a:gdLst>
                  <a:gd name="connsiteX0" fmla="*/ 376595 w 441722"/>
                  <a:gd name="connsiteY0" fmla="*/ 37862 h 255984"/>
                  <a:gd name="connsiteX1" fmla="*/ 377548 w 441722"/>
                  <a:gd name="connsiteY1" fmla="*/ 218837 h 255984"/>
                  <a:gd name="connsiteX2" fmla="*/ 65128 w 441722"/>
                  <a:gd name="connsiteY2" fmla="*/ 218837 h 255984"/>
                  <a:gd name="connsiteX3" fmla="*/ 64175 w 441722"/>
                  <a:gd name="connsiteY3" fmla="*/ 37862 h 255984"/>
                  <a:gd name="connsiteX4" fmla="*/ 376595 w 441722"/>
                  <a:gd name="connsiteY4" fmla="*/ 37862 h 25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722" h="255984">
                    <a:moveTo>
                      <a:pt x="376595" y="37862"/>
                    </a:moveTo>
                    <a:cubicBezTo>
                      <a:pt x="463273" y="87392"/>
                      <a:pt x="463273" y="168354"/>
                      <a:pt x="377548" y="218837"/>
                    </a:cubicBezTo>
                    <a:cubicBezTo>
                      <a:pt x="291823" y="268367"/>
                      <a:pt x="151805" y="268367"/>
                      <a:pt x="65128" y="218837"/>
                    </a:cubicBezTo>
                    <a:cubicBezTo>
                      <a:pt x="-21550" y="169307"/>
                      <a:pt x="-21550" y="88344"/>
                      <a:pt x="64175" y="37862"/>
                    </a:cubicBezTo>
                    <a:cubicBezTo>
                      <a:pt x="150853" y="-12621"/>
                      <a:pt x="289918" y="-12621"/>
                      <a:pt x="376595" y="378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195"/>
              <p:cNvSpPr/>
              <p:nvPr/>
            </p:nvSpPr>
            <p:spPr>
              <a:xfrm>
                <a:off x="7334491" y="4225696"/>
                <a:ext cx="1505997" cy="874759"/>
              </a:xfrm>
              <a:custGeom>
                <a:avLst/>
                <a:gdLst>
                  <a:gd name="connsiteX0" fmla="*/ 347782 w 407909"/>
                  <a:gd name="connsiteY0" fmla="*/ 34290 h 236934"/>
                  <a:gd name="connsiteX1" fmla="*/ 348735 w 407909"/>
                  <a:gd name="connsiteY1" fmla="*/ 201930 h 236934"/>
                  <a:gd name="connsiteX2" fmla="*/ 60127 w 407909"/>
                  <a:gd name="connsiteY2" fmla="*/ 201930 h 236934"/>
                  <a:gd name="connsiteX3" fmla="*/ 59175 w 407909"/>
                  <a:gd name="connsiteY3" fmla="*/ 34290 h 236934"/>
                  <a:gd name="connsiteX4" fmla="*/ 347782 w 407909"/>
                  <a:gd name="connsiteY4" fmla="*/ 34290 h 236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909" h="236934">
                    <a:moveTo>
                      <a:pt x="347782" y="34290"/>
                    </a:moveTo>
                    <a:cubicBezTo>
                      <a:pt x="427792" y="80962"/>
                      <a:pt x="427792" y="155258"/>
                      <a:pt x="348735" y="201930"/>
                    </a:cubicBezTo>
                    <a:cubicBezTo>
                      <a:pt x="269677" y="248602"/>
                      <a:pt x="140137" y="248602"/>
                      <a:pt x="60127" y="201930"/>
                    </a:cubicBezTo>
                    <a:cubicBezTo>
                      <a:pt x="-19883" y="155258"/>
                      <a:pt x="-19883" y="80962"/>
                      <a:pt x="59175" y="34290"/>
                    </a:cubicBezTo>
                    <a:cubicBezTo>
                      <a:pt x="138232" y="-11430"/>
                      <a:pt x="267772" y="-11430"/>
                      <a:pt x="347782" y="342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196"/>
              <p:cNvSpPr/>
              <p:nvPr/>
            </p:nvSpPr>
            <p:spPr>
              <a:xfrm>
                <a:off x="7331409" y="4032284"/>
                <a:ext cx="1509080" cy="874759"/>
              </a:xfrm>
              <a:custGeom>
                <a:avLst/>
                <a:gdLst>
                  <a:gd name="connsiteX0" fmla="*/ 348617 w 408744"/>
                  <a:gd name="connsiteY0" fmla="*/ 34290 h 236934"/>
                  <a:gd name="connsiteX1" fmla="*/ 349570 w 408744"/>
                  <a:gd name="connsiteY1" fmla="*/ 201930 h 236934"/>
                  <a:gd name="connsiteX2" fmla="*/ 60962 w 408744"/>
                  <a:gd name="connsiteY2" fmla="*/ 201930 h 236934"/>
                  <a:gd name="connsiteX3" fmla="*/ 59057 w 408744"/>
                  <a:gd name="connsiteY3" fmla="*/ 34290 h 236934"/>
                  <a:gd name="connsiteX4" fmla="*/ 348617 w 408744"/>
                  <a:gd name="connsiteY4" fmla="*/ 34290 h 236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8744" h="236934">
                    <a:moveTo>
                      <a:pt x="348617" y="34290"/>
                    </a:moveTo>
                    <a:cubicBezTo>
                      <a:pt x="428627" y="80962"/>
                      <a:pt x="428627" y="155258"/>
                      <a:pt x="349570" y="201930"/>
                    </a:cubicBezTo>
                    <a:cubicBezTo>
                      <a:pt x="270512" y="248602"/>
                      <a:pt x="140972" y="248602"/>
                      <a:pt x="60962" y="201930"/>
                    </a:cubicBezTo>
                    <a:cubicBezTo>
                      <a:pt x="-20000" y="156210"/>
                      <a:pt x="-20000" y="80962"/>
                      <a:pt x="59057" y="34290"/>
                    </a:cubicBezTo>
                    <a:cubicBezTo>
                      <a:pt x="139067" y="-11430"/>
                      <a:pt x="268607" y="-11430"/>
                      <a:pt x="348617" y="3429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197"/>
              <p:cNvSpPr/>
              <p:nvPr/>
            </p:nvSpPr>
            <p:spPr>
              <a:xfrm>
                <a:off x="7507683" y="4136900"/>
                <a:ext cx="1159611" cy="640904"/>
              </a:xfrm>
              <a:custGeom>
                <a:avLst/>
                <a:gdLst>
                  <a:gd name="connsiteX0" fmla="*/ 267534 w 314088"/>
                  <a:gd name="connsiteY0" fmla="*/ 25003 h 173593"/>
                  <a:gd name="connsiteX1" fmla="*/ 268487 w 314088"/>
                  <a:gd name="connsiteY1" fmla="*/ 147876 h 173593"/>
                  <a:gd name="connsiteX2" fmla="*/ 46554 w 314088"/>
                  <a:gd name="connsiteY2" fmla="*/ 147876 h 173593"/>
                  <a:gd name="connsiteX3" fmla="*/ 45602 w 314088"/>
                  <a:gd name="connsiteY3" fmla="*/ 25003 h 173593"/>
                  <a:gd name="connsiteX4" fmla="*/ 267534 w 314088"/>
                  <a:gd name="connsiteY4" fmla="*/ 25003 h 17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173593">
                    <a:moveTo>
                      <a:pt x="267534" y="25003"/>
                    </a:moveTo>
                    <a:cubicBezTo>
                      <a:pt x="329447" y="59293"/>
                      <a:pt x="329447" y="114538"/>
                      <a:pt x="268487" y="147876"/>
                    </a:cubicBezTo>
                    <a:cubicBezTo>
                      <a:pt x="207527" y="182166"/>
                      <a:pt x="108467" y="182166"/>
                      <a:pt x="46554" y="147876"/>
                    </a:cubicBezTo>
                    <a:cubicBezTo>
                      <a:pt x="-15358" y="113586"/>
                      <a:pt x="-15358" y="58341"/>
                      <a:pt x="45602" y="25003"/>
                    </a:cubicBezTo>
                    <a:cubicBezTo>
                      <a:pt x="106562" y="-8334"/>
                      <a:pt x="205622" y="-8334"/>
                      <a:pt x="267534" y="25003"/>
                    </a:cubicBezTo>
                    <a:close/>
                  </a:path>
                </a:pathLst>
              </a:custGeom>
              <a:gradFill>
                <a:gsLst>
                  <a:gs pos="15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198"/>
              <p:cNvSpPr/>
              <p:nvPr/>
            </p:nvSpPr>
            <p:spPr>
              <a:xfrm>
                <a:off x="7795385" y="4292366"/>
                <a:ext cx="192648" cy="197621"/>
              </a:xfrm>
              <a:custGeom>
                <a:avLst/>
                <a:gdLst>
                  <a:gd name="connsiteX0" fmla="*/ 41971 w 52180"/>
                  <a:gd name="connsiteY0" fmla="*/ 40 h 53527"/>
                  <a:gd name="connsiteX1" fmla="*/ 51496 w 52180"/>
                  <a:gd name="connsiteY1" fmla="*/ 9565 h 53527"/>
                  <a:gd name="connsiteX2" fmla="*/ 31493 w 52180"/>
                  <a:gd name="connsiteY2" fmla="*/ 33378 h 53527"/>
                  <a:gd name="connsiteX3" fmla="*/ 13396 w 52180"/>
                  <a:gd name="connsiteY3" fmla="*/ 53380 h 53527"/>
                  <a:gd name="connsiteX4" fmla="*/ 61 w 52180"/>
                  <a:gd name="connsiteY4" fmla="*/ 34330 h 53527"/>
                  <a:gd name="connsiteX5" fmla="*/ 41971 w 52180"/>
                  <a:gd name="connsiteY5" fmla="*/ 40 h 5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180" h="53527">
                    <a:moveTo>
                      <a:pt x="41971" y="40"/>
                    </a:moveTo>
                    <a:cubicBezTo>
                      <a:pt x="41971" y="40"/>
                      <a:pt x="55306" y="1945"/>
                      <a:pt x="51496" y="9565"/>
                    </a:cubicBezTo>
                    <a:cubicBezTo>
                      <a:pt x="48638" y="17185"/>
                      <a:pt x="33398" y="28615"/>
                      <a:pt x="31493" y="33378"/>
                    </a:cubicBezTo>
                    <a:cubicBezTo>
                      <a:pt x="29588" y="38140"/>
                      <a:pt x="17206" y="55285"/>
                      <a:pt x="13396" y="53380"/>
                    </a:cubicBezTo>
                    <a:cubicBezTo>
                      <a:pt x="9586" y="51475"/>
                      <a:pt x="-892" y="54332"/>
                      <a:pt x="61" y="34330"/>
                    </a:cubicBezTo>
                    <a:cubicBezTo>
                      <a:pt x="1013" y="15280"/>
                      <a:pt x="24826" y="-912"/>
                      <a:pt x="41971" y="40"/>
                    </a:cubicBezTo>
                    <a:close/>
                  </a:path>
                </a:pathLst>
              </a:custGeom>
              <a:solidFill>
                <a:srgbClr val="1111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199"/>
              <p:cNvSpPr/>
              <p:nvPr/>
            </p:nvSpPr>
            <p:spPr>
              <a:xfrm>
                <a:off x="8036753" y="4531644"/>
                <a:ext cx="350045" cy="127979"/>
              </a:xfrm>
              <a:custGeom>
                <a:avLst/>
                <a:gdLst>
                  <a:gd name="connsiteX0" fmla="*/ 1360 w 94812"/>
                  <a:gd name="connsiteY0" fmla="*/ 6667 h 34664"/>
                  <a:gd name="connsiteX1" fmla="*/ 10885 w 94812"/>
                  <a:gd name="connsiteY1" fmla="*/ 29527 h 34664"/>
                  <a:gd name="connsiteX2" fmla="*/ 56605 w 94812"/>
                  <a:gd name="connsiteY2" fmla="*/ 32385 h 34664"/>
                  <a:gd name="connsiteX3" fmla="*/ 94705 w 94812"/>
                  <a:gd name="connsiteY3" fmla="*/ 19050 h 34664"/>
                  <a:gd name="connsiteX4" fmla="*/ 63272 w 94812"/>
                  <a:gd name="connsiteY4" fmla="*/ 5715 h 34664"/>
                  <a:gd name="connsiteX5" fmla="*/ 41365 w 94812"/>
                  <a:gd name="connsiteY5" fmla="*/ 0 h 34664"/>
                  <a:gd name="connsiteX6" fmla="*/ 407 w 94812"/>
                  <a:gd name="connsiteY6" fmla="*/ 0 h 34664"/>
                  <a:gd name="connsiteX7" fmla="*/ 1360 w 94812"/>
                  <a:gd name="connsiteY7" fmla="*/ 6667 h 3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12" h="34664">
                    <a:moveTo>
                      <a:pt x="1360" y="6667"/>
                    </a:moveTo>
                    <a:cubicBezTo>
                      <a:pt x="1360" y="6667"/>
                      <a:pt x="-5308" y="25717"/>
                      <a:pt x="10885" y="29527"/>
                    </a:cubicBezTo>
                    <a:cubicBezTo>
                      <a:pt x="27077" y="34290"/>
                      <a:pt x="22315" y="23813"/>
                      <a:pt x="56605" y="32385"/>
                    </a:cubicBezTo>
                    <a:cubicBezTo>
                      <a:pt x="90895" y="40957"/>
                      <a:pt x="95657" y="22860"/>
                      <a:pt x="94705" y="19050"/>
                    </a:cubicBezTo>
                    <a:cubicBezTo>
                      <a:pt x="93752" y="15240"/>
                      <a:pt x="70892" y="7620"/>
                      <a:pt x="63272" y="5715"/>
                    </a:cubicBezTo>
                    <a:cubicBezTo>
                      <a:pt x="55652" y="3810"/>
                      <a:pt x="41365" y="0"/>
                      <a:pt x="41365" y="0"/>
                    </a:cubicBezTo>
                    <a:lnTo>
                      <a:pt x="407" y="0"/>
                    </a:lnTo>
                    <a:lnTo>
                      <a:pt x="1360" y="6667"/>
                    </a:lnTo>
                    <a:close/>
                  </a:path>
                </a:pathLst>
              </a:custGeom>
              <a:solidFill>
                <a:srgbClr val="1111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0"/>
              <p:cNvSpPr/>
              <p:nvPr/>
            </p:nvSpPr>
            <p:spPr>
              <a:xfrm>
                <a:off x="7922209" y="2759266"/>
                <a:ext cx="70332" cy="1009269"/>
              </a:xfrm>
              <a:custGeom>
                <a:avLst/>
                <a:gdLst>
                  <a:gd name="connsiteX0" fmla="*/ 0 w 19050"/>
                  <a:gd name="connsiteY0" fmla="*/ 0 h 273367"/>
                  <a:gd name="connsiteX1" fmla="*/ 19050 w 19050"/>
                  <a:gd name="connsiteY1" fmla="*/ 0 h 273367"/>
                  <a:gd name="connsiteX2" fmla="*/ 19050 w 19050"/>
                  <a:gd name="connsiteY2" fmla="*/ 273368 h 273367"/>
                  <a:gd name="connsiteX3" fmla="*/ 0 w 19050"/>
                  <a:gd name="connsiteY3" fmla="*/ 273368 h 27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273367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273368"/>
                    </a:lnTo>
                    <a:lnTo>
                      <a:pt x="0" y="273368"/>
                    </a:lnTo>
                    <a:close/>
                  </a:path>
                </a:pathLst>
              </a:custGeom>
              <a:solidFill>
                <a:srgbClr val="01DF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1"/>
              <p:cNvSpPr/>
              <p:nvPr/>
            </p:nvSpPr>
            <p:spPr>
              <a:xfrm>
                <a:off x="7771432" y="3346540"/>
                <a:ext cx="247973" cy="1081555"/>
              </a:xfrm>
              <a:custGeom>
                <a:avLst/>
                <a:gdLst>
                  <a:gd name="connsiteX0" fmla="*/ 8454 w 67165"/>
                  <a:gd name="connsiteY0" fmla="*/ 0 h 292946"/>
                  <a:gd name="connsiteX1" fmla="*/ 8454 w 67165"/>
                  <a:gd name="connsiteY1" fmla="*/ 125730 h 292946"/>
                  <a:gd name="connsiteX2" fmla="*/ 2739 w 67165"/>
                  <a:gd name="connsiteY2" fmla="*/ 281940 h 292946"/>
                  <a:gd name="connsiteX3" fmla="*/ 49412 w 67165"/>
                  <a:gd name="connsiteY3" fmla="*/ 281940 h 292946"/>
                  <a:gd name="connsiteX4" fmla="*/ 62747 w 67165"/>
                  <a:gd name="connsiteY4" fmla="*/ 128588 h 292946"/>
                  <a:gd name="connsiteX5" fmla="*/ 66557 w 67165"/>
                  <a:gd name="connsiteY5" fmla="*/ 13335 h 292946"/>
                  <a:gd name="connsiteX6" fmla="*/ 8454 w 67165"/>
                  <a:gd name="connsiteY6" fmla="*/ 0 h 292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165" h="292946">
                    <a:moveTo>
                      <a:pt x="8454" y="0"/>
                    </a:moveTo>
                    <a:cubicBezTo>
                      <a:pt x="8454" y="0"/>
                      <a:pt x="8454" y="112395"/>
                      <a:pt x="8454" y="125730"/>
                    </a:cubicBezTo>
                    <a:cubicBezTo>
                      <a:pt x="8454" y="138113"/>
                      <a:pt x="-5833" y="238125"/>
                      <a:pt x="2739" y="281940"/>
                    </a:cubicBezTo>
                    <a:cubicBezTo>
                      <a:pt x="2739" y="281940"/>
                      <a:pt x="27504" y="306705"/>
                      <a:pt x="49412" y="281940"/>
                    </a:cubicBezTo>
                    <a:cubicBezTo>
                      <a:pt x="49412" y="281940"/>
                      <a:pt x="56079" y="156210"/>
                      <a:pt x="62747" y="128588"/>
                    </a:cubicBezTo>
                    <a:cubicBezTo>
                      <a:pt x="69414" y="100013"/>
                      <a:pt x="66557" y="13335"/>
                      <a:pt x="66557" y="13335"/>
                    </a:cubicBezTo>
                    <a:lnTo>
                      <a:pt x="8454" y="0"/>
                    </a:lnTo>
                    <a:close/>
                  </a:path>
                </a:pathLst>
              </a:custGeom>
              <a:solidFill>
                <a:srgbClr val="0929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2"/>
              <p:cNvSpPr/>
              <p:nvPr/>
            </p:nvSpPr>
            <p:spPr>
              <a:xfrm>
                <a:off x="7960890" y="3344258"/>
                <a:ext cx="257192" cy="1208936"/>
              </a:xfrm>
              <a:custGeom>
                <a:avLst/>
                <a:gdLst>
                  <a:gd name="connsiteX0" fmla="*/ 0 w 69662"/>
                  <a:gd name="connsiteY0" fmla="*/ 15858 h 327448"/>
                  <a:gd name="connsiteX1" fmla="*/ 11430 w 69662"/>
                  <a:gd name="connsiteY1" fmla="*/ 160639 h 327448"/>
                  <a:gd name="connsiteX2" fmla="*/ 18098 w 69662"/>
                  <a:gd name="connsiteY2" fmla="*/ 324468 h 327448"/>
                  <a:gd name="connsiteX3" fmla="*/ 68580 w 69662"/>
                  <a:gd name="connsiteY3" fmla="*/ 313991 h 327448"/>
                  <a:gd name="connsiteX4" fmla="*/ 68580 w 69662"/>
                  <a:gd name="connsiteY4" fmla="*/ 161591 h 327448"/>
                  <a:gd name="connsiteX5" fmla="*/ 61913 w 69662"/>
                  <a:gd name="connsiteY5" fmla="*/ 19668 h 327448"/>
                  <a:gd name="connsiteX6" fmla="*/ 0 w 69662"/>
                  <a:gd name="connsiteY6" fmla="*/ 15858 h 32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662" h="327448">
                    <a:moveTo>
                      <a:pt x="0" y="15858"/>
                    </a:moveTo>
                    <a:cubicBezTo>
                      <a:pt x="0" y="15858"/>
                      <a:pt x="5715" y="88248"/>
                      <a:pt x="11430" y="160639"/>
                    </a:cubicBezTo>
                    <a:cubicBezTo>
                      <a:pt x="11430" y="160639"/>
                      <a:pt x="15240" y="304466"/>
                      <a:pt x="18098" y="324468"/>
                    </a:cubicBezTo>
                    <a:cubicBezTo>
                      <a:pt x="18098" y="324468"/>
                      <a:pt x="64770" y="335899"/>
                      <a:pt x="68580" y="313991"/>
                    </a:cubicBezTo>
                    <a:cubicBezTo>
                      <a:pt x="68580" y="313991"/>
                      <a:pt x="67628" y="188261"/>
                      <a:pt x="68580" y="161591"/>
                    </a:cubicBezTo>
                    <a:cubicBezTo>
                      <a:pt x="69533" y="134921"/>
                      <a:pt x="72390" y="61578"/>
                      <a:pt x="61913" y="19668"/>
                    </a:cubicBezTo>
                    <a:cubicBezTo>
                      <a:pt x="52388" y="-22242"/>
                      <a:pt x="0" y="15858"/>
                      <a:pt x="0" y="15858"/>
                    </a:cubicBezTo>
                    <a:close/>
                  </a:path>
                </a:pathLst>
              </a:custGeom>
              <a:solidFill>
                <a:srgbClr val="0929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3"/>
              <p:cNvSpPr/>
              <p:nvPr/>
            </p:nvSpPr>
            <p:spPr>
              <a:xfrm>
                <a:off x="7967927" y="3483690"/>
                <a:ext cx="170507" cy="1076083"/>
              </a:xfrm>
              <a:custGeom>
                <a:avLst/>
                <a:gdLst>
                  <a:gd name="connsiteX0" fmla="*/ 16193 w 46183"/>
                  <a:gd name="connsiteY0" fmla="*/ 287655 h 291464"/>
                  <a:gd name="connsiteX1" fmla="*/ 9525 w 46183"/>
                  <a:gd name="connsiteY1" fmla="*/ 123825 h 291464"/>
                  <a:gd name="connsiteX2" fmla="*/ 0 w 46183"/>
                  <a:gd name="connsiteY2" fmla="*/ 0 h 291464"/>
                  <a:gd name="connsiteX3" fmla="*/ 28575 w 46183"/>
                  <a:gd name="connsiteY3" fmla="*/ 6668 h 291464"/>
                  <a:gd name="connsiteX4" fmla="*/ 45720 w 46183"/>
                  <a:gd name="connsiteY4" fmla="*/ 141923 h 291464"/>
                  <a:gd name="connsiteX5" fmla="*/ 41910 w 46183"/>
                  <a:gd name="connsiteY5" fmla="*/ 291465 h 291464"/>
                  <a:gd name="connsiteX6" fmla="*/ 16193 w 46183"/>
                  <a:gd name="connsiteY6" fmla="*/ 287655 h 291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183" h="291464">
                    <a:moveTo>
                      <a:pt x="16193" y="287655"/>
                    </a:moveTo>
                    <a:cubicBezTo>
                      <a:pt x="13335" y="266700"/>
                      <a:pt x="9525" y="123825"/>
                      <a:pt x="9525" y="123825"/>
                    </a:cubicBezTo>
                    <a:cubicBezTo>
                      <a:pt x="5715" y="75248"/>
                      <a:pt x="1905" y="26670"/>
                      <a:pt x="0" y="0"/>
                    </a:cubicBezTo>
                    <a:lnTo>
                      <a:pt x="28575" y="6668"/>
                    </a:lnTo>
                    <a:cubicBezTo>
                      <a:pt x="28575" y="6668"/>
                      <a:pt x="49530" y="60960"/>
                      <a:pt x="45720" y="141923"/>
                    </a:cubicBezTo>
                    <a:cubicBezTo>
                      <a:pt x="42863" y="204788"/>
                      <a:pt x="41910" y="266700"/>
                      <a:pt x="41910" y="291465"/>
                    </a:cubicBezTo>
                    <a:cubicBezTo>
                      <a:pt x="29528" y="290513"/>
                      <a:pt x="16193" y="287655"/>
                      <a:pt x="16193" y="287655"/>
                    </a:cubicBezTo>
                    <a:close/>
                  </a:path>
                </a:pathLst>
              </a:custGeom>
              <a:solidFill>
                <a:srgbClr val="16365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4"/>
              <p:cNvSpPr/>
              <p:nvPr/>
            </p:nvSpPr>
            <p:spPr>
              <a:xfrm>
                <a:off x="7767913" y="3350058"/>
                <a:ext cx="135145" cy="1079602"/>
              </a:xfrm>
              <a:custGeom>
                <a:avLst/>
                <a:gdLst>
                  <a:gd name="connsiteX0" fmla="*/ 2739 w 36605"/>
                  <a:gd name="connsiteY0" fmla="*/ 280987 h 292417"/>
                  <a:gd name="connsiteX1" fmla="*/ 8454 w 36605"/>
                  <a:gd name="connsiteY1" fmla="*/ 124777 h 292417"/>
                  <a:gd name="connsiteX2" fmla="*/ 8454 w 36605"/>
                  <a:gd name="connsiteY2" fmla="*/ 0 h 292417"/>
                  <a:gd name="connsiteX3" fmla="*/ 33219 w 36605"/>
                  <a:gd name="connsiteY3" fmla="*/ 19050 h 292417"/>
                  <a:gd name="connsiteX4" fmla="*/ 33219 w 36605"/>
                  <a:gd name="connsiteY4" fmla="*/ 145733 h 292417"/>
                  <a:gd name="connsiteX5" fmla="*/ 27504 w 36605"/>
                  <a:gd name="connsiteY5" fmla="*/ 292418 h 292417"/>
                  <a:gd name="connsiteX6" fmla="*/ 2739 w 36605"/>
                  <a:gd name="connsiteY6" fmla="*/ 280987 h 29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05" h="292417">
                    <a:moveTo>
                      <a:pt x="2739" y="280987"/>
                    </a:moveTo>
                    <a:cubicBezTo>
                      <a:pt x="-5833" y="237172"/>
                      <a:pt x="8454" y="137160"/>
                      <a:pt x="8454" y="124777"/>
                    </a:cubicBezTo>
                    <a:cubicBezTo>
                      <a:pt x="8454" y="112395"/>
                      <a:pt x="8454" y="9525"/>
                      <a:pt x="8454" y="0"/>
                    </a:cubicBezTo>
                    <a:lnTo>
                      <a:pt x="33219" y="19050"/>
                    </a:lnTo>
                    <a:cubicBezTo>
                      <a:pt x="33219" y="19050"/>
                      <a:pt x="40839" y="100013"/>
                      <a:pt x="33219" y="145733"/>
                    </a:cubicBezTo>
                    <a:cubicBezTo>
                      <a:pt x="25599" y="187643"/>
                      <a:pt x="30362" y="268605"/>
                      <a:pt x="27504" y="292418"/>
                    </a:cubicBezTo>
                    <a:cubicBezTo>
                      <a:pt x="14169" y="291465"/>
                      <a:pt x="2739" y="280987"/>
                      <a:pt x="2739" y="280987"/>
                    </a:cubicBezTo>
                    <a:close/>
                  </a:path>
                </a:pathLst>
              </a:custGeom>
              <a:solidFill>
                <a:srgbClr val="16365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05"/>
              <p:cNvSpPr/>
              <p:nvPr/>
            </p:nvSpPr>
            <p:spPr>
              <a:xfrm>
                <a:off x="7707974" y="2660800"/>
                <a:ext cx="591856" cy="427928"/>
              </a:xfrm>
              <a:custGeom>
                <a:avLst/>
                <a:gdLst>
                  <a:gd name="connsiteX0" fmla="*/ 12307 w 160308"/>
                  <a:gd name="connsiteY0" fmla="*/ 0 h 115907"/>
                  <a:gd name="connsiteX1" fmla="*/ 49454 w 160308"/>
                  <a:gd name="connsiteY1" fmla="*/ 80963 h 115907"/>
                  <a:gd name="connsiteX2" fmla="*/ 116129 w 160308"/>
                  <a:gd name="connsiteY2" fmla="*/ 51435 h 115907"/>
                  <a:gd name="connsiteX3" fmla="*/ 127559 w 160308"/>
                  <a:gd name="connsiteY3" fmla="*/ 36195 h 115907"/>
                  <a:gd name="connsiteX4" fmla="*/ 135179 w 160308"/>
                  <a:gd name="connsiteY4" fmla="*/ 29528 h 115907"/>
                  <a:gd name="connsiteX5" fmla="*/ 134227 w 160308"/>
                  <a:gd name="connsiteY5" fmla="*/ 36195 h 115907"/>
                  <a:gd name="connsiteX6" fmla="*/ 133274 w 160308"/>
                  <a:gd name="connsiteY6" fmla="*/ 43815 h 115907"/>
                  <a:gd name="connsiteX7" fmla="*/ 158039 w 160308"/>
                  <a:gd name="connsiteY7" fmla="*/ 37147 h 115907"/>
                  <a:gd name="connsiteX8" fmla="*/ 153277 w 160308"/>
                  <a:gd name="connsiteY8" fmla="*/ 49530 h 115907"/>
                  <a:gd name="connsiteX9" fmla="*/ 126607 w 160308"/>
                  <a:gd name="connsiteY9" fmla="*/ 65723 h 115907"/>
                  <a:gd name="connsiteX10" fmla="*/ 49454 w 160308"/>
                  <a:gd name="connsiteY10" fmla="*/ 115253 h 115907"/>
                  <a:gd name="connsiteX11" fmla="*/ 49454 w 160308"/>
                  <a:gd name="connsiteY11" fmla="*/ 115253 h 115907"/>
                  <a:gd name="connsiteX12" fmla="*/ 38977 w 160308"/>
                  <a:gd name="connsiteY12" fmla="*/ 114300 h 115907"/>
                  <a:gd name="connsiteX13" fmla="*/ 877 w 160308"/>
                  <a:gd name="connsiteY13" fmla="*/ 26670 h 115907"/>
                  <a:gd name="connsiteX14" fmla="*/ 12307 w 160308"/>
                  <a:gd name="connsiteY14" fmla="*/ 0 h 115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0308" h="115907">
                    <a:moveTo>
                      <a:pt x="12307" y="0"/>
                    </a:moveTo>
                    <a:cubicBezTo>
                      <a:pt x="26594" y="0"/>
                      <a:pt x="36119" y="44767"/>
                      <a:pt x="49454" y="80963"/>
                    </a:cubicBezTo>
                    <a:lnTo>
                      <a:pt x="116129" y="51435"/>
                    </a:lnTo>
                    <a:cubicBezTo>
                      <a:pt x="118987" y="47625"/>
                      <a:pt x="124702" y="40957"/>
                      <a:pt x="127559" y="36195"/>
                    </a:cubicBezTo>
                    <a:cubicBezTo>
                      <a:pt x="130417" y="29528"/>
                      <a:pt x="133274" y="29528"/>
                      <a:pt x="135179" y="29528"/>
                    </a:cubicBezTo>
                    <a:cubicBezTo>
                      <a:pt x="136132" y="29528"/>
                      <a:pt x="135179" y="33338"/>
                      <a:pt x="134227" y="36195"/>
                    </a:cubicBezTo>
                    <a:cubicBezTo>
                      <a:pt x="134227" y="39053"/>
                      <a:pt x="129464" y="44767"/>
                      <a:pt x="133274" y="43815"/>
                    </a:cubicBezTo>
                    <a:cubicBezTo>
                      <a:pt x="137084" y="42863"/>
                      <a:pt x="153277" y="33338"/>
                      <a:pt x="158039" y="37147"/>
                    </a:cubicBezTo>
                    <a:cubicBezTo>
                      <a:pt x="159944" y="39053"/>
                      <a:pt x="163754" y="37147"/>
                      <a:pt x="153277" y="49530"/>
                    </a:cubicBezTo>
                    <a:cubicBezTo>
                      <a:pt x="145657" y="58103"/>
                      <a:pt x="133274" y="62865"/>
                      <a:pt x="126607" y="65723"/>
                    </a:cubicBezTo>
                    <a:cubicBezTo>
                      <a:pt x="95174" y="96203"/>
                      <a:pt x="49454" y="115253"/>
                      <a:pt x="49454" y="115253"/>
                    </a:cubicBezTo>
                    <a:lnTo>
                      <a:pt x="49454" y="115253"/>
                    </a:lnTo>
                    <a:cubicBezTo>
                      <a:pt x="44692" y="117158"/>
                      <a:pt x="38977" y="114300"/>
                      <a:pt x="38977" y="114300"/>
                    </a:cubicBezTo>
                    <a:cubicBezTo>
                      <a:pt x="17069" y="96203"/>
                      <a:pt x="4687" y="60007"/>
                      <a:pt x="877" y="26670"/>
                    </a:cubicBezTo>
                    <a:cubicBezTo>
                      <a:pt x="-3886" y="1905"/>
                      <a:pt x="12307" y="0"/>
                      <a:pt x="12307" y="0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06"/>
              <p:cNvSpPr/>
              <p:nvPr/>
            </p:nvSpPr>
            <p:spPr>
              <a:xfrm>
                <a:off x="7697145" y="2651374"/>
                <a:ext cx="171102" cy="275840"/>
              </a:xfrm>
              <a:custGeom>
                <a:avLst/>
                <a:gdLst>
                  <a:gd name="connsiteX0" fmla="*/ 20955 w 46344"/>
                  <a:gd name="connsiteY0" fmla="*/ 648 h 74713"/>
                  <a:gd name="connsiteX1" fmla="*/ 0 w 46344"/>
                  <a:gd name="connsiteY1" fmla="*/ 22555 h 74713"/>
                  <a:gd name="connsiteX2" fmla="*/ 8572 w 46344"/>
                  <a:gd name="connsiteY2" fmla="*/ 70180 h 74713"/>
                  <a:gd name="connsiteX3" fmla="*/ 45720 w 46344"/>
                  <a:gd name="connsiteY3" fmla="*/ 60655 h 74713"/>
                  <a:gd name="connsiteX4" fmla="*/ 20955 w 46344"/>
                  <a:gd name="connsiteY4" fmla="*/ 648 h 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44" h="74713">
                    <a:moveTo>
                      <a:pt x="20955" y="648"/>
                    </a:moveTo>
                    <a:cubicBezTo>
                      <a:pt x="13335" y="-1257"/>
                      <a:pt x="0" y="-305"/>
                      <a:pt x="0" y="22555"/>
                    </a:cubicBezTo>
                    <a:cubicBezTo>
                      <a:pt x="0" y="44463"/>
                      <a:pt x="952" y="52083"/>
                      <a:pt x="8572" y="70180"/>
                    </a:cubicBezTo>
                    <a:cubicBezTo>
                      <a:pt x="12383" y="78753"/>
                      <a:pt x="39052" y="74943"/>
                      <a:pt x="45720" y="60655"/>
                    </a:cubicBezTo>
                    <a:cubicBezTo>
                      <a:pt x="49530" y="52083"/>
                      <a:pt x="35243" y="4458"/>
                      <a:pt x="20955" y="648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07"/>
              <p:cNvSpPr/>
              <p:nvPr/>
            </p:nvSpPr>
            <p:spPr>
              <a:xfrm>
                <a:off x="7710828" y="2639032"/>
                <a:ext cx="486173" cy="873522"/>
              </a:xfrm>
              <a:custGeom>
                <a:avLst/>
                <a:gdLst>
                  <a:gd name="connsiteX0" fmla="*/ 12487 w 131683"/>
                  <a:gd name="connsiteY0" fmla="*/ 181 h 236599"/>
                  <a:gd name="connsiteX1" fmla="*/ 3914 w 131683"/>
                  <a:gd name="connsiteY1" fmla="*/ 47806 h 236599"/>
                  <a:gd name="connsiteX2" fmla="*/ 25822 w 131683"/>
                  <a:gd name="connsiteY2" fmla="*/ 121149 h 236599"/>
                  <a:gd name="connsiteX3" fmla="*/ 18202 w 131683"/>
                  <a:gd name="connsiteY3" fmla="*/ 189729 h 236599"/>
                  <a:gd name="connsiteX4" fmla="*/ 83924 w 131683"/>
                  <a:gd name="connsiteY4" fmla="*/ 236401 h 236599"/>
                  <a:gd name="connsiteX5" fmla="*/ 130597 w 131683"/>
                  <a:gd name="connsiteY5" fmla="*/ 204016 h 236599"/>
                  <a:gd name="connsiteX6" fmla="*/ 117262 w 131683"/>
                  <a:gd name="connsiteY6" fmla="*/ 92574 h 236599"/>
                  <a:gd name="connsiteX7" fmla="*/ 90592 w 131683"/>
                  <a:gd name="connsiteY7" fmla="*/ 30661 h 236599"/>
                  <a:gd name="connsiteX8" fmla="*/ 12487 w 131683"/>
                  <a:gd name="connsiteY8" fmla="*/ 181 h 23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683" h="236599">
                    <a:moveTo>
                      <a:pt x="12487" y="181"/>
                    </a:moveTo>
                    <a:cubicBezTo>
                      <a:pt x="12487" y="181"/>
                      <a:pt x="-8468" y="11611"/>
                      <a:pt x="3914" y="47806"/>
                    </a:cubicBezTo>
                    <a:cubicBezTo>
                      <a:pt x="17249" y="84001"/>
                      <a:pt x="25822" y="107813"/>
                      <a:pt x="25822" y="121149"/>
                    </a:cubicBezTo>
                    <a:cubicBezTo>
                      <a:pt x="25822" y="134483"/>
                      <a:pt x="21059" y="180204"/>
                      <a:pt x="18202" y="189729"/>
                    </a:cubicBezTo>
                    <a:cubicBezTo>
                      <a:pt x="18202" y="189729"/>
                      <a:pt x="15344" y="220208"/>
                      <a:pt x="83924" y="236401"/>
                    </a:cubicBezTo>
                    <a:cubicBezTo>
                      <a:pt x="83924" y="236401"/>
                      <a:pt x="140122" y="241163"/>
                      <a:pt x="130597" y="204016"/>
                    </a:cubicBezTo>
                    <a:cubicBezTo>
                      <a:pt x="120119" y="166868"/>
                      <a:pt x="115357" y="106861"/>
                      <a:pt x="117262" y="92574"/>
                    </a:cubicBezTo>
                    <a:cubicBezTo>
                      <a:pt x="118214" y="78286"/>
                      <a:pt x="126787" y="49711"/>
                      <a:pt x="90592" y="30661"/>
                    </a:cubicBezTo>
                    <a:cubicBezTo>
                      <a:pt x="54397" y="11611"/>
                      <a:pt x="35347" y="-1724"/>
                      <a:pt x="12487" y="181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08"/>
              <p:cNvSpPr/>
              <p:nvPr/>
            </p:nvSpPr>
            <p:spPr>
              <a:xfrm>
                <a:off x="7986763" y="2776847"/>
                <a:ext cx="210336" cy="731458"/>
              </a:xfrm>
              <a:custGeom>
                <a:avLst/>
                <a:gdLst>
                  <a:gd name="connsiteX0" fmla="*/ 42523 w 56971"/>
                  <a:gd name="connsiteY0" fmla="*/ 54293 h 198120"/>
                  <a:gd name="connsiteX1" fmla="*/ 55858 w 56971"/>
                  <a:gd name="connsiteY1" fmla="*/ 165735 h 198120"/>
                  <a:gd name="connsiteX2" fmla="*/ 21568 w 56971"/>
                  <a:gd name="connsiteY2" fmla="*/ 198120 h 198120"/>
                  <a:gd name="connsiteX3" fmla="*/ 12043 w 56971"/>
                  <a:gd name="connsiteY3" fmla="*/ 116205 h 198120"/>
                  <a:gd name="connsiteX4" fmla="*/ 5375 w 56971"/>
                  <a:gd name="connsiteY4" fmla="*/ 18097 h 198120"/>
                  <a:gd name="connsiteX5" fmla="*/ 26330 w 56971"/>
                  <a:gd name="connsiteY5" fmla="*/ 0 h 198120"/>
                  <a:gd name="connsiteX6" fmla="*/ 42523 w 56971"/>
                  <a:gd name="connsiteY6" fmla="*/ 54293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971" h="198120">
                    <a:moveTo>
                      <a:pt x="42523" y="54293"/>
                    </a:moveTo>
                    <a:cubicBezTo>
                      <a:pt x="41570" y="68580"/>
                      <a:pt x="46333" y="128588"/>
                      <a:pt x="55858" y="165735"/>
                    </a:cubicBezTo>
                    <a:cubicBezTo>
                      <a:pt x="62525" y="191453"/>
                      <a:pt x="37760" y="197167"/>
                      <a:pt x="21568" y="198120"/>
                    </a:cubicBezTo>
                    <a:cubicBezTo>
                      <a:pt x="15853" y="181928"/>
                      <a:pt x="24425" y="151448"/>
                      <a:pt x="12043" y="116205"/>
                    </a:cubicBezTo>
                    <a:cubicBezTo>
                      <a:pt x="-3197" y="71438"/>
                      <a:pt x="-2245" y="41910"/>
                      <a:pt x="5375" y="18097"/>
                    </a:cubicBezTo>
                    <a:cubicBezTo>
                      <a:pt x="10138" y="2858"/>
                      <a:pt x="19663" y="1905"/>
                      <a:pt x="26330" y="0"/>
                    </a:cubicBezTo>
                    <a:cubicBezTo>
                      <a:pt x="50143" y="18097"/>
                      <a:pt x="43475" y="41910"/>
                      <a:pt x="42523" y="54293"/>
                    </a:cubicBezTo>
                    <a:close/>
                  </a:path>
                </a:pathLst>
              </a:custGeom>
              <a:solidFill>
                <a:srgbClr val="C1DB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09"/>
              <p:cNvSpPr/>
              <p:nvPr/>
            </p:nvSpPr>
            <p:spPr>
              <a:xfrm>
                <a:off x="7708173" y="2636182"/>
                <a:ext cx="287924" cy="851019"/>
              </a:xfrm>
              <a:custGeom>
                <a:avLst/>
                <a:gdLst>
                  <a:gd name="connsiteX0" fmla="*/ 18921 w 77986"/>
                  <a:gd name="connsiteY0" fmla="*/ 189548 h 230504"/>
                  <a:gd name="connsiteX1" fmla="*/ 26541 w 77986"/>
                  <a:gd name="connsiteY1" fmla="*/ 120967 h 230504"/>
                  <a:gd name="connsiteX2" fmla="*/ 4633 w 77986"/>
                  <a:gd name="connsiteY2" fmla="*/ 47625 h 230504"/>
                  <a:gd name="connsiteX3" fmla="*/ 13206 w 77986"/>
                  <a:gd name="connsiteY3" fmla="*/ 0 h 230504"/>
                  <a:gd name="connsiteX4" fmla="*/ 77976 w 77986"/>
                  <a:gd name="connsiteY4" fmla="*/ 36195 h 230504"/>
                  <a:gd name="connsiteX5" fmla="*/ 59878 w 77986"/>
                  <a:gd name="connsiteY5" fmla="*/ 85725 h 230504"/>
                  <a:gd name="connsiteX6" fmla="*/ 67498 w 77986"/>
                  <a:gd name="connsiteY6" fmla="*/ 161925 h 230504"/>
                  <a:gd name="connsiteX7" fmla="*/ 67498 w 77986"/>
                  <a:gd name="connsiteY7" fmla="*/ 230505 h 230504"/>
                  <a:gd name="connsiteX8" fmla="*/ 18921 w 77986"/>
                  <a:gd name="connsiteY8" fmla="*/ 189548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6" h="230504">
                    <a:moveTo>
                      <a:pt x="18921" y="189548"/>
                    </a:moveTo>
                    <a:cubicBezTo>
                      <a:pt x="21778" y="180023"/>
                      <a:pt x="25588" y="134303"/>
                      <a:pt x="26541" y="120967"/>
                    </a:cubicBezTo>
                    <a:cubicBezTo>
                      <a:pt x="26541" y="107633"/>
                      <a:pt x="17968" y="83820"/>
                      <a:pt x="4633" y="47625"/>
                    </a:cubicBezTo>
                    <a:cubicBezTo>
                      <a:pt x="-6797" y="13335"/>
                      <a:pt x="5586" y="3810"/>
                      <a:pt x="13206" y="0"/>
                    </a:cubicBezTo>
                    <a:cubicBezTo>
                      <a:pt x="17016" y="18097"/>
                      <a:pt x="78928" y="23813"/>
                      <a:pt x="77976" y="36195"/>
                    </a:cubicBezTo>
                    <a:cubicBezTo>
                      <a:pt x="77023" y="49530"/>
                      <a:pt x="59878" y="61913"/>
                      <a:pt x="59878" y="85725"/>
                    </a:cubicBezTo>
                    <a:cubicBezTo>
                      <a:pt x="58926" y="109538"/>
                      <a:pt x="62736" y="144780"/>
                      <a:pt x="67498" y="161925"/>
                    </a:cubicBezTo>
                    <a:cubicBezTo>
                      <a:pt x="71308" y="177165"/>
                      <a:pt x="70356" y="214313"/>
                      <a:pt x="67498" y="230505"/>
                    </a:cubicBezTo>
                    <a:cubicBezTo>
                      <a:pt x="17016" y="214313"/>
                      <a:pt x="18921" y="189548"/>
                      <a:pt x="18921" y="189548"/>
                    </a:cubicBezTo>
                    <a:close/>
                  </a:path>
                </a:pathLst>
              </a:custGeom>
              <a:solidFill>
                <a:srgbClr val="F3FC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0"/>
              <p:cNvSpPr/>
              <p:nvPr/>
            </p:nvSpPr>
            <p:spPr>
              <a:xfrm>
                <a:off x="7832434" y="2561648"/>
                <a:ext cx="158486" cy="175713"/>
              </a:xfrm>
              <a:custGeom>
                <a:avLst/>
                <a:gdLst>
                  <a:gd name="connsiteX0" fmla="*/ 4314 w 42927"/>
                  <a:gd name="connsiteY0" fmla="*/ 2091 h 47593"/>
                  <a:gd name="connsiteX1" fmla="*/ 504 w 42927"/>
                  <a:gd name="connsiteY1" fmla="*/ 33523 h 47593"/>
                  <a:gd name="connsiteX2" fmla="*/ 40509 w 42927"/>
                  <a:gd name="connsiteY2" fmla="*/ 43048 h 47593"/>
                  <a:gd name="connsiteX3" fmla="*/ 42414 w 42927"/>
                  <a:gd name="connsiteY3" fmla="*/ 5901 h 47593"/>
                  <a:gd name="connsiteX4" fmla="*/ 4314 w 42927"/>
                  <a:gd name="connsiteY4" fmla="*/ 2091 h 4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27" h="47593">
                    <a:moveTo>
                      <a:pt x="4314" y="2091"/>
                    </a:moveTo>
                    <a:cubicBezTo>
                      <a:pt x="4314" y="2091"/>
                      <a:pt x="7171" y="21141"/>
                      <a:pt x="504" y="33523"/>
                    </a:cubicBezTo>
                    <a:cubicBezTo>
                      <a:pt x="-5211" y="44001"/>
                      <a:pt x="39556" y="53526"/>
                      <a:pt x="40509" y="43048"/>
                    </a:cubicBezTo>
                    <a:cubicBezTo>
                      <a:pt x="40509" y="42096"/>
                      <a:pt x="31936" y="25903"/>
                      <a:pt x="42414" y="5901"/>
                    </a:cubicBezTo>
                    <a:cubicBezTo>
                      <a:pt x="48129" y="-4577"/>
                      <a:pt x="4314" y="2091"/>
                      <a:pt x="4314" y="2091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1"/>
              <p:cNvSpPr/>
              <p:nvPr/>
            </p:nvSpPr>
            <p:spPr>
              <a:xfrm>
                <a:off x="7834716" y="2583431"/>
                <a:ext cx="140240" cy="137146"/>
              </a:xfrm>
              <a:custGeom>
                <a:avLst/>
                <a:gdLst>
                  <a:gd name="connsiteX0" fmla="*/ 838 w 37985"/>
                  <a:gd name="connsiteY0" fmla="*/ 27622 h 37147"/>
                  <a:gd name="connsiteX1" fmla="*/ 4648 w 37985"/>
                  <a:gd name="connsiteY1" fmla="*/ 0 h 37147"/>
                  <a:gd name="connsiteX2" fmla="*/ 37986 w 37985"/>
                  <a:gd name="connsiteY2" fmla="*/ 15240 h 37147"/>
                  <a:gd name="connsiteX3" fmla="*/ 37986 w 37985"/>
                  <a:gd name="connsiteY3" fmla="*/ 15240 h 37147"/>
                  <a:gd name="connsiteX4" fmla="*/ 10363 w 37985"/>
                  <a:gd name="connsiteY4" fmla="*/ 37147 h 37147"/>
                  <a:gd name="connsiteX5" fmla="*/ 838 w 37985"/>
                  <a:gd name="connsiteY5" fmla="*/ 27622 h 37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85" h="37147">
                    <a:moveTo>
                      <a:pt x="838" y="27622"/>
                    </a:moveTo>
                    <a:cubicBezTo>
                      <a:pt x="5601" y="19050"/>
                      <a:pt x="5601" y="5715"/>
                      <a:pt x="4648" y="0"/>
                    </a:cubicBezTo>
                    <a:lnTo>
                      <a:pt x="37986" y="15240"/>
                    </a:lnTo>
                    <a:cubicBezTo>
                      <a:pt x="37986" y="15240"/>
                      <a:pt x="37986" y="15240"/>
                      <a:pt x="37986" y="15240"/>
                    </a:cubicBezTo>
                    <a:cubicBezTo>
                      <a:pt x="37033" y="15240"/>
                      <a:pt x="15126" y="21908"/>
                      <a:pt x="10363" y="37147"/>
                    </a:cubicBezTo>
                    <a:cubicBezTo>
                      <a:pt x="2743" y="35243"/>
                      <a:pt x="-2019" y="32385"/>
                      <a:pt x="838" y="27622"/>
                    </a:cubicBezTo>
                    <a:close/>
                  </a:path>
                </a:pathLst>
              </a:custGeom>
              <a:solidFill>
                <a:srgbClr val="DD956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2"/>
              <p:cNvSpPr/>
              <p:nvPr/>
            </p:nvSpPr>
            <p:spPr>
              <a:xfrm>
                <a:off x="7814997" y="2355804"/>
                <a:ext cx="231307" cy="297593"/>
              </a:xfrm>
              <a:custGeom>
                <a:avLst/>
                <a:gdLst>
                  <a:gd name="connsiteX0" fmla="*/ 55709 w 62651"/>
                  <a:gd name="connsiteY0" fmla="*/ 6410 h 80605"/>
                  <a:gd name="connsiteX1" fmla="*/ 62377 w 62651"/>
                  <a:gd name="connsiteY1" fmla="*/ 38795 h 80605"/>
                  <a:gd name="connsiteX2" fmla="*/ 62377 w 62651"/>
                  <a:gd name="connsiteY2" fmla="*/ 65465 h 80605"/>
                  <a:gd name="connsiteX3" fmla="*/ 58567 w 62651"/>
                  <a:gd name="connsiteY3" fmla="*/ 75942 h 80605"/>
                  <a:gd name="connsiteX4" fmla="*/ 29992 w 62651"/>
                  <a:gd name="connsiteY4" fmla="*/ 77847 h 80605"/>
                  <a:gd name="connsiteX5" fmla="*/ 1417 w 62651"/>
                  <a:gd name="connsiteY5" fmla="*/ 28317 h 80605"/>
                  <a:gd name="connsiteX6" fmla="*/ 55709 w 62651"/>
                  <a:gd name="connsiteY6" fmla="*/ 6410 h 80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651" h="80605">
                    <a:moveTo>
                      <a:pt x="55709" y="6410"/>
                    </a:moveTo>
                    <a:cubicBezTo>
                      <a:pt x="55709" y="6410"/>
                      <a:pt x="63329" y="23555"/>
                      <a:pt x="62377" y="38795"/>
                    </a:cubicBezTo>
                    <a:cubicBezTo>
                      <a:pt x="61424" y="54987"/>
                      <a:pt x="63329" y="57845"/>
                      <a:pt x="62377" y="65465"/>
                    </a:cubicBezTo>
                    <a:cubicBezTo>
                      <a:pt x="62377" y="68322"/>
                      <a:pt x="61424" y="73085"/>
                      <a:pt x="58567" y="75942"/>
                    </a:cubicBezTo>
                    <a:cubicBezTo>
                      <a:pt x="53804" y="80705"/>
                      <a:pt x="43327" y="82610"/>
                      <a:pt x="29992" y="77847"/>
                    </a:cubicBezTo>
                    <a:cubicBezTo>
                      <a:pt x="12847" y="72132"/>
                      <a:pt x="-5251" y="49272"/>
                      <a:pt x="1417" y="28317"/>
                    </a:cubicBezTo>
                    <a:cubicBezTo>
                      <a:pt x="8084" y="7362"/>
                      <a:pt x="29992" y="-9783"/>
                      <a:pt x="55709" y="6410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3"/>
              <p:cNvSpPr/>
              <p:nvPr/>
            </p:nvSpPr>
            <p:spPr>
              <a:xfrm>
                <a:off x="7823743" y="2354852"/>
                <a:ext cx="207479" cy="298911"/>
              </a:xfrm>
              <a:custGeom>
                <a:avLst/>
                <a:gdLst>
                  <a:gd name="connsiteX0" fmla="*/ 0 w 56197"/>
                  <a:gd name="connsiteY0" fmla="*/ 50483 h 80962"/>
                  <a:gd name="connsiteX1" fmla="*/ 21908 w 56197"/>
                  <a:gd name="connsiteY1" fmla="*/ 7620 h 80962"/>
                  <a:gd name="connsiteX2" fmla="*/ 33338 w 56197"/>
                  <a:gd name="connsiteY2" fmla="*/ 0 h 80962"/>
                  <a:gd name="connsiteX3" fmla="*/ 52388 w 56197"/>
                  <a:gd name="connsiteY3" fmla="*/ 6668 h 80962"/>
                  <a:gd name="connsiteX4" fmla="*/ 56197 w 56197"/>
                  <a:gd name="connsiteY4" fmla="*/ 18098 h 80962"/>
                  <a:gd name="connsiteX5" fmla="*/ 42863 w 56197"/>
                  <a:gd name="connsiteY5" fmla="*/ 31433 h 80962"/>
                  <a:gd name="connsiteX6" fmla="*/ 44768 w 56197"/>
                  <a:gd name="connsiteY6" fmla="*/ 60008 h 80962"/>
                  <a:gd name="connsiteX7" fmla="*/ 39053 w 56197"/>
                  <a:gd name="connsiteY7" fmla="*/ 80010 h 80962"/>
                  <a:gd name="connsiteX8" fmla="*/ 39053 w 56197"/>
                  <a:gd name="connsiteY8" fmla="*/ 80963 h 80962"/>
                  <a:gd name="connsiteX9" fmla="*/ 25718 w 56197"/>
                  <a:gd name="connsiteY9" fmla="*/ 78105 h 80962"/>
                  <a:gd name="connsiteX10" fmla="*/ 0 w 56197"/>
                  <a:gd name="connsiteY10" fmla="*/ 50483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" h="80962">
                    <a:moveTo>
                      <a:pt x="0" y="50483"/>
                    </a:moveTo>
                    <a:cubicBezTo>
                      <a:pt x="6668" y="31433"/>
                      <a:pt x="22860" y="9525"/>
                      <a:pt x="21908" y="7620"/>
                    </a:cubicBezTo>
                    <a:cubicBezTo>
                      <a:pt x="21908" y="6668"/>
                      <a:pt x="27622" y="3810"/>
                      <a:pt x="33338" y="0"/>
                    </a:cubicBezTo>
                    <a:cubicBezTo>
                      <a:pt x="39053" y="0"/>
                      <a:pt x="45720" y="1905"/>
                      <a:pt x="52388" y="6668"/>
                    </a:cubicBezTo>
                    <a:cubicBezTo>
                      <a:pt x="52388" y="6668"/>
                      <a:pt x="54293" y="11430"/>
                      <a:pt x="56197" y="18098"/>
                    </a:cubicBezTo>
                    <a:cubicBezTo>
                      <a:pt x="52388" y="22860"/>
                      <a:pt x="44768" y="27623"/>
                      <a:pt x="42863" y="31433"/>
                    </a:cubicBezTo>
                    <a:cubicBezTo>
                      <a:pt x="40005" y="40005"/>
                      <a:pt x="41910" y="54293"/>
                      <a:pt x="44768" y="60008"/>
                    </a:cubicBezTo>
                    <a:cubicBezTo>
                      <a:pt x="47625" y="65723"/>
                      <a:pt x="37147" y="75248"/>
                      <a:pt x="39053" y="80010"/>
                    </a:cubicBezTo>
                    <a:cubicBezTo>
                      <a:pt x="39053" y="80010"/>
                      <a:pt x="39053" y="80010"/>
                      <a:pt x="39053" y="80963"/>
                    </a:cubicBezTo>
                    <a:cubicBezTo>
                      <a:pt x="35243" y="80963"/>
                      <a:pt x="30480" y="80010"/>
                      <a:pt x="25718" y="78105"/>
                    </a:cubicBezTo>
                    <a:cubicBezTo>
                      <a:pt x="16193" y="74295"/>
                      <a:pt x="5715" y="63818"/>
                      <a:pt x="0" y="50483"/>
                    </a:cubicBezTo>
                    <a:close/>
                  </a:path>
                </a:pathLst>
              </a:custGeom>
              <a:solidFill>
                <a:srgbClr val="E6A3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14"/>
              <p:cNvSpPr/>
              <p:nvPr/>
            </p:nvSpPr>
            <p:spPr>
              <a:xfrm>
                <a:off x="7779938" y="2334291"/>
                <a:ext cx="245565" cy="314425"/>
              </a:xfrm>
              <a:custGeom>
                <a:avLst/>
                <a:gdLst>
                  <a:gd name="connsiteX0" fmla="*/ 66158 w 66513"/>
                  <a:gd name="connsiteY0" fmla="*/ 8426 h 85164"/>
                  <a:gd name="connsiteX1" fmla="*/ 58538 w 66513"/>
                  <a:gd name="connsiteY1" fmla="*/ 27476 h 85164"/>
                  <a:gd name="connsiteX2" fmla="*/ 51870 w 66513"/>
                  <a:gd name="connsiteY2" fmla="*/ 48431 h 85164"/>
                  <a:gd name="connsiteX3" fmla="*/ 53775 w 66513"/>
                  <a:gd name="connsiteY3" fmla="*/ 64624 h 85164"/>
                  <a:gd name="connsiteX4" fmla="*/ 41393 w 66513"/>
                  <a:gd name="connsiteY4" fmla="*/ 58909 h 85164"/>
                  <a:gd name="connsiteX5" fmla="*/ 44250 w 66513"/>
                  <a:gd name="connsiteY5" fmla="*/ 76054 h 85164"/>
                  <a:gd name="connsiteX6" fmla="*/ 21390 w 66513"/>
                  <a:gd name="connsiteY6" fmla="*/ 81769 h 85164"/>
                  <a:gd name="connsiteX7" fmla="*/ 7103 w 66513"/>
                  <a:gd name="connsiteY7" fmla="*/ 62719 h 85164"/>
                  <a:gd name="connsiteX8" fmla="*/ 18533 w 66513"/>
                  <a:gd name="connsiteY8" fmla="*/ 6521 h 85164"/>
                  <a:gd name="connsiteX9" fmla="*/ 66158 w 66513"/>
                  <a:gd name="connsiteY9" fmla="*/ 8426 h 8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513" h="85164">
                    <a:moveTo>
                      <a:pt x="66158" y="8426"/>
                    </a:moveTo>
                    <a:cubicBezTo>
                      <a:pt x="66158" y="8426"/>
                      <a:pt x="69015" y="20809"/>
                      <a:pt x="58538" y="27476"/>
                    </a:cubicBezTo>
                    <a:cubicBezTo>
                      <a:pt x="49965" y="32239"/>
                      <a:pt x="50918" y="46526"/>
                      <a:pt x="51870" y="48431"/>
                    </a:cubicBezTo>
                    <a:cubicBezTo>
                      <a:pt x="51870" y="51289"/>
                      <a:pt x="54728" y="62719"/>
                      <a:pt x="53775" y="64624"/>
                    </a:cubicBezTo>
                    <a:cubicBezTo>
                      <a:pt x="51870" y="67481"/>
                      <a:pt x="45203" y="58909"/>
                      <a:pt x="41393" y="58909"/>
                    </a:cubicBezTo>
                    <a:cubicBezTo>
                      <a:pt x="32820" y="60814"/>
                      <a:pt x="36630" y="68434"/>
                      <a:pt x="44250" y="76054"/>
                    </a:cubicBezTo>
                    <a:cubicBezTo>
                      <a:pt x="52823" y="84626"/>
                      <a:pt x="31868" y="88436"/>
                      <a:pt x="21390" y="81769"/>
                    </a:cubicBezTo>
                    <a:cubicBezTo>
                      <a:pt x="15675" y="77959"/>
                      <a:pt x="13770" y="76054"/>
                      <a:pt x="7103" y="62719"/>
                    </a:cubicBezTo>
                    <a:cubicBezTo>
                      <a:pt x="-3375" y="42716"/>
                      <a:pt x="-4327" y="19856"/>
                      <a:pt x="18533" y="6521"/>
                    </a:cubicBezTo>
                    <a:cubicBezTo>
                      <a:pt x="41393" y="-6814"/>
                      <a:pt x="57585" y="3664"/>
                      <a:pt x="66158" y="8426"/>
                    </a:cubicBezTo>
                    <a:close/>
                  </a:path>
                </a:pathLst>
              </a:custGeom>
              <a:solidFill>
                <a:srgbClr val="2211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15"/>
              <p:cNvSpPr/>
              <p:nvPr/>
            </p:nvSpPr>
            <p:spPr>
              <a:xfrm>
                <a:off x="7768829" y="2328731"/>
                <a:ext cx="251846" cy="321909"/>
              </a:xfrm>
              <a:custGeom>
                <a:avLst/>
                <a:gdLst>
                  <a:gd name="connsiteX0" fmla="*/ 23447 w 68214"/>
                  <a:gd name="connsiteY0" fmla="*/ 83275 h 87191"/>
                  <a:gd name="connsiteX1" fmla="*/ 7254 w 68214"/>
                  <a:gd name="connsiteY1" fmla="*/ 65178 h 87191"/>
                  <a:gd name="connsiteX2" fmla="*/ 20589 w 68214"/>
                  <a:gd name="connsiteY2" fmla="*/ 3265 h 87191"/>
                  <a:gd name="connsiteX3" fmla="*/ 68214 w 68214"/>
                  <a:gd name="connsiteY3" fmla="*/ 9933 h 87191"/>
                  <a:gd name="connsiteX4" fmla="*/ 68214 w 68214"/>
                  <a:gd name="connsiteY4" fmla="*/ 15648 h 87191"/>
                  <a:gd name="connsiteX5" fmla="*/ 39639 w 68214"/>
                  <a:gd name="connsiteY5" fmla="*/ 27078 h 87191"/>
                  <a:gd name="connsiteX6" fmla="*/ 27257 w 68214"/>
                  <a:gd name="connsiteY6" fmla="*/ 48033 h 87191"/>
                  <a:gd name="connsiteX7" fmla="*/ 46307 w 68214"/>
                  <a:gd name="connsiteY7" fmla="*/ 84228 h 87191"/>
                  <a:gd name="connsiteX8" fmla="*/ 23447 w 68214"/>
                  <a:gd name="connsiteY8" fmla="*/ 83275 h 8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214" h="87191">
                    <a:moveTo>
                      <a:pt x="23447" y="83275"/>
                    </a:moveTo>
                    <a:cubicBezTo>
                      <a:pt x="17732" y="79465"/>
                      <a:pt x="13922" y="78513"/>
                      <a:pt x="7254" y="65178"/>
                    </a:cubicBezTo>
                    <a:cubicBezTo>
                      <a:pt x="-3223" y="45175"/>
                      <a:pt x="-5128" y="12790"/>
                      <a:pt x="20589" y="3265"/>
                    </a:cubicBezTo>
                    <a:cubicBezTo>
                      <a:pt x="45354" y="-5307"/>
                      <a:pt x="62499" y="5170"/>
                      <a:pt x="68214" y="9933"/>
                    </a:cubicBezTo>
                    <a:cubicBezTo>
                      <a:pt x="68214" y="9933"/>
                      <a:pt x="68214" y="11838"/>
                      <a:pt x="68214" y="15648"/>
                    </a:cubicBezTo>
                    <a:cubicBezTo>
                      <a:pt x="60594" y="16600"/>
                      <a:pt x="44402" y="18505"/>
                      <a:pt x="39639" y="27078"/>
                    </a:cubicBezTo>
                    <a:cubicBezTo>
                      <a:pt x="32972" y="37555"/>
                      <a:pt x="26304" y="34698"/>
                      <a:pt x="27257" y="48033"/>
                    </a:cubicBezTo>
                    <a:cubicBezTo>
                      <a:pt x="28209" y="60415"/>
                      <a:pt x="25352" y="77560"/>
                      <a:pt x="46307" y="84228"/>
                    </a:cubicBezTo>
                    <a:cubicBezTo>
                      <a:pt x="38687" y="89943"/>
                      <a:pt x="28209" y="86133"/>
                      <a:pt x="23447" y="83275"/>
                    </a:cubicBezTo>
                    <a:close/>
                  </a:path>
                </a:pathLst>
              </a:custGeom>
              <a:solidFill>
                <a:srgbClr val="341C0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16"/>
              <p:cNvSpPr/>
              <p:nvPr/>
            </p:nvSpPr>
            <p:spPr>
              <a:xfrm>
                <a:off x="7810655" y="2657149"/>
                <a:ext cx="220567" cy="104949"/>
              </a:xfrm>
              <a:custGeom>
                <a:avLst/>
                <a:gdLst>
                  <a:gd name="connsiteX0" fmla="*/ 44502 w 59742"/>
                  <a:gd name="connsiteY0" fmla="*/ 11466 h 28426"/>
                  <a:gd name="connsiteX1" fmla="*/ 59742 w 59742"/>
                  <a:gd name="connsiteY1" fmla="*/ 23849 h 28426"/>
                  <a:gd name="connsiteX2" fmla="*/ 687 w 59742"/>
                  <a:gd name="connsiteY2" fmla="*/ 16229 h 28426"/>
                  <a:gd name="connsiteX3" fmla="*/ 8307 w 59742"/>
                  <a:gd name="connsiteY3" fmla="*/ 36 h 28426"/>
                  <a:gd name="connsiteX4" fmla="*/ 44502 w 59742"/>
                  <a:gd name="connsiteY4" fmla="*/ 11466 h 2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42" h="28426">
                    <a:moveTo>
                      <a:pt x="44502" y="11466"/>
                    </a:moveTo>
                    <a:lnTo>
                      <a:pt x="59742" y="23849"/>
                    </a:lnTo>
                    <a:cubicBezTo>
                      <a:pt x="59742" y="23849"/>
                      <a:pt x="14975" y="38136"/>
                      <a:pt x="687" y="16229"/>
                    </a:cubicBezTo>
                    <a:cubicBezTo>
                      <a:pt x="-1218" y="13371"/>
                      <a:pt x="687" y="2894"/>
                      <a:pt x="8307" y="36"/>
                    </a:cubicBezTo>
                    <a:cubicBezTo>
                      <a:pt x="8307" y="-916"/>
                      <a:pt x="10212" y="17181"/>
                      <a:pt x="44502" y="11466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17"/>
              <p:cNvSpPr/>
              <p:nvPr/>
            </p:nvSpPr>
            <p:spPr>
              <a:xfrm>
                <a:off x="8027988" y="2783880"/>
                <a:ext cx="591856" cy="427928"/>
              </a:xfrm>
              <a:custGeom>
                <a:avLst/>
                <a:gdLst>
                  <a:gd name="connsiteX0" fmla="*/ 12307 w 160308"/>
                  <a:gd name="connsiteY0" fmla="*/ 0 h 115907"/>
                  <a:gd name="connsiteX1" fmla="*/ 49454 w 160308"/>
                  <a:gd name="connsiteY1" fmla="*/ 80962 h 115907"/>
                  <a:gd name="connsiteX2" fmla="*/ 116129 w 160308"/>
                  <a:gd name="connsiteY2" fmla="*/ 51435 h 115907"/>
                  <a:gd name="connsiteX3" fmla="*/ 127559 w 160308"/>
                  <a:gd name="connsiteY3" fmla="*/ 36195 h 115907"/>
                  <a:gd name="connsiteX4" fmla="*/ 135179 w 160308"/>
                  <a:gd name="connsiteY4" fmla="*/ 29528 h 115907"/>
                  <a:gd name="connsiteX5" fmla="*/ 134227 w 160308"/>
                  <a:gd name="connsiteY5" fmla="*/ 36195 h 115907"/>
                  <a:gd name="connsiteX6" fmla="*/ 133274 w 160308"/>
                  <a:gd name="connsiteY6" fmla="*/ 43815 h 115907"/>
                  <a:gd name="connsiteX7" fmla="*/ 158039 w 160308"/>
                  <a:gd name="connsiteY7" fmla="*/ 37147 h 115907"/>
                  <a:gd name="connsiteX8" fmla="*/ 153277 w 160308"/>
                  <a:gd name="connsiteY8" fmla="*/ 49530 h 115907"/>
                  <a:gd name="connsiteX9" fmla="*/ 126607 w 160308"/>
                  <a:gd name="connsiteY9" fmla="*/ 65723 h 115907"/>
                  <a:gd name="connsiteX10" fmla="*/ 49454 w 160308"/>
                  <a:gd name="connsiteY10" fmla="*/ 115253 h 115907"/>
                  <a:gd name="connsiteX11" fmla="*/ 49454 w 160308"/>
                  <a:gd name="connsiteY11" fmla="*/ 115253 h 115907"/>
                  <a:gd name="connsiteX12" fmla="*/ 38977 w 160308"/>
                  <a:gd name="connsiteY12" fmla="*/ 114300 h 115907"/>
                  <a:gd name="connsiteX13" fmla="*/ 877 w 160308"/>
                  <a:gd name="connsiteY13" fmla="*/ 26670 h 115907"/>
                  <a:gd name="connsiteX14" fmla="*/ 12307 w 160308"/>
                  <a:gd name="connsiteY14" fmla="*/ 0 h 115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0308" h="115907">
                    <a:moveTo>
                      <a:pt x="12307" y="0"/>
                    </a:moveTo>
                    <a:cubicBezTo>
                      <a:pt x="26594" y="0"/>
                      <a:pt x="36119" y="44767"/>
                      <a:pt x="49454" y="80962"/>
                    </a:cubicBezTo>
                    <a:lnTo>
                      <a:pt x="116129" y="51435"/>
                    </a:lnTo>
                    <a:cubicBezTo>
                      <a:pt x="118987" y="47625"/>
                      <a:pt x="124702" y="40957"/>
                      <a:pt x="127559" y="36195"/>
                    </a:cubicBezTo>
                    <a:cubicBezTo>
                      <a:pt x="130417" y="30480"/>
                      <a:pt x="133274" y="29528"/>
                      <a:pt x="135179" y="29528"/>
                    </a:cubicBezTo>
                    <a:cubicBezTo>
                      <a:pt x="136132" y="29528"/>
                      <a:pt x="135179" y="33338"/>
                      <a:pt x="134227" y="36195"/>
                    </a:cubicBezTo>
                    <a:cubicBezTo>
                      <a:pt x="134227" y="39053"/>
                      <a:pt x="129464" y="44767"/>
                      <a:pt x="133274" y="43815"/>
                    </a:cubicBezTo>
                    <a:cubicBezTo>
                      <a:pt x="137084" y="42863"/>
                      <a:pt x="153277" y="33338"/>
                      <a:pt x="158039" y="37147"/>
                    </a:cubicBezTo>
                    <a:cubicBezTo>
                      <a:pt x="159944" y="39053"/>
                      <a:pt x="163754" y="37147"/>
                      <a:pt x="153277" y="49530"/>
                    </a:cubicBezTo>
                    <a:cubicBezTo>
                      <a:pt x="145657" y="58103"/>
                      <a:pt x="133274" y="62865"/>
                      <a:pt x="126607" y="65723"/>
                    </a:cubicBezTo>
                    <a:cubicBezTo>
                      <a:pt x="95174" y="96203"/>
                      <a:pt x="49454" y="115253"/>
                      <a:pt x="49454" y="115253"/>
                    </a:cubicBezTo>
                    <a:lnTo>
                      <a:pt x="49454" y="115253"/>
                    </a:lnTo>
                    <a:cubicBezTo>
                      <a:pt x="44692" y="117158"/>
                      <a:pt x="38977" y="114300"/>
                      <a:pt x="38977" y="114300"/>
                    </a:cubicBezTo>
                    <a:cubicBezTo>
                      <a:pt x="17069" y="96203"/>
                      <a:pt x="4687" y="60007"/>
                      <a:pt x="877" y="26670"/>
                    </a:cubicBezTo>
                    <a:cubicBezTo>
                      <a:pt x="-3886" y="1905"/>
                      <a:pt x="12307" y="0"/>
                      <a:pt x="12307" y="0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18"/>
              <p:cNvSpPr/>
              <p:nvPr/>
            </p:nvSpPr>
            <p:spPr>
              <a:xfrm>
                <a:off x="8013641" y="2770940"/>
                <a:ext cx="171224" cy="275840"/>
              </a:xfrm>
              <a:custGeom>
                <a:avLst/>
                <a:gdLst>
                  <a:gd name="connsiteX0" fmla="*/ 20955 w 46377"/>
                  <a:gd name="connsiteY0" fmla="*/ 648 h 74713"/>
                  <a:gd name="connsiteX1" fmla="*/ 0 w 46377"/>
                  <a:gd name="connsiteY1" fmla="*/ 22555 h 74713"/>
                  <a:gd name="connsiteX2" fmla="*/ 8573 w 46377"/>
                  <a:gd name="connsiteY2" fmla="*/ 70180 h 74713"/>
                  <a:gd name="connsiteX3" fmla="*/ 45720 w 46377"/>
                  <a:gd name="connsiteY3" fmla="*/ 60655 h 74713"/>
                  <a:gd name="connsiteX4" fmla="*/ 20955 w 46377"/>
                  <a:gd name="connsiteY4" fmla="*/ 648 h 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77" h="74713">
                    <a:moveTo>
                      <a:pt x="20955" y="648"/>
                    </a:moveTo>
                    <a:cubicBezTo>
                      <a:pt x="13335" y="-1257"/>
                      <a:pt x="0" y="-305"/>
                      <a:pt x="0" y="22555"/>
                    </a:cubicBezTo>
                    <a:cubicBezTo>
                      <a:pt x="0" y="44463"/>
                      <a:pt x="953" y="52083"/>
                      <a:pt x="8573" y="70180"/>
                    </a:cubicBezTo>
                    <a:cubicBezTo>
                      <a:pt x="12383" y="78753"/>
                      <a:pt x="39053" y="74943"/>
                      <a:pt x="45720" y="60655"/>
                    </a:cubicBezTo>
                    <a:cubicBezTo>
                      <a:pt x="49530" y="52083"/>
                      <a:pt x="36195" y="5410"/>
                      <a:pt x="20955" y="648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6250661" y="2412110"/>
            <a:ext cx="1370965" cy="1390651"/>
            <a:chOff x="5875660" y="2257424"/>
            <a:chExt cx="1370965" cy="1390651"/>
          </a:xfrm>
        </p:grpSpPr>
        <p:sp>
          <p:nvSpPr>
            <p:cNvPr id="250" name="Freeform: Shape 244"/>
            <p:cNvSpPr/>
            <p:nvPr/>
          </p:nvSpPr>
          <p:spPr>
            <a:xfrm>
              <a:off x="6221729" y="3308850"/>
              <a:ext cx="584990" cy="339225"/>
            </a:xfrm>
            <a:custGeom>
              <a:avLst/>
              <a:gdLst>
                <a:gd name="connsiteX0" fmla="*/ 181928 w 482917"/>
                <a:gd name="connsiteY0" fmla="*/ 0 h 280035"/>
                <a:gd name="connsiteX1" fmla="*/ 482918 w 482917"/>
                <a:gd name="connsiteY1" fmla="*/ 174308 h 280035"/>
                <a:gd name="connsiteX2" fmla="*/ 301943 w 482917"/>
                <a:gd name="connsiteY2" fmla="*/ 280035 h 280035"/>
                <a:gd name="connsiteX3" fmla="*/ 0 w 482917"/>
                <a:gd name="connsiteY3" fmla="*/ 105727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" h="280035">
                  <a:moveTo>
                    <a:pt x="181928" y="0"/>
                  </a:moveTo>
                  <a:lnTo>
                    <a:pt x="482918" y="174308"/>
                  </a:lnTo>
                  <a:lnTo>
                    <a:pt x="301943" y="280035"/>
                  </a:lnTo>
                  <a:lnTo>
                    <a:pt x="0" y="10572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1" name="Graphic 1552"/>
            <p:cNvGrpSpPr/>
            <p:nvPr/>
          </p:nvGrpSpPr>
          <p:grpSpPr>
            <a:xfrm>
              <a:off x="6958943" y="2778443"/>
              <a:ext cx="287682" cy="500761"/>
              <a:chOff x="6396989" y="3128962"/>
              <a:chExt cx="237486" cy="413385"/>
            </a:xfrm>
          </p:grpSpPr>
          <p:sp>
            <p:nvSpPr>
              <p:cNvPr id="345" name="Freeform: Shape 344"/>
              <p:cNvSpPr/>
              <p:nvPr/>
            </p:nvSpPr>
            <p:spPr>
              <a:xfrm>
                <a:off x="6421516" y="3442690"/>
                <a:ext cx="170973" cy="99657"/>
              </a:xfrm>
              <a:custGeom>
                <a:avLst/>
                <a:gdLst>
                  <a:gd name="connsiteX0" fmla="*/ 145971 w 170973"/>
                  <a:gd name="connsiteY0" fmla="*/ 14885 h 99657"/>
                  <a:gd name="connsiteX1" fmla="*/ 145971 w 170973"/>
                  <a:gd name="connsiteY1" fmla="*/ 85370 h 99657"/>
                  <a:gd name="connsiteX2" fmla="*/ 25003 w 170973"/>
                  <a:gd name="connsiteY2" fmla="*/ 85370 h 99657"/>
                  <a:gd name="connsiteX3" fmla="*/ 25003 w 170973"/>
                  <a:gd name="connsiteY3" fmla="*/ 15837 h 99657"/>
                  <a:gd name="connsiteX4" fmla="*/ 145971 w 170973"/>
                  <a:gd name="connsiteY4" fmla="*/ 14885 h 9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973" h="99657">
                    <a:moveTo>
                      <a:pt x="145971" y="14885"/>
                    </a:moveTo>
                    <a:cubicBezTo>
                      <a:pt x="179308" y="33935"/>
                      <a:pt x="179308" y="65367"/>
                      <a:pt x="145971" y="85370"/>
                    </a:cubicBezTo>
                    <a:cubicBezTo>
                      <a:pt x="112633" y="104420"/>
                      <a:pt x="58341" y="104420"/>
                      <a:pt x="25003" y="85370"/>
                    </a:cubicBezTo>
                    <a:cubicBezTo>
                      <a:pt x="-8334" y="66320"/>
                      <a:pt x="-8334" y="34887"/>
                      <a:pt x="25003" y="15837"/>
                    </a:cubicBezTo>
                    <a:cubicBezTo>
                      <a:pt x="58341" y="-5118"/>
                      <a:pt x="112633" y="-5118"/>
                      <a:pt x="145971" y="1488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/>
              <p:cNvSpPr/>
              <p:nvPr/>
            </p:nvSpPr>
            <p:spPr>
              <a:xfrm>
                <a:off x="6438900" y="3394710"/>
                <a:ext cx="170497" cy="142160"/>
              </a:xfrm>
              <a:custGeom>
                <a:avLst/>
                <a:gdLst>
                  <a:gd name="connsiteX0" fmla="*/ 170498 w 170497"/>
                  <a:gd name="connsiteY0" fmla="*/ 0 h 142160"/>
                  <a:gd name="connsiteX1" fmla="*/ 0 w 170497"/>
                  <a:gd name="connsiteY1" fmla="*/ 2857 h 142160"/>
                  <a:gd name="connsiteX2" fmla="*/ 20955 w 170497"/>
                  <a:gd name="connsiteY2" fmla="*/ 108585 h 142160"/>
                  <a:gd name="connsiteX3" fmla="*/ 20955 w 170497"/>
                  <a:gd name="connsiteY3" fmla="*/ 108585 h 142160"/>
                  <a:gd name="connsiteX4" fmla="*/ 40005 w 170497"/>
                  <a:gd name="connsiteY4" fmla="*/ 131445 h 142160"/>
                  <a:gd name="connsiteX5" fmla="*/ 131445 w 170497"/>
                  <a:gd name="connsiteY5" fmla="*/ 131445 h 142160"/>
                  <a:gd name="connsiteX6" fmla="*/ 150495 w 170497"/>
                  <a:gd name="connsiteY6" fmla="*/ 108585 h 142160"/>
                  <a:gd name="connsiteX7" fmla="*/ 150495 w 170497"/>
                  <a:gd name="connsiteY7" fmla="*/ 108585 h 142160"/>
                  <a:gd name="connsiteX8" fmla="*/ 170498 w 170497"/>
                  <a:gd name="connsiteY8" fmla="*/ 0 h 1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497" h="142160">
                    <a:moveTo>
                      <a:pt x="170498" y="0"/>
                    </a:moveTo>
                    <a:lnTo>
                      <a:pt x="0" y="2857"/>
                    </a:lnTo>
                    <a:lnTo>
                      <a:pt x="20955" y="108585"/>
                    </a:lnTo>
                    <a:lnTo>
                      <a:pt x="20955" y="108585"/>
                    </a:lnTo>
                    <a:cubicBezTo>
                      <a:pt x="21908" y="117157"/>
                      <a:pt x="28575" y="124777"/>
                      <a:pt x="40005" y="131445"/>
                    </a:cubicBezTo>
                    <a:cubicBezTo>
                      <a:pt x="65723" y="145732"/>
                      <a:pt x="106680" y="145732"/>
                      <a:pt x="131445" y="131445"/>
                    </a:cubicBezTo>
                    <a:cubicBezTo>
                      <a:pt x="142875" y="124777"/>
                      <a:pt x="148590" y="117157"/>
                      <a:pt x="150495" y="108585"/>
                    </a:cubicBezTo>
                    <a:lnTo>
                      <a:pt x="150495" y="108585"/>
                    </a:lnTo>
                    <a:lnTo>
                      <a:pt x="170498" y="0"/>
                    </a:lnTo>
                    <a:close/>
                  </a:path>
                </a:pathLst>
              </a:custGeom>
              <a:solidFill>
                <a:srgbClr val="FFDF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/>
              <p:cNvSpPr/>
              <p:nvPr/>
            </p:nvSpPr>
            <p:spPr>
              <a:xfrm>
                <a:off x="6437709" y="3345296"/>
                <a:ext cx="170973" cy="98943"/>
              </a:xfrm>
              <a:custGeom>
                <a:avLst/>
                <a:gdLst>
                  <a:gd name="connsiteX0" fmla="*/ 145971 w 170973"/>
                  <a:gd name="connsiteY0" fmla="*/ 14171 h 98943"/>
                  <a:gd name="connsiteX1" fmla="*/ 145971 w 170973"/>
                  <a:gd name="connsiteY1" fmla="*/ 84656 h 98943"/>
                  <a:gd name="connsiteX2" fmla="*/ 25003 w 170973"/>
                  <a:gd name="connsiteY2" fmla="*/ 84656 h 98943"/>
                  <a:gd name="connsiteX3" fmla="*/ 25003 w 170973"/>
                  <a:gd name="connsiteY3" fmla="*/ 15123 h 98943"/>
                  <a:gd name="connsiteX4" fmla="*/ 145971 w 170973"/>
                  <a:gd name="connsiteY4" fmla="*/ 14171 h 98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973" h="98943">
                    <a:moveTo>
                      <a:pt x="145971" y="14171"/>
                    </a:moveTo>
                    <a:cubicBezTo>
                      <a:pt x="179308" y="33221"/>
                      <a:pt x="179308" y="64653"/>
                      <a:pt x="145971" y="84656"/>
                    </a:cubicBezTo>
                    <a:cubicBezTo>
                      <a:pt x="112633" y="103706"/>
                      <a:pt x="58341" y="103706"/>
                      <a:pt x="25003" y="84656"/>
                    </a:cubicBezTo>
                    <a:cubicBezTo>
                      <a:pt x="-8334" y="65606"/>
                      <a:pt x="-8334" y="34173"/>
                      <a:pt x="25003" y="15123"/>
                    </a:cubicBezTo>
                    <a:cubicBezTo>
                      <a:pt x="58341" y="-4879"/>
                      <a:pt x="112633" y="-4879"/>
                      <a:pt x="145971" y="14171"/>
                    </a:cubicBezTo>
                    <a:close/>
                  </a:path>
                </a:pathLst>
              </a:custGeom>
              <a:solidFill>
                <a:srgbClr val="FFE85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/>
              <p:cNvSpPr/>
              <p:nvPr/>
            </p:nvSpPr>
            <p:spPr>
              <a:xfrm>
                <a:off x="6458426" y="3358276"/>
                <a:ext cx="125730" cy="72866"/>
              </a:xfrm>
              <a:custGeom>
                <a:avLst/>
                <a:gdLst>
                  <a:gd name="connsiteX0" fmla="*/ 107156 w 125730"/>
                  <a:gd name="connsiteY0" fmla="*/ 10716 h 72866"/>
                  <a:gd name="connsiteX1" fmla="*/ 107156 w 125730"/>
                  <a:gd name="connsiteY1" fmla="*/ 62151 h 72866"/>
                  <a:gd name="connsiteX2" fmla="*/ 18574 w 125730"/>
                  <a:gd name="connsiteY2" fmla="*/ 62151 h 72866"/>
                  <a:gd name="connsiteX3" fmla="*/ 18574 w 125730"/>
                  <a:gd name="connsiteY3" fmla="*/ 10716 h 72866"/>
                  <a:gd name="connsiteX4" fmla="*/ 107156 w 125730"/>
                  <a:gd name="connsiteY4" fmla="*/ 10716 h 7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30" h="72866">
                    <a:moveTo>
                      <a:pt x="107156" y="10716"/>
                    </a:moveTo>
                    <a:cubicBezTo>
                      <a:pt x="131921" y="25003"/>
                      <a:pt x="131921" y="47863"/>
                      <a:pt x="107156" y="62151"/>
                    </a:cubicBezTo>
                    <a:cubicBezTo>
                      <a:pt x="83344" y="76438"/>
                      <a:pt x="43339" y="76438"/>
                      <a:pt x="18574" y="62151"/>
                    </a:cubicBezTo>
                    <a:cubicBezTo>
                      <a:pt x="-6191" y="47863"/>
                      <a:pt x="-6191" y="25003"/>
                      <a:pt x="18574" y="10716"/>
                    </a:cubicBezTo>
                    <a:cubicBezTo>
                      <a:pt x="43339" y="-3572"/>
                      <a:pt x="82391" y="-3572"/>
                      <a:pt x="107156" y="10716"/>
                    </a:cubicBezTo>
                    <a:close/>
                  </a:path>
                </a:pathLst>
              </a:custGeom>
              <a:solidFill>
                <a:srgbClr val="4D9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9" name="Graphic 1552"/>
              <p:cNvGrpSpPr/>
              <p:nvPr/>
            </p:nvGrpSpPr>
            <p:grpSpPr>
              <a:xfrm>
                <a:off x="6396989" y="3128962"/>
                <a:ext cx="237486" cy="282363"/>
                <a:chOff x="6396989" y="3128962"/>
                <a:chExt cx="237486" cy="282363"/>
              </a:xfrm>
            </p:grpSpPr>
            <p:sp>
              <p:nvSpPr>
                <p:cNvPr id="350" name="Freeform: Shape 349"/>
                <p:cNvSpPr/>
                <p:nvPr/>
              </p:nvSpPr>
              <p:spPr>
                <a:xfrm>
                  <a:off x="6430995" y="3137534"/>
                  <a:ext cx="65281" cy="264795"/>
                </a:xfrm>
                <a:custGeom>
                  <a:avLst/>
                  <a:gdLst>
                    <a:gd name="connsiteX0" fmla="*/ 30764 w 65281"/>
                    <a:gd name="connsiteY0" fmla="*/ 240983 h 264795"/>
                    <a:gd name="connsiteX1" fmla="*/ 29812 w 65281"/>
                    <a:gd name="connsiteY1" fmla="*/ 0 h 264795"/>
                    <a:gd name="connsiteX2" fmla="*/ 54577 w 65281"/>
                    <a:gd name="connsiteY2" fmla="*/ 264795 h 264795"/>
                    <a:gd name="connsiteX3" fmla="*/ 30764 w 65281"/>
                    <a:gd name="connsiteY3" fmla="*/ 240983 h 264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281" h="264795">
                      <a:moveTo>
                        <a:pt x="30764" y="240983"/>
                      </a:moveTo>
                      <a:cubicBezTo>
                        <a:pt x="30764" y="240983"/>
                        <a:pt x="-37816" y="155258"/>
                        <a:pt x="29812" y="0"/>
                      </a:cubicBezTo>
                      <a:cubicBezTo>
                        <a:pt x="29812" y="0"/>
                        <a:pt x="88867" y="74295"/>
                        <a:pt x="54577" y="264795"/>
                      </a:cubicBezTo>
                      <a:cubicBezTo>
                        <a:pt x="54577" y="263843"/>
                        <a:pt x="41242" y="259080"/>
                        <a:pt x="30764" y="240983"/>
                      </a:cubicBezTo>
                      <a:close/>
                    </a:path>
                  </a:pathLst>
                </a:custGeom>
                <a:solidFill>
                  <a:srgbClr val="73C1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/>
                <p:cNvSpPr/>
                <p:nvPr/>
              </p:nvSpPr>
              <p:spPr>
                <a:xfrm>
                  <a:off x="6460807" y="3138487"/>
                  <a:ext cx="35242" cy="262889"/>
                </a:xfrm>
                <a:custGeom>
                  <a:avLst/>
                  <a:gdLst>
                    <a:gd name="connsiteX0" fmla="*/ 0 w 35242"/>
                    <a:gd name="connsiteY0" fmla="*/ 0 h 262889"/>
                    <a:gd name="connsiteX1" fmla="*/ 13335 w 35242"/>
                    <a:gd name="connsiteY1" fmla="*/ 255270 h 262889"/>
                    <a:gd name="connsiteX2" fmla="*/ 24765 w 35242"/>
                    <a:gd name="connsiteY2" fmla="*/ 262890 h 262889"/>
                    <a:gd name="connsiteX3" fmla="*/ 0 w 35242"/>
                    <a:gd name="connsiteY3" fmla="*/ 0 h 262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62889">
                      <a:moveTo>
                        <a:pt x="0" y="0"/>
                      </a:moveTo>
                      <a:cubicBezTo>
                        <a:pt x="952" y="60007"/>
                        <a:pt x="4763" y="162877"/>
                        <a:pt x="13335" y="255270"/>
                      </a:cubicBezTo>
                      <a:cubicBezTo>
                        <a:pt x="20002" y="260985"/>
                        <a:pt x="24765" y="262890"/>
                        <a:pt x="24765" y="262890"/>
                      </a:cubicBezTo>
                      <a:cubicBezTo>
                        <a:pt x="56197" y="85725"/>
                        <a:pt x="7620" y="9525"/>
                        <a:pt x="0" y="0"/>
                      </a:cubicBezTo>
                      <a:close/>
                    </a:path>
                  </a:pathLst>
                </a:custGeom>
                <a:solidFill>
                  <a:srgbClr val="4D9B1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/>
                <p:cNvSpPr/>
                <p:nvPr/>
              </p:nvSpPr>
              <p:spPr>
                <a:xfrm>
                  <a:off x="6478630" y="3128962"/>
                  <a:ext cx="68249" cy="264882"/>
                </a:xfrm>
                <a:custGeom>
                  <a:avLst/>
                  <a:gdLst>
                    <a:gd name="connsiteX0" fmla="*/ 16467 w 68249"/>
                    <a:gd name="connsiteY0" fmla="*/ 239077 h 264882"/>
                    <a:gd name="connsiteX1" fmla="*/ 50757 w 68249"/>
                    <a:gd name="connsiteY1" fmla="*/ 0 h 264882"/>
                    <a:gd name="connsiteX2" fmla="*/ 36469 w 68249"/>
                    <a:gd name="connsiteY2" fmla="*/ 264795 h 264882"/>
                    <a:gd name="connsiteX3" fmla="*/ 16467 w 68249"/>
                    <a:gd name="connsiteY3" fmla="*/ 239077 h 264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249" h="264882">
                      <a:moveTo>
                        <a:pt x="16467" y="239077"/>
                      </a:moveTo>
                      <a:cubicBezTo>
                        <a:pt x="16467" y="239077"/>
                        <a:pt x="-37826" y="143827"/>
                        <a:pt x="50757" y="0"/>
                      </a:cubicBezTo>
                      <a:cubicBezTo>
                        <a:pt x="50757" y="0"/>
                        <a:pt x="98382" y="81915"/>
                        <a:pt x="36469" y="264795"/>
                      </a:cubicBezTo>
                      <a:cubicBezTo>
                        <a:pt x="36469" y="265748"/>
                        <a:pt x="24087" y="259080"/>
                        <a:pt x="16467" y="239077"/>
                      </a:cubicBezTo>
                      <a:close/>
                    </a:path>
                  </a:pathLst>
                </a:custGeom>
                <a:solidFill>
                  <a:srgbClr val="73C1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/>
                <p:cNvSpPr/>
                <p:nvPr/>
              </p:nvSpPr>
              <p:spPr>
                <a:xfrm>
                  <a:off x="6499860" y="3128962"/>
                  <a:ext cx="47767" cy="263842"/>
                </a:xfrm>
                <a:custGeom>
                  <a:avLst/>
                  <a:gdLst>
                    <a:gd name="connsiteX0" fmla="*/ 29527 w 47767"/>
                    <a:gd name="connsiteY0" fmla="*/ 0 h 263842"/>
                    <a:gd name="connsiteX1" fmla="*/ 0 w 47767"/>
                    <a:gd name="connsiteY1" fmla="*/ 254318 h 263842"/>
                    <a:gd name="connsiteX2" fmla="*/ 10477 w 47767"/>
                    <a:gd name="connsiteY2" fmla="*/ 263843 h 263842"/>
                    <a:gd name="connsiteX3" fmla="*/ 29527 w 47767"/>
                    <a:gd name="connsiteY3" fmla="*/ 0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767" h="263842">
                      <a:moveTo>
                        <a:pt x="29527" y="0"/>
                      </a:moveTo>
                      <a:cubicBezTo>
                        <a:pt x="21907" y="59055"/>
                        <a:pt x="4763" y="161925"/>
                        <a:pt x="0" y="254318"/>
                      </a:cubicBezTo>
                      <a:cubicBezTo>
                        <a:pt x="5715" y="260985"/>
                        <a:pt x="10477" y="263843"/>
                        <a:pt x="10477" y="263843"/>
                      </a:cubicBezTo>
                      <a:cubicBezTo>
                        <a:pt x="77152" y="103823"/>
                        <a:pt x="35242" y="10478"/>
                        <a:pt x="29527" y="0"/>
                      </a:cubicBezTo>
                      <a:close/>
                    </a:path>
                  </a:pathLst>
                </a:custGeom>
                <a:solidFill>
                  <a:srgbClr val="4D9B1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4" name="Graphic 1552"/>
                <p:cNvGrpSpPr/>
                <p:nvPr/>
              </p:nvGrpSpPr>
              <p:grpSpPr>
                <a:xfrm>
                  <a:off x="6396989" y="3245167"/>
                  <a:ext cx="127635" cy="166158"/>
                  <a:chOff x="6396989" y="3245167"/>
                  <a:chExt cx="127635" cy="166158"/>
                </a:xfrm>
              </p:grpSpPr>
              <p:sp>
                <p:nvSpPr>
                  <p:cNvPr id="363" name="Freeform: Shape 362"/>
                  <p:cNvSpPr/>
                  <p:nvPr/>
                </p:nvSpPr>
                <p:spPr>
                  <a:xfrm>
                    <a:off x="6396989" y="3245167"/>
                    <a:ext cx="127635" cy="165946"/>
                  </a:xfrm>
                  <a:custGeom>
                    <a:avLst/>
                    <a:gdLst>
                      <a:gd name="connsiteX0" fmla="*/ 101918 w 127635"/>
                      <a:gd name="connsiteY0" fmla="*/ 160020 h 165946"/>
                      <a:gd name="connsiteX1" fmla="*/ 0 w 127635"/>
                      <a:gd name="connsiteY1" fmla="*/ 0 h 165946"/>
                      <a:gd name="connsiteX2" fmla="*/ 127635 w 127635"/>
                      <a:gd name="connsiteY2" fmla="*/ 165735 h 165946"/>
                      <a:gd name="connsiteX3" fmla="*/ 101918 w 127635"/>
                      <a:gd name="connsiteY3" fmla="*/ 160020 h 165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7635" h="165946">
                        <a:moveTo>
                          <a:pt x="101918" y="160020"/>
                        </a:moveTo>
                        <a:cubicBezTo>
                          <a:pt x="101918" y="160020"/>
                          <a:pt x="20002" y="131445"/>
                          <a:pt x="0" y="0"/>
                        </a:cubicBezTo>
                        <a:cubicBezTo>
                          <a:pt x="0" y="0"/>
                          <a:pt x="70485" y="24765"/>
                          <a:pt x="127635" y="165735"/>
                        </a:cubicBezTo>
                        <a:cubicBezTo>
                          <a:pt x="127635" y="165735"/>
                          <a:pt x="116205" y="167640"/>
                          <a:pt x="101918" y="160020"/>
                        </a:cubicBezTo>
                        <a:close/>
                      </a:path>
                    </a:pathLst>
                  </a:custGeom>
                  <a:solidFill>
                    <a:srgbClr val="73C13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4" name="Freeform: Shape 363"/>
                  <p:cNvSpPr/>
                  <p:nvPr/>
                </p:nvSpPr>
                <p:spPr>
                  <a:xfrm>
                    <a:off x="6397942" y="3245167"/>
                    <a:ext cx="126682" cy="166158"/>
                  </a:xfrm>
                  <a:custGeom>
                    <a:avLst/>
                    <a:gdLst>
                      <a:gd name="connsiteX0" fmla="*/ 0 w 126682"/>
                      <a:gd name="connsiteY0" fmla="*/ 0 h 166158"/>
                      <a:gd name="connsiteX1" fmla="*/ 116205 w 126682"/>
                      <a:gd name="connsiteY1" fmla="*/ 165735 h 166158"/>
                      <a:gd name="connsiteX2" fmla="*/ 126683 w 126682"/>
                      <a:gd name="connsiteY2" fmla="*/ 165735 h 166158"/>
                      <a:gd name="connsiteX3" fmla="*/ 0 w 126682"/>
                      <a:gd name="connsiteY3" fmla="*/ 0 h 166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6682" h="166158">
                        <a:moveTo>
                          <a:pt x="0" y="0"/>
                        </a:moveTo>
                        <a:cubicBezTo>
                          <a:pt x="25718" y="39052"/>
                          <a:pt x="71438" y="106680"/>
                          <a:pt x="116205" y="165735"/>
                        </a:cubicBezTo>
                        <a:cubicBezTo>
                          <a:pt x="122873" y="166688"/>
                          <a:pt x="126683" y="165735"/>
                          <a:pt x="126683" y="165735"/>
                        </a:cubicBezTo>
                        <a:cubicBezTo>
                          <a:pt x="73343" y="34290"/>
                          <a:pt x="8573" y="381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D9B1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" name="Graphic 1552"/>
                <p:cNvGrpSpPr/>
                <p:nvPr/>
              </p:nvGrpSpPr>
              <p:grpSpPr>
                <a:xfrm>
                  <a:off x="6513158" y="3247072"/>
                  <a:ext cx="40782" cy="160019"/>
                  <a:chOff x="6513158" y="3247072"/>
                  <a:chExt cx="40782" cy="160019"/>
                </a:xfrm>
              </p:grpSpPr>
              <p:sp>
                <p:nvSpPr>
                  <p:cNvPr id="361" name="Freeform: Shape 360"/>
                  <p:cNvSpPr/>
                  <p:nvPr/>
                </p:nvSpPr>
                <p:spPr>
                  <a:xfrm>
                    <a:off x="6513158" y="3247072"/>
                    <a:ext cx="40782" cy="159067"/>
                  </a:xfrm>
                  <a:custGeom>
                    <a:avLst/>
                    <a:gdLst>
                      <a:gd name="connsiteX0" fmla="*/ 21944 w 40782"/>
                      <a:gd name="connsiteY0" fmla="*/ 145733 h 159067"/>
                      <a:gd name="connsiteX1" fmla="*/ 14324 w 40782"/>
                      <a:gd name="connsiteY1" fmla="*/ 0 h 159067"/>
                      <a:gd name="connsiteX2" fmla="*/ 37184 w 40782"/>
                      <a:gd name="connsiteY2" fmla="*/ 159067 h 159067"/>
                      <a:gd name="connsiteX3" fmla="*/ 21944 w 40782"/>
                      <a:gd name="connsiteY3" fmla="*/ 145733 h 159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0782" h="159067">
                        <a:moveTo>
                          <a:pt x="21944" y="145733"/>
                        </a:moveTo>
                        <a:cubicBezTo>
                          <a:pt x="21944" y="145733"/>
                          <a:pt x="-21871" y="96202"/>
                          <a:pt x="14324" y="0"/>
                        </a:cubicBezTo>
                        <a:cubicBezTo>
                          <a:pt x="14324" y="0"/>
                          <a:pt x="52424" y="42863"/>
                          <a:pt x="37184" y="159067"/>
                        </a:cubicBezTo>
                        <a:cubicBezTo>
                          <a:pt x="37184" y="159067"/>
                          <a:pt x="28611" y="156210"/>
                          <a:pt x="21944" y="145733"/>
                        </a:cubicBezTo>
                        <a:close/>
                      </a:path>
                    </a:pathLst>
                  </a:custGeom>
                  <a:solidFill>
                    <a:srgbClr val="73C13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2" name="Freeform: Shape 361"/>
                  <p:cNvSpPr/>
                  <p:nvPr/>
                </p:nvSpPr>
                <p:spPr>
                  <a:xfrm>
                    <a:off x="6527482" y="3248025"/>
                    <a:ext cx="26131" cy="159067"/>
                  </a:xfrm>
                  <a:custGeom>
                    <a:avLst/>
                    <a:gdLst>
                      <a:gd name="connsiteX0" fmla="*/ 0 w 26131"/>
                      <a:gd name="connsiteY0" fmla="*/ 0 h 159067"/>
                      <a:gd name="connsiteX1" fmla="*/ 15240 w 26131"/>
                      <a:gd name="connsiteY1" fmla="*/ 154305 h 159067"/>
                      <a:gd name="connsiteX2" fmla="*/ 22860 w 26131"/>
                      <a:gd name="connsiteY2" fmla="*/ 159068 h 159067"/>
                      <a:gd name="connsiteX3" fmla="*/ 0 w 26131"/>
                      <a:gd name="connsiteY3" fmla="*/ 0 h 159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131" h="159067">
                        <a:moveTo>
                          <a:pt x="0" y="0"/>
                        </a:moveTo>
                        <a:cubicBezTo>
                          <a:pt x="2857" y="36195"/>
                          <a:pt x="7620" y="98107"/>
                          <a:pt x="15240" y="154305"/>
                        </a:cubicBezTo>
                        <a:cubicBezTo>
                          <a:pt x="19050" y="157163"/>
                          <a:pt x="22860" y="159068"/>
                          <a:pt x="22860" y="159068"/>
                        </a:cubicBezTo>
                        <a:cubicBezTo>
                          <a:pt x="36195" y="50482"/>
                          <a:pt x="4763" y="571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D9B1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6" name="Freeform: Shape 355"/>
                <p:cNvSpPr/>
                <p:nvPr/>
              </p:nvSpPr>
              <p:spPr>
                <a:xfrm>
                  <a:off x="6542085" y="3172777"/>
                  <a:ext cx="54917" cy="208597"/>
                </a:xfrm>
                <a:custGeom>
                  <a:avLst/>
                  <a:gdLst>
                    <a:gd name="connsiteX0" fmla="*/ 12067 w 54917"/>
                    <a:gd name="connsiteY0" fmla="*/ 187643 h 208597"/>
                    <a:gd name="connsiteX1" fmla="*/ 42547 w 54917"/>
                    <a:gd name="connsiteY1" fmla="*/ 0 h 208597"/>
                    <a:gd name="connsiteX2" fmla="*/ 27307 w 54917"/>
                    <a:gd name="connsiteY2" fmla="*/ 208598 h 208597"/>
                    <a:gd name="connsiteX3" fmla="*/ 12067 w 54917"/>
                    <a:gd name="connsiteY3" fmla="*/ 187643 h 208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917" h="208597">
                      <a:moveTo>
                        <a:pt x="12067" y="187643"/>
                      </a:moveTo>
                      <a:cubicBezTo>
                        <a:pt x="12067" y="187643"/>
                        <a:pt x="-29843" y="111443"/>
                        <a:pt x="42547" y="0"/>
                      </a:cubicBezTo>
                      <a:cubicBezTo>
                        <a:pt x="42547" y="0"/>
                        <a:pt x="78742" y="65723"/>
                        <a:pt x="27307" y="208598"/>
                      </a:cubicBezTo>
                      <a:cubicBezTo>
                        <a:pt x="28259" y="208598"/>
                        <a:pt x="18734" y="203835"/>
                        <a:pt x="12067" y="187643"/>
                      </a:cubicBezTo>
                      <a:close/>
                    </a:path>
                  </a:pathLst>
                </a:custGeom>
                <a:solidFill>
                  <a:srgbClr val="73C1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/>
                <p:cNvSpPr/>
                <p:nvPr/>
              </p:nvSpPr>
              <p:spPr>
                <a:xfrm>
                  <a:off x="6562725" y="3173730"/>
                  <a:ext cx="34436" cy="208597"/>
                </a:xfrm>
                <a:custGeom>
                  <a:avLst/>
                  <a:gdLst>
                    <a:gd name="connsiteX0" fmla="*/ 22860 w 34436"/>
                    <a:gd name="connsiteY0" fmla="*/ 0 h 208597"/>
                    <a:gd name="connsiteX1" fmla="*/ 0 w 34436"/>
                    <a:gd name="connsiteY1" fmla="*/ 200977 h 208597"/>
                    <a:gd name="connsiteX2" fmla="*/ 7620 w 34436"/>
                    <a:gd name="connsiteY2" fmla="*/ 208597 h 208597"/>
                    <a:gd name="connsiteX3" fmla="*/ 22860 w 34436"/>
                    <a:gd name="connsiteY3" fmla="*/ 0 h 208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436" h="208597">
                      <a:moveTo>
                        <a:pt x="22860" y="0"/>
                      </a:moveTo>
                      <a:cubicBezTo>
                        <a:pt x="16192" y="46672"/>
                        <a:pt x="4763" y="127635"/>
                        <a:pt x="0" y="200977"/>
                      </a:cubicBezTo>
                      <a:cubicBezTo>
                        <a:pt x="3810" y="206693"/>
                        <a:pt x="7620" y="208597"/>
                        <a:pt x="7620" y="208597"/>
                      </a:cubicBezTo>
                      <a:cubicBezTo>
                        <a:pt x="54292" y="74295"/>
                        <a:pt x="26670" y="8572"/>
                        <a:pt x="22860" y="0"/>
                      </a:cubicBezTo>
                      <a:close/>
                    </a:path>
                  </a:pathLst>
                </a:custGeom>
                <a:solidFill>
                  <a:srgbClr val="4D9B1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8" name="Graphic 1552"/>
                <p:cNvGrpSpPr/>
                <p:nvPr/>
              </p:nvGrpSpPr>
              <p:grpSpPr>
                <a:xfrm>
                  <a:off x="6564270" y="3250882"/>
                  <a:ext cx="70205" cy="143827"/>
                  <a:chOff x="6564270" y="3250882"/>
                  <a:chExt cx="70205" cy="143827"/>
                </a:xfrm>
              </p:grpSpPr>
              <p:sp>
                <p:nvSpPr>
                  <p:cNvPr id="359" name="Freeform: Shape 358"/>
                  <p:cNvSpPr/>
                  <p:nvPr/>
                </p:nvSpPr>
                <p:spPr>
                  <a:xfrm>
                    <a:off x="6564270" y="3250882"/>
                    <a:ext cx="70205" cy="142875"/>
                  </a:xfrm>
                  <a:custGeom>
                    <a:avLst/>
                    <a:gdLst>
                      <a:gd name="connsiteX0" fmla="*/ 359 w 70205"/>
                      <a:gd name="connsiteY0" fmla="*/ 123825 h 142875"/>
                      <a:gd name="connsiteX1" fmla="*/ 69892 w 70205"/>
                      <a:gd name="connsiteY1" fmla="*/ 0 h 142875"/>
                      <a:gd name="connsiteX2" fmla="*/ 6074 w 70205"/>
                      <a:gd name="connsiteY2" fmla="*/ 142875 h 142875"/>
                      <a:gd name="connsiteX3" fmla="*/ 359 w 70205"/>
                      <a:gd name="connsiteY3" fmla="*/ 123825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205" h="142875">
                        <a:moveTo>
                          <a:pt x="359" y="123825"/>
                        </a:moveTo>
                        <a:cubicBezTo>
                          <a:pt x="359" y="123825"/>
                          <a:pt x="-9166" y="60007"/>
                          <a:pt x="69892" y="0"/>
                        </a:cubicBezTo>
                        <a:cubicBezTo>
                          <a:pt x="69892" y="0"/>
                          <a:pt x="78464" y="55245"/>
                          <a:pt x="6074" y="142875"/>
                        </a:cubicBezTo>
                        <a:cubicBezTo>
                          <a:pt x="6074" y="142875"/>
                          <a:pt x="1312" y="136208"/>
                          <a:pt x="359" y="123825"/>
                        </a:cubicBezTo>
                        <a:close/>
                      </a:path>
                    </a:pathLst>
                  </a:custGeom>
                  <a:solidFill>
                    <a:srgbClr val="73C13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Freeform: Shape 359"/>
                  <p:cNvSpPr/>
                  <p:nvPr/>
                </p:nvSpPr>
                <p:spPr>
                  <a:xfrm>
                    <a:off x="6566535" y="3251835"/>
                    <a:ext cx="67941" cy="142875"/>
                  </a:xfrm>
                  <a:custGeom>
                    <a:avLst/>
                    <a:gdLst>
                      <a:gd name="connsiteX0" fmla="*/ 67627 w 67941"/>
                      <a:gd name="connsiteY0" fmla="*/ 0 h 142875"/>
                      <a:gd name="connsiteX1" fmla="*/ 0 w 67941"/>
                      <a:gd name="connsiteY1" fmla="*/ 135255 h 142875"/>
                      <a:gd name="connsiteX2" fmla="*/ 3810 w 67941"/>
                      <a:gd name="connsiteY2" fmla="*/ 142875 h 142875"/>
                      <a:gd name="connsiteX3" fmla="*/ 67627 w 67941"/>
                      <a:gd name="connsiteY3" fmla="*/ 0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7941" h="142875">
                        <a:moveTo>
                          <a:pt x="67627" y="0"/>
                        </a:moveTo>
                        <a:cubicBezTo>
                          <a:pt x="50482" y="30480"/>
                          <a:pt x="22860" y="84772"/>
                          <a:pt x="0" y="135255"/>
                        </a:cubicBezTo>
                        <a:cubicBezTo>
                          <a:pt x="1905" y="140017"/>
                          <a:pt x="3810" y="142875"/>
                          <a:pt x="3810" y="142875"/>
                        </a:cubicBezTo>
                        <a:cubicBezTo>
                          <a:pt x="71438" y="60007"/>
                          <a:pt x="68580" y="6667"/>
                          <a:pt x="67627" y="0"/>
                        </a:cubicBezTo>
                        <a:close/>
                      </a:path>
                    </a:pathLst>
                  </a:custGeom>
                  <a:solidFill>
                    <a:srgbClr val="4D9B1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52" name="Graphic 1552"/>
            <p:cNvGrpSpPr/>
            <p:nvPr/>
          </p:nvGrpSpPr>
          <p:grpSpPr>
            <a:xfrm>
              <a:off x="5875660" y="2257424"/>
              <a:ext cx="1016521" cy="1193842"/>
              <a:chOff x="5564870" y="2857500"/>
              <a:chExt cx="839152" cy="985532"/>
            </a:xfrm>
          </p:grpSpPr>
          <p:sp>
            <p:nvSpPr>
              <p:cNvPr id="308" name="Freeform: Shape 307"/>
              <p:cNvSpPr/>
              <p:nvPr/>
            </p:nvSpPr>
            <p:spPr>
              <a:xfrm>
                <a:off x="5564870" y="3351543"/>
                <a:ext cx="839152" cy="491489"/>
              </a:xfrm>
              <a:custGeom>
                <a:avLst/>
                <a:gdLst>
                  <a:gd name="connsiteX0" fmla="*/ 0 w 839152"/>
                  <a:gd name="connsiteY0" fmla="*/ 343853 h 491489"/>
                  <a:gd name="connsiteX1" fmla="*/ 253365 w 839152"/>
                  <a:gd name="connsiteY1" fmla="*/ 491490 h 491489"/>
                  <a:gd name="connsiteX2" fmla="*/ 839153 w 839152"/>
                  <a:gd name="connsiteY2" fmla="*/ 153352 h 491489"/>
                  <a:gd name="connsiteX3" fmla="*/ 579120 w 839152"/>
                  <a:gd name="connsiteY3" fmla="*/ 0 h 49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9152" h="491489">
                    <a:moveTo>
                      <a:pt x="0" y="343853"/>
                    </a:moveTo>
                    <a:lnTo>
                      <a:pt x="253365" y="491490"/>
                    </a:lnTo>
                    <a:lnTo>
                      <a:pt x="839153" y="153352"/>
                    </a:lnTo>
                    <a:lnTo>
                      <a:pt x="57912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9" name="Graphic 1552"/>
              <p:cNvGrpSpPr/>
              <p:nvPr/>
            </p:nvGrpSpPr>
            <p:grpSpPr>
              <a:xfrm>
                <a:off x="5787390" y="3494722"/>
                <a:ext cx="461009" cy="294322"/>
                <a:chOff x="5787390" y="3494722"/>
                <a:chExt cx="461009" cy="294322"/>
              </a:xfrm>
            </p:grpSpPr>
            <p:sp>
              <p:nvSpPr>
                <p:cNvPr id="341" name="Freeform: Shape 340"/>
                <p:cNvSpPr/>
                <p:nvPr/>
              </p:nvSpPr>
              <p:spPr>
                <a:xfrm>
                  <a:off x="5787390" y="3681412"/>
                  <a:ext cx="137159" cy="107632"/>
                </a:xfrm>
                <a:custGeom>
                  <a:avLst/>
                  <a:gdLst>
                    <a:gd name="connsiteX0" fmla="*/ 0 w 137159"/>
                    <a:gd name="connsiteY0" fmla="*/ 0 h 107632"/>
                    <a:gd name="connsiteX1" fmla="*/ 0 w 137159"/>
                    <a:gd name="connsiteY1" fmla="*/ 27623 h 107632"/>
                    <a:gd name="connsiteX2" fmla="*/ 137160 w 137159"/>
                    <a:gd name="connsiteY2" fmla="*/ 107633 h 107632"/>
                    <a:gd name="connsiteX3" fmla="*/ 137160 w 137159"/>
                    <a:gd name="connsiteY3" fmla="*/ 79058 h 107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159" h="107632">
                      <a:moveTo>
                        <a:pt x="0" y="0"/>
                      </a:moveTo>
                      <a:lnTo>
                        <a:pt x="0" y="27623"/>
                      </a:lnTo>
                      <a:lnTo>
                        <a:pt x="137160" y="107633"/>
                      </a:lnTo>
                      <a:lnTo>
                        <a:pt x="137160" y="79058"/>
                      </a:lnTo>
                      <a:close/>
                    </a:path>
                  </a:pathLst>
                </a:custGeom>
                <a:solidFill>
                  <a:srgbClr val="95C4D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/>
                <p:cNvSpPr/>
                <p:nvPr/>
              </p:nvSpPr>
              <p:spPr>
                <a:xfrm>
                  <a:off x="5924550" y="3573779"/>
                  <a:ext cx="323850" cy="215265"/>
                </a:xfrm>
                <a:custGeom>
                  <a:avLst/>
                  <a:gdLst>
                    <a:gd name="connsiteX0" fmla="*/ 0 w 323850"/>
                    <a:gd name="connsiteY0" fmla="*/ 186690 h 215265"/>
                    <a:gd name="connsiteX1" fmla="*/ 0 w 323850"/>
                    <a:gd name="connsiteY1" fmla="*/ 215265 h 215265"/>
                    <a:gd name="connsiteX2" fmla="*/ 323850 w 323850"/>
                    <a:gd name="connsiteY2" fmla="*/ 28575 h 215265"/>
                    <a:gd name="connsiteX3" fmla="*/ 323850 w 323850"/>
                    <a:gd name="connsiteY3" fmla="*/ 0 h 215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15265">
                      <a:moveTo>
                        <a:pt x="0" y="186690"/>
                      </a:moveTo>
                      <a:lnTo>
                        <a:pt x="0" y="215265"/>
                      </a:lnTo>
                      <a:lnTo>
                        <a:pt x="323850" y="28575"/>
                      </a:lnTo>
                      <a:lnTo>
                        <a:pt x="323850" y="0"/>
                      </a:lnTo>
                      <a:close/>
                    </a:path>
                  </a:pathLst>
                </a:custGeom>
                <a:solidFill>
                  <a:srgbClr val="A9D6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/>
                <p:cNvSpPr/>
                <p:nvPr/>
              </p:nvSpPr>
              <p:spPr>
                <a:xfrm>
                  <a:off x="5787390" y="3494722"/>
                  <a:ext cx="461009" cy="265747"/>
                </a:xfrm>
                <a:custGeom>
                  <a:avLst/>
                  <a:gdLst>
                    <a:gd name="connsiteX0" fmla="*/ 0 w 461009"/>
                    <a:gd name="connsiteY0" fmla="*/ 186690 h 265747"/>
                    <a:gd name="connsiteX1" fmla="*/ 137160 w 461009"/>
                    <a:gd name="connsiteY1" fmla="*/ 265748 h 265747"/>
                    <a:gd name="connsiteX2" fmla="*/ 461010 w 461009"/>
                    <a:gd name="connsiteY2" fmla="*/ 79057 h 265747"/>
                    <a:gd name="connsiteX3" fmla="*/ 323850 w 461009"/>
                    <a:gd name="connsiteY3" fmla="*/ 0 h 265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1009" h="265747">
                      <a:moveTo>
                        <a:pt x="0" y="186690"/>
                      </a:moveTo>
                      <a:lnTo>
                        <a:pt x="137160" y="265748"/>
                      </a:lnTo>
                      <a:lnTo>
                        <a:pt x="461010" y="79057"/>
                      </a:lnTo>
                      <a:lnTo>
                        <a:pt x="323850" y="0"/>
                      </a:lnTo>
                      <a:close/>
                    </a:path>
                  </a:pathLst>
                </a:custGeom>
                <a:solidFill>
                  <a:srgbClr val="DEF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/>
                <p:cNvSpPr/>
                <p:nvPr/>
              </p:nvSpPr>
              <p:spPr>
                <a:xfrm>
                  <a:off x="5787390" y="3494722"/>
                  <a:ext cx="461009" cy="186689"/>
                </a:xfrm>
                <a:custGeom>
                  <a:avLst/>
                  <a:gdLst>
                    <a:gd name="connsiteX0" fmla="*/ 0 w 461009"/>
                    <a:gd name="connsiteY0" fmla="*/ 186690 h 186689"/>
                    <a:gd name="connsiteX1" fmla="*/ 461010 w 461009"/>
                    <a:gd name="connsiteY1" fmla="*/ 79057 h 186689"/>
                    <a:gd name="connsiteX2" fmla="*/ 461010 w 461009"/>
                    <a:gd name="connsiteY2" fmla="*/ 79057 h 186689"/>
                    <a:gd name="connsiteX3" fmla="*/ 323850 w 461009"/>
                    <a:gd name="connsiteY3" fmla="*/ 0 h 186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1009" h="186689">
                      <a:moveTo>
                        <a:pt x="0" y="186690"/>
                      </a:moveTo>
                      <a:lnTo>
                        <a:pt x="461010" y="79057"/>
                      </a:lnTo>
                      <a:lnTo>
                        <a:pt x="461010" y="79057"/>
                      </a:lnTo>
                      <a:lnTo>
                        <a:pt x="323850" y="0"/>
                      </a:lnTo>
                      <a:close/>
                    </a:path>
                  </a:pathLst>
                </a:custGeom>
                <a:solidFill>
                  <a:srgbClr val="DEF6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0" name="Graphic 1552"/>
              <p:cNvGrpSpPr/>
              <p:nvPr/>
            </p:nvGrpSpPr>
            <p:grpSpPr>
              <a:xfrm>
                <a:off x="5889307" y="3314700"/>
                <a:ext cx="244792" cy="393382"/>
                <a:chOff x="5889307" y="3314700"/>
                <a:chExt cx="244792" cy="393382"/>
              </a:xfrm>
            </p:grpSpPr>
            <p:sp>
              <p:nvSpPr>
                <p:cNvPr id="338" name="Freeform: Shape 337"/>
                <p:cNvSpPr/>
                <p:nvPr/>
              </p:nvSpPr>
              <p:spPr>
                <a:xfrm>
                  <a:off x="5889307" y="3441382"/>
                  <a:ext cx="24765" cy="266700"/>
                </a:xfrm>
                <a:custGeom>
                  <a:avLst/>
                  <a:gdLst>
                    <a:gd name="connsiteX0" fmla="*/ 24765 w 24765"/>
                    <a:gd name="connsiteY0" fmla="*/ 266700 h 266700"/>
                    <a:gd name="connsiteX1" fmla="*/ 0 w 24765"/>
                    <a:gd name="connsiteY1" fmla="*/ 253365 h 266700"/>
                    <a:gd name="connsiteX2" fmla="*/ 0 w 24765"/>
                    <a:gd name="connsiteY2" fmla="*/ 0 h 266700"/>
                    <a:gd name="connsiteX3" fmla="*/ 23813 w 24765"/>
                    <a:gd name="connsiteY3" fmla="*/ 14288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65" h="266700">
                      <a:moveTo>
                        <a:pt x="24765" y="266700"/>
                      </a:moveTo>
                      <a:lnTo>
                        <a:pt x="0" y="253365"/>
                      </a:lnTo>
                      <a:lnTo>
                        <a:pt x="0" y="0"/>
                      </a:lnTo>
                      <a:lnTo>
                        <a:pt x="23813" y="14288"/>
                      </a:lnTo>
                      <a:close/>
                    </a:path>
                  </a:pathLst>
                </a:custGeom>
                <a:solidFill>
                  <a:srgbClr val="95C4D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" name="Freeform: Shape 338"/>
                <p:cNvSpPr/>
                <p:nvPr/>
              </p:nvSpPr>
              <p:spPr>
                <a:xfrm>
                  <a:off x="5889307" y="3314700"/>
                  <a:ext cx="243840" cy="140969"/>
                </a:xfrm>
                <a:custGeom>
                  <a:avLst/>
                  <a:gdLst>
                    <a:gd name="connsiteX0" fmla="*/ 23813 w 243840"/>
                    <a:gd name="connsiteY0" fmla="*/ 140970 h 140969"/>
                    <a:gd name="connsiteX1" fmla="*/ 0 w 243840"/>
                    <a:gd name="connsiteY1" fmla="*/ 126682 h 140969"/>
                    <a:gd name="connsiteX2" fmla="*/ 220028 w 243840"/>
                    <a:gd name="connsiteY2" fmla="*/ 0 h 140969"/>
                    <a:gd name="connsiteX3" fmla="*/ 243840 w 243840"/>
                    <a:gd name="connsiteY3" fmla="*/ 14288 h 14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3840" h="140969">
                      <a:moveTo>
                        <a:pt x="23813" y="140970"/>
                      </a:moveTo>
                      <a:lnTo>
                        <a:pt x="0" y="126682"/>
                      </a:lnTo>
                      <a:lnTo>
                        <a:pt x="220028" y="0"/>
                      </a:lnTo>
                      <a:lnTo>
                        <a:pt x="243840" y="14288"/>
                      </a:lnTo>
                      <a:close/>
                    </a:path>
                  </a:pathLst>
                </a:custGeom>
                <a:solidFill>
                  <a:srgbClr val="C0C5D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: Shape 339"/>
                <p:cNvSpPr/>
                <p:nvPr/>
              </p:nvSpPr>
              <p:spPr>
                <a:xfrm>
                  <a:off x="5913119" y="3328987"/>
                  <a:ext cx="220980" cy="379095"/>
                </a:xfrm>
                <a:custGeom>
                  <a:avLst/>
                  <a:gdLst>
                    <a:gd name="connsiteX0" fmla="*/ 220028 w 220980"/>
                    <a:gd name="connsiteY0" fmla="*/ 0 h 379095"/>
                    <a:gd name="connsiteX1" fmla="*/ 220980 w 220980"/>
                    <a:gd name="connsiteY1" fmla="*/ 252413 h 379095"/>
                    <a:gd name="connsiteX2" fmla="*/ 953 w 220980"/>
                    <a:gd name="connsiteY2" fmla="*/ 379095 h 379095"/>
                    <a:gd name="connsiteX3" fmla="*/ 0 w 220980"/>
                    <a:gd name="connsiteY3" fmla="*/ 126682 h 379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980" h="379095">
                      <a:moveTo>
                        <a:pt x="220028" y="0"/>
                      </a:moveTo>
                      <a:lnTo>
                        <a:pt x="220980" y="252413"/>
                      </a:lnTo>
                      <a:lnTo>
                        <a:pt x="953" y="379095"/>
                      </a:lnTo>
                      <a:lnTo>
                        <a:pt x="0" y="126682"/>
                      </a:lnTo>
                      <a:close/>
                    </a:path>
                  </a:pathLst>
                </a:custGeom>
                <a:solidFill>
                  <a:srgbClr val="A9D6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11" name="Freeform: Shape 310"/>
              <p:cNvSpPr/>
              <p:nvPr/>
            </p:nvSpPr>
            <p:spPr>
              <a:xfrm>
                <a:off x="5568315" y="3234689"/>
                <a:ext cx="123825" cy="502920"/>
              </a:xfrm>
              <a:custGeom>
                <a:avLst/>
                <a:gdLst>
                  <a:gd name="connsiteX0" fmla="*/ 123825 w 123825"/>
                  <a:gd name="connsiteY0" fmla="*/ 502920 h 502920"/>
                  <a:gd name="connsiteX1" fmla="*/ 100965 w 123825"/>
                  <a:gd name="connsiteY1" fmla="*/ 496253 h 502920"/>
                  <a:gd name="connsiteX2" fmla="*/ 0 w 123825"/>
                  <a:gd name="connsiteY2" fmla="*/ 0 h 502920"/>
                  <a:gd name="connsiteX3" fmla="*/ 23812 w 123825"/>
                  <a:gd name="connsiteY3" fmla="*/ 6668 h 50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502920">
                    <a:moveTo>
                      <a:pt x="123825" y="502920"/>
                    </a:moveTo>
                    <a:lnTo>
                      <a:pt x="100965" y="496253"/>
                    </a:lnTo>
                    <a:lnTo>
                      <a:pt x="0" y="0"/>
                    </a:lnTo>
                    <a:lnTo>
                      <a:pt x="23812" y="6668"/>
                    </a:lnTo>
                    <a:close/>
                  </a:path>
                </a:pathLst>
              </a:custGeom>
              <a:solidFill>
                <a:srgbClr val="95C4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/>
              <p:cNvSpPr/>
              <p:nvPr/>
            </p:nvSpPr>
            <p:spPr>
              <a:xfrm>
                <a:off x="5568315" y="2857500"/>
                <a:ext cx="677227" cy="383857"/>
              </a:xfrm>
              <a:custGeom>
                <a:avLst/>
                <a:gdLst>
                  <a:gd name="connsiteX0" fmla="*/ 23812 w 677227"/>
                  <a:gd name="connsiteY0" fmla="*/ 383858 h 383857"/>
                  <a:gd name="connsiteX1" fmla="*/ 0 w 677227"/>
                  <a:gd name="connsiteY1" fmla="*/ 377190 h 383857"/>
                  <a:gd name="connsiteX2" fmla="*/ 654368 w 677227"/>
                  <a:gd name="connsiteY2" fmla="*/ 0 h 383857"/>
                  <a:gd name="connsiteX3" fmla="*/ 677228 w 677227"/>
                  <a:gd name="connsiteY3" fmla="*/ 6668 h 38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227" h="383857">
                    <a:moveTo>
                      <a:pt x="23812" y="383858"/>
                    </a:moveTo>
                    <a:lnTo>
                      <a:pt x="0" y="377190"/>
                    </a:lnTo>
                    <a:lnTo>
                      <a:pt x="654368" y="0"/>
                    </a:lnTo>
                    <a:lnTo>
                      <a:pt x="677228" y="6668"/>
                    </a:lnTo>
                    <a:close/>
                  </a:path>
                </a:pathLst>
              </a:custGeom>
              <a:solidFill>
                <a:srgbClr val="A9D6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/>
              <p:cNvSpPr/>
              <p:nvPr/>
            </p:nvSpPr>
            <p:spPr>
              <a:xfrm>
                <a:off x="5592127" y="2864167"/>
                <a:ext cx="754380" cy="873442"/>
              </a:xfrm>
              <a:custGeom>
                <a:avLst/>
                <a:gdLst>
                  <a:gd name="connsiteX0" fmla="*/ 653415 w 754380"/>
                  <a:gd name="connsiteY0" fmla="*/ 0 h 873442"/>
                  <a:gd name="connsiteX1" fmla="*/ 754380 w 754380"/>
                  <a:gd name="connsiteY1" fmla="*/ 495300 h 873442"/>
                  <a:gd name="connsiteX2" fmla="*/ 100013 w 754380"/>
                  <a:gd name="connsiteY2" fmla="*/ 873443 h 873442"/>
                  <a:gd name="connsiteX3" fmla="*/ 0 w 754380"/>
                  <a:gd name="connsiteY3" fmla="*/ 377190 h 8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4380" h="873442">
                    <a:moveTo>
                      <a:pt x="653415" y="0"/>
                    </a:moveTo>
                    <a:lnTo>
                      <a:pt x="754380" y="495300"/>
                    </a:lnTo>
                    <a:lnTo>
                      <a:pt x="100013" y="873443"/>
                    </a:lnTo>
                    <a:lnTo>
                      <a:pt x="0" y="377190"/>
                    </a:lnTo>
                    <a:close/>
                  </a:path>
                </a:pathLst>
              </a:custGeom>
              <a:solidFill>
                <a:srgbClr val="DEF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/>
              <p:cNvSpPr/>
              <p:nvPr/>
            </p:nvSpPr>
            <p:spPr>
              <a:xfrm>
                <a:off x="5618797" y="2903220"/>
                <a:ext cx="699135" cy="797242"/>
              </a:xfrm>
              <a:custGeom>
                <a:avLst/>
                <a:gdLst>
                  <a:gd name="connsiteX0" fmla="*/ 609600 w 699135"/>
                  <a:gd name="connsiteY0" fmla="*/ 0 h 797242"/>
                  <a:gd name="connsiteX1" fmla="*/ 699135 w 699135"/>
                  <a:gd name="connsiteY1" fmla="*/ 446723 h 797242"/>
                  <a:gd name="connsiteX2" fmla="*/ 93345 w 699135"/>
                  <a:gd name="connsiteY2" fmla="*/ 797243 h 797242"/>
                  <a:gd name="connsiteX3" fmla="*/ 0 w 699135"/>
                  <a:gd name="connsiteY3" fmla="*/ 344805 h 79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135" h="797242">
                    <a:moveTo>
                      <a:pt x="609600" y="0"/>
                    </a:moveTo>
                    <a:lnTo>
                      <a:pt x="699135" y="446723"/>
                    </a:lnTo>
                    <a:lnTo>
                      <a:pt x="93345" y="797243"/>
                    </a:lnTo>
                    <a:lnTo>
                      <a:pt x="0" y="344805"/>
                    </a:lnTo>
                    <a:close/>
                  </a:path>
                </a:pathLst>
              </a:custGeom>
              <a:gradFill>
                <a:gsLst>
                  <a:gs pos="15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5" name="Graphic 1552"/>
              <p:cNvGrpSpPr/>
              <p:nvPr/>
            </p:nvGrpSpPr>
            <p:grpSpPr>
              <a:xfrm>
                <a:off x="5699759" y="2966084"/>
                <a:ext cx="570547" cy="687704"/>
                <a:chOff x="5699759" y="2966084"/>
                <a:chExt cx="570547" cy="687704"/>
              </a:xfrm>
            </p:grpSpPr>
            <p:grpSp>
              <p:nvGrpSpPr>
                <p:cNvPr id="322" name="Graphic 1552"/>
                <p:cNvGrpSpPr/>
                <p:nvPr/>
              </p:nvGrpSpPr>
              <p:grpSpPr>
                <a:xfrm>
                  <a:off x="5699759" y="2966084"/>
                  <a:ext cx="570547" cy="687704"/>
                  <a:chOff x="5699759" y="2966084"/>
                  <a:chExt cx="570547" cy="687704"/>
                </a:xfrm>
              </p:grpSpPr>
              <p:sp>
                <p:nvSpPr>
                  <p:cNvPr id="325" name="Freeform: Shape 324"/>
                  <p:cNvSpPr/>
                  <p:nvPr/>
                </p:nvSpPr>
                <p:spPr>
                  <a:xfrm>
                    <a:off x="6055994" y="3004184"/>
                    <a:ext cx="100012" cy="72390"/>
                  </a:xfrm>
                  <a:custGeom>
                    <a:avLst/>
                    <a:gdLst>
                      <a:gd name="connsiteX0" fmla="*/ 95250 w 100012"/>
                      <a:gd name="connsiteY0" fmla="*/ 0 h 72390"/>
                      <a:gd name="connsiteX1" fmla="*/ 100013 w 100012"/>
                      <a:gd name="connsiteY1" fmla="*/ 17145 h 72390"/>
                      <a:gd name="connsiteX2" fmla="*/ 3810 w 100012"/>
                      <a:gd name="connsiteY2" fmla="*/ 72390 h 72390"/>
                      <a:gd name="connsiteX3" fmla="*/ 0 w 100012"/>
                      <a:gd name="connsiteY3" fmla="*/ 55245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012" h="72390">
                        <a:moveTo>
                          <a:pt x="95250" y="0"/>
                        </a:moveTo>
                        <a:lnTo>
                          <a:pt x="100013" y="17145"/>
                        </a:lnTo>
                        <a:lnTo>
                          <a:pt x="3810" y="72390"/>
                        </a:lnTo>
                        <a:lnTo>
                          <a:pt x="0" y="55245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: Shape 325"/>
                  <p:cNvSpPr/>
                  <p:nvPr/>
                </p:nvSpPr>
                <p:spPr>
                  <a:xfrm>
                    <a:off x="5973127" y="3149917"/>
                    <a:ext cx="270510" cy="340994"/>
                  </a:xfrm>
                  <a:custGeom>
                    <a:avLst/>
                    <a:gdLst>
                      <a:gd name="connsiteX0" fmla="*/ 0 w 270510"/>
                      <a:gd name="connsiteY0" fmla="*/ 127635 h 340994"/>
                      <a:gd name="connsiteX1" fmla="*/ 221933 w 270510"/>
                      <a:gd name="connsiteY1" fmla="*/ 0 h 340994"/>
                      <a:gd name="connsiteX2" fmla="*/ 270510 w 270510"/>
                      <a:gd name="connsiteY2" fmla="*/ 213360 h 340994"/>
                      <a:gd name="connsiteX3" fmla="*/ 47625 w 270510"/>
                      <a:gd name="connsiteY3" fmla="*/ 340995 h 340994"/>
                      <a:gd name="connsiteX4" fmla="*/ 0 w 270510"/>
                      <a:gd name="connsiteY4" fmla="*/ 127635 h 340994"/>
                      <a:gd name="connsiteX5" fmla="*/ 234315 w 270510"/>
                      <a:gd name="connsiteY5" fmla="*/ 127635 h 340994"/>
                      <a:gd name="connsiteX6" fmla="*/ 212408 w 270510"/>
                      <a:gd name="connsiteY6" fmla="*/ 31432 h 340994"/>
                      <a:gd name="connsiteX7" fmla="*/ 23813 w 270510"/>
                      <a:gd name="connsiteY7" fmla="*/ 140018 h 340994"/>
                      <a:gd name="connsiteX8" fmla="*/ 45720 w 270510"/>
                      <a:gd name="connsiteY8" fmla="*/ 236220 h 340994"/>
                      <a:gd name="connsiteX9" fmla="*/ 234315 w 270510"/>
                      <a:gd name="connsiteY9" fmla="*/ 127635 h 340994"/>
                      <a:gd name="connsiteX10" fmla="*/ 234315 w 270510"/>
                      <a:gd name="connsiteY10" fmla="*/ 127635 h 340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0510" h="340994">
                        <a:moveTo>
                          <a:pt x="0" y="127635"/>
                        </a:moveTo>
                        <a:lnTo>
                          <a:pt x="221933" y="0"/>
                        </a:lnTo>
                        <a:lnTo>
                          <a:pt x="270510" y="213360"/>
                        </a:lnTo>
                        <a:lnTo>
                          <a:pt x="47625" y="340995"/>
                        </a:lnTo>
                        <a:lnTo>
                          <a:pt x="0" y="127635"/>
                        </a:lnTo>
                        <a:close/>
                        <a:moveTo>
                          <a:pt x="234315" y="127635"/>
                        </a:moveTo>
                        <a:lnTo>
                          <a:pt x="212408" y="31432"/>
                        </a:lnTo>
                        <a:lnTo>
                          <a:pt x="23813" y="140018"/>
                        </a:lnTo>
                        <a:lnTo>
                          <a:pt x="45720" y="236220"/>
                        </a:lnTo>
                        <a:lnTo>
                          <a:pt x="234315" y="127635"/>
                        </a:lnTo>
                        <a:lnTo>
                          <a:pt x="234315" y="127635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: Shape 326"/>
                  <p:cNvSpPr/>
                  <p:nvPr/>
                </p:nvSpPr>
                <p:spPr>
                  <a:xfrm>
                    <a:off x="5955982" y="3074669"/>
                    <a:ext cx="224790" cy="143827"/>
                  </a:xfrm>
                  <a:custGeom>
                    <a:avLst/>
                    <a:gdLst>
                      <a:gd name="connsiteX0" fmla="*/ 221933 w 224790"/>
                      <a:gd name="connsiteY0" fmla="*/ 0 h 143827"/>
                      <a:gd name="connsiteX1" fmla="*/ 224790 w 224790"/>
                      <a:gd name="connsiteY1" fmla="*/ 16193 h 143827"/>
                      <a:gd name="connsiteX2" fmla="*/ 3810 w 224790"/>
                      <a:gd name="connsiteY2" fmla="*/ 143828 h 143827"/>
                      <a:gd name="connsiteX3" fmla="*/ 0 w 224790"/>
                      <a:gd name="connsiteY3" fmla="*/ 127635 h 143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4790" h="143827">
                        <a:moveTo>
                          <a:pt x="221933" y="0"/>
                        </a:moveTo>
                        <a:lnTo>
                          <a:pt x="224790" y="16193"/>
                        </a:lnTo>
                        <a:lnTo>
                          <a:pt x="3810" y="143828"/>
                        </a:lnTo>
                        <a:lnTo>
                          <a:pt x="0" y="127635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: Shape 327"/>
                  <p:cNvSpPr/>
                  <p:nvPr/>
                </p:nvSpPr>
                <p:spPr>
                  <a:xfrm>
                    <a:off x="5758815" y="3268027"/>
                    <a:ext cx="135254" cy="89535"/>
                  </a:xfrm>
                  <a:custGeom>
                    <a:avLst/>
                    <a:gdLst>
                      <a:gd name="connsiteX0" fmla="*/ 132398 w 135254"/>
                      <a:gd name="connsiteY0" fmla="*/ 0 h 89535"/>
                      <a:gd name="connsiteX1" fmla="*/ 135255 w 135254"/>
                      <a:gd name="connsiteY1" fmla="*/ 13335 h 89535"/>
                      <a:gd name="connsiteX2" fmla="*/ 2857 w 135254"/>
                      <a:gd name="connsiteY2" fmla="*/ 89535 h 89535"/>
                      <a:gd name="connsiteX3" fmla="*/ 0 w 135254"/>
                      <a:gd name="connsiteY3" fmla="*/ 76200 h 89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254" h="89535">
                        <a:moveTo>
                          <a:pt x="132398" y="0"/>
                        </a:moveTo>
                        <a:lnTo>
                          <a:pt x="135255" y="13335"/>
                        </a:lnTo>
                        <a:lnTo>
                          <a:pt x="2857" y="89535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9" name="Freeform: Shape 328"/>
                  <p:cNvSpPr/>
                  <p:nvPr/>
                </p:nvSpPr>
                <p:spPr>
                  <a:xfrm>
                    <a:off x="5752147" y="3237547"/>
                    <a:ext cx="135254" cy="90487"/>
                  </a:xfrm>
                  <a:custGeom>
                    <a:avLst/>
                    <a:gdLst>
                      <a:gd name="connsiteX0" fmla="*/ 132398 w 135254"/>
                      <a:gd name="connsiteY0" fmla="*/ 0 h 90487"/>
                      <a:gd name="connsiteX1" fmla="*/ 135255 w 135254"/>
                      <a:gd name="connsiteY1" fmla="*/ 13335 h 90487"/>
                      <a:gd name="connsiteX2" fmla="*/ 2858 w 135254"/>
                      <a:gd name="connsiteY2" fmla="*/ 90488 h 90487"/>
                      <a:gd name="connsiteX3" fmla="*/ 0 w 135254"/>
                      <a:gd name="connsiteY3" fmla="*/ 77152 h 90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254" h="90487">
                        <a:moveTo>
                          <a:pt x="132398" y="0"/>
                        </a:moveTo>
                        <a:lnTo>
                          <a:pt x="135255" y="13335"/>
                        </a:lnTo>
                        <a:lnTo>
                          <a:pt x="2858" y="90488"/>
                        </a:lnTo>
                        <a:lnTo>
                          <a:pt x="0" y="77152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0" name="Freeform: Shape 329"/>
                  <p:cNvSpPr/>
                  <p:nvPr/>
                </p:nvSpPr>
                <p:spPr>
                  <a:xfrm>
                    <a:off x="5732144" y="3200400"/>
                    <a:ext cx="242887" cy="424814"/>
                  </a:xfrm>
                  <a:custGeom>
                    <a:avLst/>
                    <a:gdLst>
                      <a:gd name="connsiteX0" fmla="*/ 0 w 242887"/>
                      <a:gd name="connsiteY0" fmla="*/ 97155 h 424814"/>
                      <a:gd name="connsiteX1" fmla="*/ 168593 w 242887"/>
                      <a:gd name="connsiteY1" fmla="*/ 0 h 424814"/>
                      <a:gd name="connsiteX2" fmla="*/ 242888 w 242887"/>
                      <a:gd name="connsiteY2" fmla="*/ 327660 h 424814"/>
                      <a:gd name="connsiteX3" fmla="*/ 74295 w 242887"/>
                      <a:gd name="connsiteY3" fmla="*/ 424815 h 424814"/>
                      <a:gd name="connsiteX4" fmla="*/ 0 w 242887"/>
                      <a:gd name="connsiteY4" fmla="*/ 97155 h 424814"/>
                      <a:gd name="connsiteX5" fmla="*/ 216218 w 242887"/>
                      <a:gd name="connsiteY5" fmla="*/ 320040 h 424814"/>
                      <a:gd name="connsiteX6" fmla="*/ 194310 w 242887"/>
                      <a:gd name="connsiteY6" fmla="*/ 224790 h 424814"/>
                      <a:gd name="connsiteX7" fmla="*/ 61913 w 242887"/>
                      <a:gd name="connsiteY7" fmla="*/ 300990 h 424814"/>
                      <a:gd name="connsiteX8" fmla="*/ 83820 w 242887"/>
                      <a:gd name="connsiteY8" fmla="*/ 396240 h 424814"/>
                      <a:gd name="connsiteX9" fmla="*/ 216218 w 242887"/>
                      <a:gd name="connsiteY9" fmla="*/ 320040 h 424814"/>
                      <a:gd name="connsiteX10" fmla="*/ 216218 w 242887"/>
                      <a:gd name="connsiteY10" fmla="*/ 320040 h 424814"/>
                      <a:gd name="connsiteX11" fmla="*/ 177165 w 242887"/>
                      <a:gd name="connsiteY11" fmla="*/ 147638 h 424814"/>
                      <a:gd name="connsiteX12" fmla="*/ 174308 w 242887"/>
                      <a:gd name="connsiteY12" fmla="*/ 134302 h 424814"/>
                      <a:gd name="connsiteX13" fmla="*/ 41910 w 242887"/>
                      <a:gd name="connsiteY13" fmla="*/ 210502 h 424814"/>
                      <a:gd name="connsiteX14" fmla="*/ 44768 w 242887"/>
                      <a:gd name="connsiteY14" fmla="*/ 223838 h 424814"/>
                      <a:gd name="connsiteX15" fmla="*/ 177165 w 242887"/>
                      <a:gd name="connsiteY15" fmla="*/ 147638 h 424814"/>
                      <a:gd name="connsiteX16" fmla="*/ 177165 w 242887"/>
                      <a:gd name="connsiteY16" fmla="*/ 147638 h 424814"/>
                      <a:gd name="connsiteX17" fmla="*/ 155258 w 242887"/>
                      <a:gd name="connsiteY17" fmla="*/ 50482 h 424814"/>
                      <a:gd name="connsiteX18" fmla="*/ 152400 w 242887"/>
                      <a:gd name="connsiteY18" fmla="*/ 37148 h 424814"/>
                      <a:gd name="connsiteX19" fmla="*/ 20003 w 242887"/>
                      <a:gd name="connsiteY19" fmla="*/ 113348 h 424814"/>
                      <a:gd name="connsiteX20" fmla="*/ 22860 w 242887"/>
                      <a:gd name="connsiteY20" fmla="*/ 126682 h 424814"/>
                      <a:gd name="connsiteX21" fmla="*/ 155258 w 242887"/>
                      <a:gd name="connsiteY21" fmla="*/ 50482 h 424814"/>
                      <a:gd name="connsiteX22" fmla="*/ 155258 w 242887"/>
                      <a:gd name="connsiteY22" fmla="*/ 50482 h 424814"/>
                      <a:gd name="connsiteX23" fmla="*/ 170498 w 242887"/>
                      <a:gd name="connsiteY23" fmla="*/ 117157 h 424814"/>
                      <a:gd name="connsiteX24" fmla="*/ 167640 w 242887"/>
                      <a:gd name="connsiteY24" fmla="*/ 103823 h 424814"/>
                      <a:gd name="connsiteX25" fmla="*/ 35243 w 242887"/>
                      <a:gd name="connsiteY25" fmla="*/ 180023 h 424814"/>
                      <a:gd name="connsiteX26" fmla="*/ 38100 w 242887"/>
                      <a:gd name="connsiteY26" fmla="*/ 193358 h 424814"/>
                      <a:gd name="connsiteX27" fmla="*/ 170498 w 242887"/>
                      <a:gd name="connsiteY27" fmla="*/ 117157 h 424814"/>
                      <a:gd name="connsiteX28" fmla="*/ 170498 w 242887"/>
                      <a:gd name="connsiteY28" fmla="*/ 117157 h 424814"/>
                      <a:gd name="connsiteX29" fmla="*/ 161925 w 242887"/>
                      <a:gd name="connsiteY29" fmla="*/ 80963 h 424814"/>
                      <a:gd name="connsiteX30" fmla="*/ 159068 w 242887"/>
                      <a:gd name="connsiteY30" fmla="*/ 67627 h 424814"/>
                      <a:gd name="connsiteX31" fmla="*/ 26670 w 242887"/>
                      <a:gd name="connsiteY31" fmla="*/ 143827 h 424814"/>
                      <a:gd name="connsiteX32" fmla="*/ 29528 w 242887"/>
                      <a:gd name="connsiteY32" fmla="*/ 157163 h 424814"/>
                      <a:gd name="connsiteX33" fmla="*/ 161925 w 242887"/>
                      <a:gd name="connsiteY33" fmla="*/ 80963 h 424814"/>
                      <a:gd name="connsiteX34" fmla="*/ 161925 w 242887"/>
                      <a:gd name="connsiteY34" fmla="*/ 80963 h 424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42887" h="424814">
                        <a:moveTo>
                          <a:pt x="0" y="97155"/>
                        </a:moveTo>
                        <a:lnTo>
                          <a:pt x="168593" y="0"/>
                        </a:lnTo>
                        <a:lnTo>
                          <a:pt x="242888" y="327660"/>
                        </a:lnTo>
                        <a:lnTo>
                          <a:pt x="74295" y="424815"/>
                        </a:lnTo>
                        <a:lnTo>
                          <a:pt x="0" y="97155"/>
                        </a:lnTo>
                        <a:close/>
                        <a:moveTo>
                          <a:pt x="216218" y="320040"/>
                        </a:moveTo>
                        <a:lnTo>
                          <a:pt x="194310" y="224790"/>
                        </a:lnTo>
                        <a:lnTo>
                          <a:pt x="61913" y="300990"/>
                        </a:lnTo>
                        <a:lnTo>
                          <a:pt x="83820" y="396240"/>
                        </a:lnTo>
                        <a:lnTo>
                          <a:pt x="216218" y="320040"/>
                        </a:lnTo>
                        <a:lnTo>
                          <a:pt x="216218" y="320040"/>
                        </a:lnTo>
                        <a:close/>
                        <a:moveTo>
                          <a:pt x="177165" y="147638"/>
                        </a:moveTo>
                        <a:lnTo>
                          <a:pt x="174308" y="134302"/>
                        </a:lnTo>
                        <a:lnTo>
                          <a:pt x="41910" y="210502"/>
                        </a:lnTo>
                        <a:lnTo>
                          <a:pt x="44768" y="223838"/>
                        </a:lnTo>
                        <a:lnTo>
                          <a:pt x="177165" y="147638"/>
                        </a:lnTo>
                        <a:lnTo>
                          <a:pt x="177165" y="147638"/>
                        </a:lnTo>
                        <a:close/>
                        <a:moveTo>
                          <a:pt x="155258" y="50482"/>
                        </a:moveTo>
                        <a:lnTo>
                          <a:pt x="152400" y="37148"/>
                        </a:lnTo>
                        <a:lnTo>
                          <a:pt x="20003" y="113348"/>
                        </a:lnTo>
                        <a:lnTo>
                          <a:pt x="22860" y="126682"/>
                        </a:lnTo>
                        <a:lnTo>
                          <a:pt x="155258" y="50482"/>
                        </a:lnTo>
                        <a:lnTo>
                          <a:pt x="155258" y="50482"/>
                        </a:lnTo>
                        <a:close/>
                        <a:moveTo>
                          <a:pt x="170498" y="117157"/>
                        </a:moveTo>
                        <a:lnTo>
                          <a:pt x="167640" y="103823"/>
                        </a:lnTo>
                        <a:lnTo>
                          <a:pt x="35243" y="180023"/>
                        </a:lnTo>
                        <a:lnTo>
                          <a:pt x="38100" y="193358"/>
                        </a:lnTo>
                        <a:lnTo>
                          <a:pt x="170498" y="117157"/>
                        </a:lnTo>
                        <a:lnTo>
                          <a:pt x="170498" y="117157"/>
                        </a:lnTo>
                        <a:close/>
                        <a:moveTo>
                          <a:pt x="161925" y="80963"/>
                        </a:moveTo>
                        <a:lnTo>
                          <a:pt x="159068" y="67627"/>
                        </a:lnTo>
                        <a:lnTo>
                          <a:pt x="26670" y="143827"/>
                        </a:lnTo>
                        <a:lnTo>
                          <a:pt x="29528" y="157163"/>
                        </a:lnTo>
                        <a:lnTo>
                          <a:pt x="161925" y="80963"/>
                        </a:lnTo>
                        <a:lnTo>
                          <a:pt x="161925" y="80963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: Shape 330"/>
                  <p:cNvSpPr/>
                  <p:nvPr/>
                </p:nvSpPr>
                <p:spPr>
                  <a:xfrm>
                    <a:off x="5964555" y="3110865"/>
                    <a:ext cx="224790" cy="143827"/>
                  </a:xfrm>
                  <a:custGeom>
                    <a:avLst/>
                    <a:gdLst>
                      <a:gd name="connsiteX0" fmla="*/ 220980 w 224790"/>
                      <a:gd name="connsiteY0" fmla="*/ 0 h 143827"/>
                      <a:gd name="connsiteX1" fmla="*/ 224790 w 224790"/>
                      <a:gd name="connsiteY1" fmla="*/ 16192 h 143827"/>
                      <a:gd name="connsiteX2" fmla="*/ 2857 w 224790"/>
                      <a:gd name="connsiteY2" fmla="*/ 143828 h 143827"/>
                      <a:gd name="connsiteX3" fmla="*/ 0 w 224790"/>
                      <a:gd name="connsiteY3" fmla="*/ 128587 h 143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4790" h="143827">
                        <a:moveTo>
                          <a:pt x="220980" y="0"/>
                        </a:moveTo>
                        <a:lnTo>
                          <a:pt x="224790" y="16192"/>
                        </a:lnTo>
                        <a:lnTo>
                          <a:pt x="2857" y="143828"/>
                        </a:lnTo>
                        <a:lnTo>
                          <a:pt x="0" y="128587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2" name="Freeform: Shape 331"/>
                  <p:cNvSpPr/>
                  <p:nvPr/>
                </p:nvSpPr>
                <p:spPr>
                  <a:xfrm>
                    <a:off x="5721667" y="3112769"/>
                    <a:ext cx="245744" cy="156210"/>
                  </a:xfrm>
                  <a:custGeom>
                    <a:avLst/>
                    <a:gdLst>
                      <a:gd name="connsiteX0" fmla="*/ 241935 w 245744"/>
                      <a:gd name="connsiteY0" fmla="*/ 0 h 156210"/>
                      <a:gd name="connsiteX1" fmla="*/ 245745 w 245744"/>
                      <a:gd name="connsiteY1" fmla="*/ 17145 h 156210"/>
                      <a:gd name="connsiteX2" fmla="*/ 3810 w 245744"/>
                      <a:gd name="connsiteY2" fmla="*/ 156210 h 156210"/>
                      <a:gd name="connsiteX3" fmla="*/ 0 w 245744"/>
                      <a:gd name="connsiteY3" fmla="*/ 139065 h 156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5744" h="156210">
                        <a:moveTo>
                          <a:pt x="241935" y="0"/>
                        </a:moveTo>
                        <a:lnTo>
                          <a:pt x="245745" y="17145"/>
                        </a:lnTo>
                        <a:lnTo>
                          <a:pt x="3810" y="156210"/>
                        </a:lnTo>
                        <a:lnTo>
                          <a:pt x="0" y="139065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3" name="Freeform: Shape 332"/>
                  <p:cNvSpPr/>
                  <p:nvPr/>
                </p:nvSpPr>
                <p:spPr>
                  <a:xfrm>
                    <a:off x="5699759" y="2966084"/>
                    <a:ext cx="570547" cy="687704"/>
                  </a:xfrm>
                  <a:custGeom>
                    <a:avLst/>
                    <a:gdLst>
                      <a:gd name="connsiteX0" fmla="*/ 476250 w 570547"/>
                      <a:gd name="connsiteY0" fmla="*/ 0 h 687704"/>
                      <a:gd name="connsiteX1" fmla="*/ 0 w 570547"/>
                      <a:gd name="connsiteY1" fmla="*/ 275273 h 687704"/>
                      <a:gd name="connsiteX2" fmla="*/ 93345 w 570547"/>
                      <a:gd name="connsiteY2" fmla="*/ 687705 h 687704"/>
                      <a:gd name="connsiteX3" fmla="*/ 570548 w 570547"/>
                      <a:gd name="connsiteY3" fmla="*/ 412433 h 687704"/>
                      <a:gd name="connsiteX4" fmla="*/ 476250 w 570547"/>
                      <a:gd name="connsiteY4" fmla="*/ 0 h 687704"/>
                      <a:gd name="connsiteX5" fmla="*/ 489585 w 570547"/>
                      <a:gd name="connsiteY5" fmla="*/ 160973 h 687704"/>
                      <a:gd name="connsiteX6" fmla="*/ 408623 w 570547"/>
                      <a:gd name="connsiteY6" fmla="*/ 207645 h 687704"/>
                      <a:gd name="connsiteX7" fmla="*/ 267653 w 570547"/>
                      <a:gd name="connsiteY7" fmla="*/ 288608 h 687704"/>
                      <a:gd name="connsiteX8" fmla="*/ 263843 w 570547"/>
                      <a:gd name="connsiteY8" fmla="*/ 272415 h 687704"/>
                      <a:gd name="connsiteX9" fmla="*/ 263843 w 570547"/>
                      <a:gd name="connsiteY9" fmla="*/ 272415 h 687704"/>
                      <a:gd name="connsiteX10" fmla="*/ 485775 w 570547"/>
                      <a:gd name="connsiteY10" fmla="*/ 144780 h 687704"/>
                      <a:gd name="connsiteX11" fmla="*/ 489585 w 570547"/>
                      <a:gd name="connsiteY11" fmla="*/ 160973 h 687704"/>
                      <a:gd name="connsiteX12" fmla="*/ 489585 w 570547"/>
                      <a:gd name="connsiteY12" fmla="*/ 160973 h 687704"/>
                      <a:gd name="connsiteX13" fmla="*/ 478155 w 570547"/>
                      <a:gd name="connsiteY13" fmla="*/ 108585 h 687704"/>
                      <a:gd name="connsiteX14" fmla="*/ 481965 w 570547"/>
                      <a:gd name="connsiteY14" fmla="*/ 124778 h 687704"/>
                      <a:gd name="connsiteX15" fmla="*/ 260033 w 570547"/>
                      <a:gd name="connsiteY15" fmla="*/ 252413 h 687704"/>
                      <a:gd name="connsiteX16" fmla="*/ 256223 w 570547"/>
                      <a:gd name="connsiteY16" fmla="*/ 236220 h 687704"/>
                      <a:gd name="connsiteX17" fmla="*/ 478155 w 570547"/>
                      <a:gd name="connsiteY17" fmla="*/ 108585 h 687704"/>
                      <a:gd name="connsiteX18" fmla="*/ 478155 w 570547"/>
                      <a:gd name="connsiteY18" fmla="*/ 108585 h 687704"/>
                      <a:gd name="connsiteX19" fmla="*/ 474345 w 570547"/>
                      <a:gd name="connsiteY19" fmla="*/ 94298 h 687704"/>
                      <a:gd name="connsiteX20" fmla="*/ 253365 w 570547"/>
                      <a:gd name="connsiteY20" fmla="*/ 222885 h 687704"/>
                      <a:gd name="connsiteX21" fmla="*/ 249555 w 570547"/>
                      <a:gd name="connsiteY21" fmla="*/ 206692 h 687704"/>
                      <a:gd name="connsiteX22" fmla="*/ 471488 w 570547"/>
                      <a:gd name="connsiteY22" fmla="*/ 79058 h 687704"/>
                      <a:gd name="connsiteX23" fmla="*/ 474345 w 570547"/>
                      <a:gd name="connsiteY23" fmla="*/ 94298 h 687704"/>
                      <a:gd name="connsiteX24" fmla="*/ 474345 w 570547"/>
                      <a:gd name="connsiteY24" fmla="*/ 94298 h 687704"/>
                      <a:gd name="connsiteX25" fmla="*/ 13335 w 570547"/>
                      <a:gd name="connsiteY25" fmla="*/ 280988 h 687704"/>
                      <a:gd name="connsiteX26" fmla="*/ 458153 w 570547"/>
                      <a:gd name="connsiteY26" fmla="*/ 23813 h 687704"/>
                      <a:gd name="connsiteX27" fmla="*/ 466725 w 570547"/>
                      <a:gd name="connsiteY27" fmla="*/ 60008 h 687704"/>
                      <a:gd name="connsiteX28" fmla="*/ 21908 w 570547"/>
                      <a:gd name="connsiteY28" fmla="*/ 317183 h 687704"/>
                      <a:gd name="connsiteX29" fmla="*/ 13335 w 570547"/>
                      <a:gd name="connsiteY29" fmla="*/ 280988 h 687704"/>
                      <a:gd name="connsiteX30" fmla="*/ 13335 w 570547"/>
                      <a:gd name="connsiteY30" fmla="*/ 280988 h 687704"/>
                      <a:gd name="connsiteX31" fmla="*/ 106680 w 570547"/>
                      <a:gd name="connsiteY31" fmla="*/ 659130 h 687704"/>
                      <a:gd name="connsiteX32" fmla="*/ 32385 w 570547"/>
                      <a:gd name="connsiteY32" fmla="*/ 331470 h 687704"/>
                      <a:gd name="connsiteX33" fmla="*/ 200978 w 570547"/>
                      <a:gd name="connsiteY33" fmla="*/ 234315 h 687704"/>
                      <a:gd name="connsiteX34" fmla="*/ 275273 w 570547"/>
                      <a:gd name="connsiteY34" fmla="*/ 561975 h 687704"/>
                      <a:gd name="connsiteX35" fmla="*/ 106680 w 570547"/>
                      <a:gd name="connsiteY35" fmla="*/ 659130 h 687704"/>
                      <a:gd name="connsiteX36" fmla="*/ 106680 w 570547"/>
                      <a:gd name="connsiteY36" fmla="*/ 659130 h 687704"/>
                      <a:gd name="connsiteX37" fmla="*/ 273368 w 570547"/>
                      <a:gd name="connsiteY37" fmla="*/ 311468 h 687704"/>
                      <a:gd name="connsiteX38" fmla="*/ 495300 w 570547"/>
                      <a:gd name="connsiteY38" fmla="*/ 183833 h 687704"/>
                      <a:gd name="connsiteX39" fmla="*/ 543878 w 570547"/>
                      <a:gd name="connsiteY39" fmla="*/ 397193 h 687704"/>
                      <a:gd name="connsiteX40" fmla="*/ 320993 w 570547"/>
                      <a:gd name="connsiteY40" fmla="*/ 524828 h 687704"/>
                      <a:gd name="connsiteX41" fmla="*/ 273368 w 570547"/>
                      <a:gd name="connsiteY41" fmla="*/ 311468 h 687704"/>
                      <a:gd name="connsiteX42" fmla="*/ 273368 w 570547"/>
                      <a:gd name="connsiteY42" fmla="*/ 311468 h 68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570547" h="687704">
                        <a:moveTo>
                          <a:pt x="476250" y="0"/>
                        </a:moveTo>
                        <a:lnTo>
                          <a:pt x="0" y="275273"/>
                        </a:lnTo>
                        <a:lnTo>
                          <a:pt x="93345" y="687705"/>
                        </a:lnTo>
                        <a:lnTo>
                          <a:pt x="570548" y="412433"/>
                        </a:lnTo>
                        <a:lnTo>
                          <a:pt x="476250" y="0"/>
                        </a:lnTo>
                        <a:close/>
                        <a:moveTo>
                          <a:pt x="489585" y="160973"/>
                        </a:moveTo>
                        <a:lnTo>
                          <a:pt x="408623" y="207645"/>
                        </a:lnTo>
                        <a:lnTo>
                          <a:pt x="267653" y="288608"/>
                        </a:lnTo>
                        <a:lnTo>
                          <a:pt x="263843" y="272415"/>
                        </a:lnTo>
                        <a:lnTo>
                          <a:pt x="263843" y="272415"/>
                        </a:lnTo>
                        <a:lnTo>
                          <a:pt x="485775" y="144780"/>
                        </a:lnTo>
                        <a:lnTo>
                          <a:pt x="489585" y="160973"/>
                        </a:lnTo>
                        <a:lnTo>
                          <a:pt x="489585" y="160973"/>
                        </a:lnTo>
                        <a:close/>
                        <a:moveTo>
                          <a:pt x="478155" y="108585"/>
                        </a:moveTo>
                        <a:lnTo>
                          <a:pt x="481965" y="124778"/>
                        </a:lnTo>
                        <a:lnTo>
                          <a:pt x="260033" y="252413"/>
                        </a:lnTo>
                        <a:lnTo>
                          <a:pt x="256223" y="236220"/>
                        </a:lnTo>
                        <a:lnTo>
                          <a:pt x="478155" y="108585"/>
                        </a:lnTo>
                        <a:lnTo>
                          <a:pt x="478155" y="108585"/>
                        </a:lnTo>
                        <a:close/>
                        <a:moveTo>
                          <a:pt x="474345" y="94298"/>
                        </a:moveTo>
                        <a:lnTo>
                          <a:pt x="253365" y="222885"/>
                        </a:lnTo>
                        <a:lnTo>
                          <a:pt x="249555" y="206692"/>
                        </a:lnTo>
                        <a:lnTo>
                          <a:pt x="471488" y="79058"/>
                        </a:lnTo>
                        <a:lnTo>
                          <a:pt x="474345" y="94298"/>
                        </a:lnTo>
                        <a:lnTo>
                          <a:pt x="474345" y="94298"/>
                        </a:lnTo>
                        <a:close/>
                        <a:moveTo>
                          <a:pt x="13335" y="280988"/>
                        </a:moveTo>
                        <a:lnTo>
                          <a:pt x="458153" y="23813"/>
                        </a:lnTo>
                        <a:lnTo>
                          <a:pt x="466725" y="60008"/>
                        </a:lnTo>
                        <a:lnTo>
                          <a:pt x="21908" y="317183"/>
                        </a:lnTo>
                        <a:lnTo>
                          <a:pt x="13335" y="280988"/>
                        </a:lnTo>
                        <a:lnTo>
                          <a:pt x="13335" y="280988"/>
                        </a:lnTo>
                        <a:close/>
                        <a:moveTo>
                          <a:pt x="106680" y="659130"/>
                        </a:moveTo>
                        <a:lnTo>
                          <a:pt x="32385" y="331470"/>
                        </a:lnTo>
                        <a:lnTo>
                          <a:pt x="200978" y="234315"/>
                        </a:lnTo>
                        <a:lnTo>
                          <a:pt x="275273" y="561975"/>
                        </a:lnTo>
                        <a:lnTo>
                          <a:pt x="106680" y="659130"/>
                        </a:lnTo>
                        <a:lnTo>
                          <a:pt x="106680" y="659130"/>
                        </a:lnTo>
                        <a:close/>
                        <a:moveTo>
                          <a:pt x="273368" y="311468"/>
                        </a:moveTo>
                        <a:lnTo>
                          <a:pt x="495300" y="183833"/>
                        </a:lnTo>
                        <a:lnTo>
                          <a:pt x="543878" y="397193"/>
                        </a:lnTo>
                        <a:lnTo>
                          <a:pt x="320993" y="524828"/>
                        </a:lnTo>
                        <a:lnTo>
                          <a:pt x="273368" y="311468"/>
                        </a:lnTo>
                        <a:lnTo>
                          <a:pt x="273368" y="311468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4" name="Freeform: Shape 333"/>
                  <p:cNvSpPr/>
                  <p:nvPr/>
                </p:nvSpPr>
                <p:spPr>
                  <a:xfrm>
                    <a:off x="5996939" y="3181350"/>
                    <a:ext cx="210502" cy="204787"/>
                  </a:xfrm>
                  <a:custGeom>
                    <a:avLst/>
                    <a:gdLst>
                      <a:gd name="connsiteX0" fmla="*/ 210502 w 210502"/>
                      <a:gd name="connsiteY0" fmla="*/ 96202 h 204787"/>
                      <a:gd name="connsiteX1" fmla="*/ 188595 w 210502"/>
                      <a:gd name="connsiteY1" fmla="*/ 0 h 204787"/>
                      <a:gd name="connsiteX2" fmla="*/ 0 w 210502"/>
                      <a:gd name="connsiteY2" fmla="*/ 108585 h 204787"/>
                      <a:gd name="connsiteX3" fmla="*/ 21908 w 210502"/>
                      <a:gd name="connsiteY3" fmla="*/ 204788 h 204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0502" h="204787">
                        <a:moveTo>
                          <a:pt x="210502" y="96202"/>
                        </a:moveTo>
                        <a:lnTo>
                          <a:pt x="188595" y="0"/>
                        </a:lnTo>
                        <a:lnTo>
                          <a:pt x="0" y="108585"/>
                        </a:lnTo>
                        <a:lnTo>
                          <a:pt x="21908" y="204788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5" name="Freeform: Shape 334"/>
                  <p:cNvSpPr/>
                  <p:nvPr/>
                </p:nvSpPr>
                <p:spPr>
                  <a:xfrm>
                    <a:off x="5949314" y="3044190"/>
                    <a:ext cx="224789" cy="144779"/>
                  </a:xfrm>
                  <a:custGeom>
                    <a:avLst/>
                    <a:gdLst>
                      <a:gd name="connsiteX0" fmla="*/ 220980 w 224789"/>
                      <a:gd name="connsiteY0" fmla="*/ 0 h 144779"/>
                      <a:gd name="connsiteX1" fmla="*/ 224790 w 224789"/>
                      <a:gd name="connsiteY1" fmla="*/ 16192 h 144779"/>
                      <a:gd name="connsiteX2" fmla="*/ 3810 w 224789"/>
                      <a:gd name="connsiteY2" fmla="*/ 144780 h 144779"/>
                      <a:gd name="connsiteX3" fmla="*/ 0 w 224789"/>
                      <a:gd name="connsiteY3" fmla="*/ 128587 h 144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4789" h="144779">
                        <a:moveTo>
                          <a:pt x="220980" y="0"/>
                        </a:moveTo>
                        <a:lnTo>
                          <a:pt x="224790" y="16192"/>
                        </a:lnTo>
                        <a:lnTo>
                          <a:pt x="3810" y="144780"/>
                        </a:lnTo>
                        <a:lnTo>
                          <a:pt x="0" y="128587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6" name="Freeform: Shape 335"/>
                  <p:cNvSpPr/>
                  <p:nvPr/>
                </p:nvSpPr>
                <p:spPr>
                  <a:xfrm>
                    <a:off x="5794057" y="3425189"/>
                    <a:ext cx="154305" cy="172402"/>
                  </a:xfrm>
                  <a:custGeom>
                    <a:avLst/>
                    <a:gdLst>
                      <a:gd name="connsiteX0" fmla="*/ 132398 w 154305"/>
                      <a:gd name="connsiteY0" fmla="*/ 0 h 172402"/>
                      <a:gd name="connsiteX1" fmla="*/ 154305 w 154305"/>
                      <a:gd name="connsiteY1" fmla="*/ 95250 h 172402"/>
                      <a:gd name="connsiteX2" fmla="*/ 21908 w 154305"/>
                      <a:gd name="connsiteY2" fmla="*/ 172402 h 172402"/>
                      <a:gd name="connsiteX3" fmla="*/ 0 w 154305"/>
                      <a:gd name="connsiteY3" fmla="*/ 77152 h 172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4305" h="172402">
                        <a:moveTo>
                          <a:pt x="132398" y="0"/>
                        </a:moveTo>
                        <a:lnTo>
                          <a:pt x="154305" y="95250"/>
                        </a:lnTo>
                        <a:lnTo>
                          <a:pt x="21908" y="172402"/>
                        </a:lnTo>
                        <a:lnTo>
                          <a:pt x="0" y="77152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7" name="Freeform: Shape 336"/>
                  <p:cNvSpPr/>
                  <p:nvPr/>
                </p:nvSpPr>
                <p:spPr>
                  <a:xfrm>
                    <a:off x="5713094" y="2989897"/>
                    <a:ext cx="453390" cy="293370"/>
                  </a:xfrm>
                  <a:custGeom>
                    <a:avLst/>
                    <a:gdLst>
                      <a:gd name="connsiteX0" fmla="*/ 0 w 453390"/>
                      <a:gd name="connsiteY0" fmla="*/ 257175 h 293370"/>
                      <a:gd name="connsiteX1" fmla="*/ 444818 w 453390"/>
                      <a:gd name="connsiteY1" fmla="*/ 0 h 293370"/>
                      <a:gd name="connsiteX2" fmla="*/ 453390 w 453390"/>
                      <a:gd name="connsiteY2" fmla="*/ 36195 h 293370"/>
                      <a:gd name="connsiteX3" fmla="*/ 8573 w 453390"/>
                      <a:gd name="connsiteY3" fmla="*/ 293370 h 293370"/>
                      <a:gd name="connsiteX4" fmla="*/ 0 w 453390"/>
                      <a:gd name="connsiteY4" fmla="*/ 257175 h 293370"/>
                      <a:gd name="connsiteX5" fmla="*/ 254318 w 453390"/>
                      <a:gd name="connsiteY5" fmla="*/ 140018 h 293370"/>
                      <a:gd name="connsiteX6" fmla="*/ 250508 w 453390"/>
                      <a:gd name="connsiteY6" fmla="*/ 122873 h 293370"/>
                      <a:gd name="connsiteX7" fmla="*/ 8573 w 453390"/>
                      <a:gd name="connsiteY7" fmla="*/ 261938 h 293370"/>
                      <a:gd name="connsiteX8" fmla="*/ 12383 w 453390"/>
                      <a:gd name="connsiteY8" fmla="*/ 279083 h 293370"/>
                      <a:gd name="connsiteX9" fmla="*/ 254318 w 453390"/>
                      <a:gd name="connsiteY9" fmla="*/ 140018 h 293370"/>
                      <a:gd name="connsiteX10" fmla="*/ 254318 w 453390"/>
                      <a:gd name="connsiteY10" fmla="*/ 140018 h 293370"/>
                      <a:gd name="connsiteX11" fmla="*/ 442913 w 453390"/>
                      <a:gd name="connsiteY11" fmla="*/ 31433 h 293370"/>
                      <a:gd name="connsiteX12" fmla="*/ 439103 w 453390"/>
                      <a:gd name="connsiteY12" fmla="*/ 14288 h 293370"/>
                      <a:gd name="connsiteX13" fmla="*/ 343853 w 453390"/>
                      <a:gd name="connsiteY13" fmla="*/ 69533 h 293370"/>
                      <a:gd name="connsiteX14" fmla="*/ 347663 w 453390"/>
                      <a:gd name="connsiteY14" fmla="*/ 86678 h 293370"/>
                      <a:gd name="connsiteX15" fmla="*/ 442913 w 453390"/>
                      <a:gd name="connsiteY15" fmla="*/ 31433 h 293370"/>
                      <a:gd name="connsiteX16" fmla="*/ 442913 w 453390"/>
                      <a:gd name="connsiteY16" fmla="*/ 3143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53390" h="293370">
                        <a:moveTo>
                          <a:pt x="0" y="257175"/>
                        </a:moveTo>
                        <a:lnTo>
                          <a:pt x="444818" y="0"/>
                        </a:lnTo>
                        <a:lnTo>
                          <a:pt x="453390" y="36195"/>
                        </a:lnTo>
                        <a:lnTo>
                          <a:pt x="8573" y="293370"/>
                        </a:lnTo>
                        <a:lnTo>
                          <a:pt x="0" y="257175"/>
                        </a:lnTo>
                        <a:close/>
                        <a:moveTo>
                          <a:pt x="254318" y="140018"/>
                        </a:moveTo>
                        <a:lnTo>
                          <a:pt x="250508" y="122873"/>
                        </a:lnTo>
                        <a:lnTo>
                          <a:pt x="8573" y="261938"/>
                        </a:lnTo>
                        <a:lnTo>
                          <a:pt x="12383" y="279083"/>
                        </a:lnTo>
                        <a:lnTo>
                          <a:pt x="254318" y="140018"/>
                        </a:lnTo>
                        <a:lnTo>
                          <a:pt x="254318" y="140018"/>
                        </a:lnTo>
                        <a:close/>
                        <a:moveTo>
                          <a:pt x="442913" y="31433"/>
                        </a:moveTo>
                        <a:lnTo>
                          <a:pt x="439103" y="14288"/>
                        </a:lnTo>
                        <a:lnTo>
                          <a:pt x="343853" y="69533"/>
                        </a:lnTo>
                        <a:lnTo>
                          <a:pt x="347663" y="86678"/>
                        </a:lnTo>
                        <a:lnTo>
                          <a:pt x="442913" y="31433"/>
                        </a:lnTo>
                        <a:lnTo>
                          <a:pt x="442913" y="31433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3" name="Freeform: Shape 322"/>
                <p:cNvSpPr/>
                <p:nvPr/>
              </p:nvSpPr>
              <p:spPr>
                <a:xfrm>
                  <a:off x="5767387" y="3304222"/>
                  <a:ext cx="135255" cy="90487"/>
                </a:xfrm>
                <a:custGeom>
                  <a:avLst/>
                  <a:gdLst>
                    <a:gd name="connsiteX0" fmla="*/ 132398 w 135255"/>
                    <a:gd name="connsiteY0" fmla="*/ 0 h 90487"/>
                    <a:gd name="connsiteX1" fmla="*/ 135255 w 135255"/>
                    <a:gd name="connsiteY1" fmla="*/ 13335 h 90487"/>
                    <a:gd name="connsiteX2" fmla="*/ 2857 w 135255"/>
                    <a:gd name="connsiteY2" fmla="*/ 90488 h 90487"/>
                    <a:gd name="connsiteX3" fmla="*/ 0 w 135255"/>
                    <a:gd name="connsiteY3" fmla="*/ 76200 h 90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255" h="90487">
                      <a:moveTo>
                        <a:pt x="132398" y="0"/>
                      </a:moveTo>
                      <a:lnTo>
                        <a:pt x="135255" y="13335"/>
                      </a:lnTo>
                      <a:lnTo>
                        <a:pt x="2857" y="90488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/>
                <p:cNvSpPr/>
                <p:nvPr/>
              </p:nvSpPr>
              <p:spPr>
                <a:xfrm>
                  <a:off x="5774055" y="3334702"/>
                  <a:ext cx="135255" cy="89535"/>
                </a:xfrm>
                <a:custGeom>
                  <a:avLst/>
                  <a:gdLst>
                    <a:gd name="connsiteX0" fmla="*/ 132397 w 135255"/>
                    <a:gd name="connsiteY0" fmla="*/ 0 h 89535"/>
                    <a:gd name="connsiteX1" fmla="*/ 135255 w 135255"/>
                    <a:gd name="connsiteY1" fmla="*/ 13335 h 89535"/>
                    <a:gd name="connsiteX2" fmla="*/ 2857 w 135255"/>
                    <a:gd name="connsiteY2" fmla="*/ 89535 h 89535"/>
                    <a:gd name="connsiteX3" fmla="*/ 0 w 135255"/>
                    <a:gd name="connsiteY3" fmla="*/ 76200 h 89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255" h="89535">
                      <a:moveTo>
                        <a:pt x="132397" y="0"/>
                      </a:moveTo>
                      <a:lnTo>
                        <a:pt x="135255" y="13335"/>
                      </a:lnTo>
                      <a:lnTo>
                        <a:pt x="2857" y="89535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6" name="Graphic 1552"/>
              <p:cNvGrpSpPr/>
              <p:nvPr/>
            </p:nvGrpSpPr>
            <p:grpSpPr>
              <a:xfrm>
                <a:off x="5659754" y="3156584"/>
                <a:ext cx="144779" cy="170497"/>
                <a:chOff x="5659754" y="3156584"/>
                <a:chExt cx="144779" cy="170497"/>
              </a:xfrm>
            </p:grpSpPr>
            <p:sp>
              <p:nvSpPr>
                <p:cNvPr id="317" name="Freeform: Shape 316"/>
                <p:cNvSpPr/>
                <p:nvPr/>
              </p:nvSpPr>
              <p:spPr>
                <a:xfrm>
                  <a:off x="5659754" y="3156584"/>
                  <a:ext cx="144779" cy="170497"/>
                </a:xfrm>
                <a:custGeom>
                  <a:avLst/>
                  <a:gdLst>
                    <a:gd name="connsiteX0" fmla="*/ 119063 w 144779"/>
                    <a:gd name="connsiteY0" fmla="*/ 0 h 170497"/>
                    <a:gd name="connsiteX1" fmla="*/ 144780 w 144779"/>
                    <a:gd name="connsiteY1" fmla="*/ 128588 h 170497"/>
                    <a:gd name="connsiteX2" fmla="*/ 72390 w 144779"/>
                    <a:gd name="connsiteY2" fmla="*/ 170498 h 170497"/>
                    <a:gd name="connsiteX3" fmla="*/ 39053 w 144779"/>
                    <a:gd name="connsiteY3" fmla="*/ 160020 h 170497"/>
                    <a:gd name="connsiteX4" fmla="*/ 17145 w 144779"/>
                    <a:gd name="connsiteY4" fmla="*/ 152400 h 170497"/>
                    <a:gd name="connsiteX5" fmla="*/ 0 w 144779"/>
                    <a:gd name="connsiteY5" fmla="*/ 68580 h 170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79" h="170497">
                      <a:moveTo>
                        <a:pt x="119063" y="0"/>
                      </a:moveTo>
                      <a:lnTo>
                        <a:pt x="144780" y="128588"/>
                      </a:lnTo>
                      <a:lnTo>
                        <a:pt x="72390" y="170498"/>
                      </a:lnTo>
                      <a:lnTo>
                        <a:pt x="39053" y="160020"/>
                      </a:lnTo>
                      <a:lnTo>
                        <a:pt x="17145" y="152400"/>
                      </a:lnTo>
                      <a:lnTo>
                        <a:pt x="0" y="68580"/>
                      </a:lnTo>
                      <a:close/>
                    </a:path>
                  </a:pathLst>
                </a:custGeom>
                <a:solidFill>
                  <a:srgbClr val="FF4C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/>
                <p:cNvSpPr/>
                <p:nvPr/>
              </p:nvSpPr>
              <p:spPr>
                <a:xfrm>
                  <a:off x="5676900" y="3290887"/>
                  <a:ext cx="55244" cy="36194"/>
                </a:xfrm>
                <a:custGeom>
                  <a:avLst/>
                  <a:gdLst>
                    <a:gd name="connsiteX0" fmla="*/ 0 w 55244"/>
                    <a:gd name="connsiteY0" fmla="*/ 18098 h 36194"/>
                    <a:gd name="connsiteX1" fmla="*/ 41910 w 55244"/>
                    <a:gd name="connsiteY1" fmla="*/ 0 h 36194"/>
                    <a:gd name="connsiteX2" fmla="*/ 55245 w 55244"/>
                    <a:gd name="connsiteY2" fmla="*/ 36195 h 3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4" h="36194">
                      <a:moveTo>
                        <a:pt x="0" y="18098"/>
                      </a:moveTo>
                      <a:lnTo>
                        <a:pt x="41910" y="0"/>
                      </a:lnTo>
                      <a:lnTo>
                        <a:pt x="55245" y="36195"/>
                      </a:lnTo>
                      <a:close/>
                    </a:path>
                  </a:pathLst>
                </a:custGeom>
                <a:solidFill>
                  <a:srgbClr val="E533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/>
                <p:cNvSpPr/>
                <p:nvPr/>
              </p:nvSpPr>
              <p:spPr>
                <a:xfrm>
                  <a:off x="5688329" y="3191827"/>
                  <a:ext cx="76200" cy="52387"/>
                </a:xfrm>
                <a:custGeom>
                  <a:avLst/>
                  <a:gdLst>
                    <a:gd name="connsiteX0" fmla="*/ 74295 w 76200"/>
                    <a:gd name="connsiteY0" fmla="*/ 0 h 52387"/>
                    <a:gd name="connsiteX1" fmla="*/ 76200 w 76200"/>
                    <a:gd name="connsiteY1" fmla="*/ 8573 h 52387"/>
                    <a:gd name="connsiteX2" fmla="*/ 1905 w 76200"/>
                    <a:gd name="connsiteY2" fmla="*/ 52388 h 52387"/>
                    <a:gd name="connsiteX3" fmla="*/ 0 w 76200"/>
                    <a:gd name="connsiteY3" fmla="*/ 43815 h 52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0" h="52387">
                      <a:moveTo>
                        <a:pt x="74295" y="0"/>
                      </a:moveTo>
                      <a:lnTo>
                        <a:pt x="76200" y="8573"/>
                      </a:lnTo>
                      <a:lnTo>
                        <a:pt x="1905" y="52388"/>
                      </a:lnTo>
                      <a:lnTo>
                        <a:pt x="0" y="43815"/>
                      </a:lnTo>
                      <a:close/>
                    </a:path>
                  </a:pathLst>
                </a:custGeom>
                <a:solidFill>
                  <a:srgbClr val="DEF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/>
                <p:cNvSpPr/>
                <p:nvPr/>
              </p:nvSpPr>
              <p:spPr>
                <a:xfrm>
                  <a:off x="5694045" y="3215639"/>
                  <a:ext cx="76199" cy="51435"/>
                </a:xfrm>
                <a:custGeom>
                  <a:avLst/>
                  <a:gdLst>
                    <a:gd name="connsiteX0" fmla="*/ 74295 w 76199"/>
                    <a:gd name="connsiteY0" fmla="*/ 0 h 51435"/>
                    <a:gd name="connsiteX1" fmla="*/ 76200 w 76199"/>
                    <a:gd name="connsiteY1" fmla="*/ 7620 h 51435"/>
                    <a:gd name="connsiteX2" fmla="*/ 1905 w 76199"/>
                    <a:gd name="connsiteY2" fmla="*/ 51435 h 51435"/>
                    <a:gd name="connsiteX3" fmla="*/ 0 w 76199"/>
                    <a:gd name="connsiteY3" fmla="*/ 42863 h 51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199" h="51435">
                      <a:moveTo>
                        <a:pt x="74295" y="0"/>
                      </a:moveTo>
                      <a:lnTo>
                        <a:pt x="76200" y="7620"/>
                      </a:lnTo>
                      <a:lnTo>
                        <a:pt x="1905" y="51435"/>
                      </a:lnTo>
                      <a:lnTo>
                        <a:pt x="0" y="42863"/>
                      </a:lnTo>
                      <a:close/>
                    </a:path>
                  </a:pathLst>
                </a:custGeom>
                <a:solidFill>
                  <a:srgbClr val="DEF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/>
                <p:cNvSpPr/>
                <p:nvPr/>
              </p:nvSpPr>
              <p:spPr>
                <a:xfrm>
                  <a:off x="5701665" y="3237547"/>
                  <a:ext cx="76200" cy="52387"/>
                </a:xfrm>
                <a:custGeom>
                  <a:avLst/>
                  <a:gdLst>
                    <a:gd name="connsiteX0" fmla="*/ 74295 w 76200"/>
                    <a:gd name="connsiteY0" fmla="*/ 0 h 52387"/>
                    <a:gd name="connsiteX1" fmla="*/ 76200 w 76200"/>
                    <a:gd name="connsiteY1" fmla="*/ 8572 h 52387"/>
                    <a:gd name="connsiteX2" fmla="*/ 1905 w 76200"/>
                    <a:gd name="connsiteY2" fmla="*/ 52388 h 52387"/>
                    <a:gd name="connsiteX3" fmla="*/ 0 w 76200"/>
                    <a:gd name="connsiteY3" fmla="*/ 43815 h 52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0" h="52387">
                      <a:moveTo>
                        <a:pt x="74295" y="0"/>
                      </a:moveTo>
                      <a:lnTo>
                        <a:pt x="76200" y="8572"/>
                      </a:lnTo>
                      <a:lnTo>
                        <a:pt x="1905" y="52388"/>
                      </a:lnTo>
                      <a:lnTo>
                        <a:pt x="0" y="43815"/>
                      </a:lnTo>
                      <a:close/>
                    </a:path>
                  </a:pathLst>
                </a:custGeom>
                <a:solidFill>
                  <a:srgbClr val="DEF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3" name="Freeform: Shape 247"/>
            <p:cNvSpPr/>
            <p:nvPr/>
          </p:nvSpPr>
          <p:spPr>
            <a:xfrm>
              <a:off x="6627085" y="3219434"/>
              <a:ext cx="296542" cy="171343"/>
            </a:xfrm>
            <a:custGeom>
              <a:avLst/>
              <a:gdLst>
                <a:gd name="connsiteX0" fmla="*/ 208601 w 244799"/>
                <a:gd name="connsiteY0" fmla="*/ 20717 h 141446"/>
                <a:gd name="connsiteX1" fmla="*/ 209554 w 244799"/>
                <a:gd name="connsiteY1" fmla="*/ 120729 h 141446"/>
                <a:gd name="connsiteX2" fmla="*/ 36199 w 244799"/>
                <a:gd name="connsiteY2" fmla="*/ 120729 h 141446"/>
                <a:gd name="connsiteX3" fmla="*/ 35246 w 244799"/>
                <a:gd name="connsiteY3" fmla="*/ 20717 h 141446"/>
                <a:gd name="connsiteX4" fmla="*/ 208601 w 244799"/>
                <a:gd name="connsiteY4" fmla="*/ 20717 h 14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799" h="141446">
                  <a:moveTo>
                    <a:pt x="208601" y="20717"/>
                  </a:moveTo>
                  <a:cubicBezTo>
                    <a:pt x="256226" y="48339"/>
                    <a:pt x="257179" y="93107"/>
                    <a:pt x="209554" y="120729"/>
                  </a:cubicBezTo>
                  <a:cubicBezTo>
                    <a:pt x="161929" y="148352"/>
                    <a:pt x="83824" y="148352"/>
                    <a:pt x="36199" y="120729"/>
                  </a:cubicBezTo>
                  <a:cubicBezTo>
                    <a:pt x="-11426" y="93107"/>
                    <a:pt x="-12379" y="48339"/>
                    <a:pt x="35246" y="20717"/>
                  </a:cubicBezTo>
                  <a:cubicBezTo>
                    <a:pt x="82871" y="-6906"/>
                    <a:pt x="160024" y="-6906"/>
                    <a:pt x="208601" y="2071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4" name="Graphic 1552"/>
            <p:cNvGrpSpPr/>
            <p:nvPr/>
          </p:nvGrpSpPr>
          <p:grpSpPr>
            <a:xfrm>
              <a:off x="6533518" y="2579784"/>
              <a:ext cx="295156" cy="740984"/>
              <a:chOff x="6092097" y="3114559"/>
              <a:chExt cx="243655" cy="611692"/>
            </a:xfrm>
          </p:grpSpPr>
          <p:grpSp>
            <p:nvGrpSpPr>
              <p:cNvPr id="286" name="Graphic 1552"/>
              <p:cNvGrpSpPr/>
              <p:nvPr/>
            </p:nvGrpSpPr>
            <p:grpSpPr>
              <a:xfrm>
                <a:off x="6114097" y="3121260"/>
                <a:ext cx="188594" cy="122406"/>
                <a:chOff x="6114097" y="3121260"/>
                <a:chExt cx="188594" cy="122406"/>
              </a:xfrm>
            </p:grpSpPr>
            <p:sp>
              <p:nvSpPr>
                <p:cNvPr id="305" name="Freeform: Shape 304"/>
                <p:cNvSpPr/>
                <p:nvPr/>
              </p:nvSpPr>
              <p:spPr>
                <a:xfrm>
                  <a:off x="6136957" y="3151822"/>
                  <a:ext cx="165592" cy="91845"/>
                </a:xfrm>
                <a:custGeom>
                  <a:avLst/>
                  <a:gdLst>
                    <a:gd name="connsiteX0" fmla="*/ 164783 w 165592"/>
                    <a:gd name="connsiteY0" fmla="*/ 63817 h 91845"/>
                    <a:gd name="connsiteX1" fmla="*/ 131445 w 165592"/>
                    <a:gd name="connsiteY1" fmla="*/ 42863 h 91845"/>
                    <a:gd name="connsiteX2" fmla="*/ 68580 w 165592"/>
                    <a:gd name="connsiteY2" fmla="*/ 50483 h 91845"/>
                    <a:gd name="connsiteX3" fmla="*/ 16193 w 165592"/>
                    <a:gd name="connsiteY3" fmla="*/ 0 h 91845"/>
                    <a:gd name="connsiteX4" fmla="*/ 0 w 165592"/>
                    <a:gd name="connsiteY4" fmla="*/ 12383 h 91845"/>
                    <a:gd name="connsiteX5" fmla="*/ 61913 w 165592"/>
                    <a:gd name="connsiteY5" fmla="*/ 83820 h 91845"/>
                    <a:gd name="connsiteX6" fmla="*/ 164783 w 165592"/>
                    <a:gd name="connsiteY6" fmla="*/ 63817 h 91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5592" h="91845">
                      <a:moveTo>
                        <a:pt x="164783" y="63817"/>
                      </a:moveTo>
                      <a:cubicBezTo>
                        <a:pt x="164783" y="63817"/>
                        <a:pt x="162878" y="41910"/>
                        <a:pt x="131445" y="42863"/>
                      </a:cubicBezTo>
                      <a:cubicBezTo>
                        <a:pt x="100013" y="44767"/>
                        <a:pt x="68580" y="50483"/>
                        <a:pt x="68580" y="50483"/>
                      </a:cubicBezTo>
                      <a:lnTo>
                        <a:pt x="16193" y="0"/>
                      </a:lnTo>
                      <a:cubicBezTo>
                        <a:pt x="16193" y="0"/>
                        <a:pt x="2857" y="2858"/>
                        <a:pt x="0" y="12383"/>
                      </a:cubicBezTo>
                      <a:cubicBezTo>
                        <a:pt x="0" y="12383"/>
                        <a:pt x="36195" y="74295"/>
                        <a:pt x="61913" y="83820"/>
                      </a:cubicBezTo>
                      <a:cubicBezTo>
                        <a:pt x="62865" y="82867"/>
                        <a:pt x="176213" y="112395"/>
                        <a:pt x="164783" y="63817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/>
                <p:cNvSpPr/>
                <p:nvPr/>
              </p:nvSpPr>
              <p:spPr>
                <a:xfrm>
                  <a:off x="6114097" y="3121260"/>
                  <a:ext cx="37147" cy="40086"/>
                </a:xfrm>
                <a:custGeom>
                  <a:avLst/>
                  <a:gdLst>
                    <a:gd name="connsiteX0" fmla="*/ 37147 w 37147"/>
                    <a:gd name="connsiteY0" fmla="*/ 30562 h 40086"/>
                    <a:gd name="connsiteX1" fmla="*/ 30480 w 37147"/>
                    <a:gd name="connsiteY1" fmla="*/ 8654 h 40086"/>
                    <a:gd name="connsiteX2" fmla="*/ 20002 w 37147"/>
                    <a:gd name="connsiteY2" fmla="*/ 82 h 40086"/>
                    <a:gd name="connsiteX3" fmla="*/ 23813 w 37147"/>
                    <a:gd name="connsiteY3" fmla="*/ 9607 h 40086"/>
                    <a:gd name="connsiteX4" fmla="*/ 11430 w 37147"/>
                    <a:gd name="connsiteY4" fmla="*/ 7702 h 40086"/>
                    <a:gd name="connsiteX5" fmla="*/ 0 w 37147"/>
                    <a:gd name="connsiteY5" fmla="*/ 1987 h 40086"/>
                    <a:gd name="connsiteX6" fmla="*/ 24765 w 37147"/>
                    <a:gd name="connsiteY6" fmla="*/ 40087 h 40086"/>
                    <a:gd name="connsiteX7" fmla="*/ 37147 w 37147"/>
                    <a:gd name="connsiteY7" fmla="*/ 30562 h 40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" h="40086">
                      <a:moveTo>
                        <a:pt x="37147" y="30562"/>
                      </a:moveTo>
                      <a:cubicBezTo>
                        <a:pt x="37147" y="30562"/>
                        <a:pt x="34290" y="14369"/>
                        <a:pt x="30480" y="8654"/>
                      </a:cubicBezTo>
                      <a:cubicBezTo>
                        <a:pt x="25717" y="2939"/>
                        <a:pt x="21907" y="82"/>
                        <a:pt x="20002" y="82"/>
                      </a:cubicBezTo>
                      <a:cubicBezTo>
                        <a:pt x="18097" y="-871"/>
                        <a:pt x="21907" y="6749"/>
                        <a:pt x="23813" y="9607"/>
                      </a:cubicBezTo>
                      <a:cubicBezTo>
                        <a:pt x="24765" y="11512"/>
                        <a:pt x="24765" y="18179"/>
                        <a:pt x="11430" y="7702"/>
                      </a:cubicBezTo>
                      <a:cubicBezTo>
                        <a:pt x="-1905" y="-2776"/>
                        <a:pt x="952" y="1034"/>
                        <a:pt x="0" y="1987"/>
                      </a:cubicBezTo>
                      <a:cubicBezTo>
                        <a:pt x="0" y="2939"/>
                        <a:pt x="8572" y="30562"/>
                        <a:pt x="24765" y="40087"/>
                      </a:cubicBezTo>
                      <a:cubicBezTo>
                        <a:pt x="23813" y="40087"/>
                        <a:pt x="26670" y="34372"/>
                        <a:pt x="37147" y="30562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/>
                <p:cNvSpPr/>
                <p:nvPr/>
              </p:nvSpPr>
              <p:spPr>
                <a:xfrm>
                  <a:off x="6137910" y="3156584"/>
                  <a:ext cx="164782" cy="86775"/>
                </a:xfrm>
                <a:custGeom>
                  <a:avLst/>
                  <a:gdLst>
                    <a:gd name="connsiteX0" fmla="*/ 61913 w 164782"/>
                    <a:gd name="connsiteY0" fmla="*/ 78105 h 86775"/>
                    <a:gd name="connsiteX1" fmla="*/ 0 w 164782"/>
                    <a:gd name="connsiteY1" fmla="*/ 6667 h 86775"/>
                    <a:gd name="connsiteX2" fmla="*/ 3810 w 164782"/>
                    <a:gd name="connsiteY2" fmla="*/ 0 h 86775"/>
                    <a:gd name="connsiteX3" fmla="*/ 54292 w 164782"/>
                    <a:gd name="connsiteY3" fmla="*/ 62865 h 86775"/>
                    <a:gd name="connsiteX4" fmla="*/ 164782 w 164782"/>
                    <a:gd name="connsiteY4" fmla="*/ 66675 h 86775"/>
                    <a:gd name="connsiteX5" fmla="*/ 61913 w 164782"/>
                    <a:gd name="connsiteY5" fmla="*/ 78105 h 8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82" h="86775">
                      <a:moveTo>
                        <a:pt x="61913" y="78105"/>
                      </a:moveTo>
                      <a:cubicBezTo>
                        <a:pt x="36195" y="68580"/>
                        <a:pt x="0" y="6667"/>
                        <a:pt x="0" y="6667"/>
                      </a:cubicBezTo>
                      <a:cubicBezTo>
                        <a:pt x="952" y="3810"/>
                        <a:pt x="1905" y="1905"/>
                        <a:pt x="3810" y="0"/>
                      </a:cubicBezTo>
                      <a:cubicBezTo>
                        <a:pt x="12382" y="11430"/>
                        <a:pt x="38100" y="45720"/>
                        <a:pt x="54292" y="62865"/>
                      </a:cubicBezTo>
                      <a:cubicBezTo>
                        <a:pt x="74295" y="84773"/>
                        <a:pt x="163830" y="66675"/>
                        <a:pt x="164782" y="66675"/>
                      </a:cubicBezTo>
                      <a:cubicBezTo>
                        <a:pt x="160020" y="103823"/>
                        <a:pt x="61913" y="78105"/>
                        <a:pt x="61913" y="78105"/>
                      </a:cubicBezTo>
                      <a:close/>
                    </a:path>
                  </a:pathLst>
                </a:custGeom>
                <a:solidFill>
                  <a:srgbClr val="C1DB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87" name="Freeform: Shape 286"/>
              <p:cNvSpPr/>
              <p:nvPr/>
            </p:nvSpPr>
            <p:spPr>
              <a:xfrm>
                <a:off x="6279104" y="3645036"/>
                <a:ext cx="53364" cy="49874"/>
              </a:xfrm>
              <a:custGeom>
                <a:avLst/>
                <a:gdLst>
                  <a:gd name="connsiteX0" fmla="*/ 9301 w 53364"/>
                  <a:gd name="connsiteY0" fmla="*/ 181 h 49874"/>
                  <a:gd name="connsiteX1" fmla="*/ 728 w 53364"/>
                  <a:gd name="connsiteY1" fmla="*/ 10659 h 49874"/>
                  <a:gd name="connsiteX2" fmla="*/ 22636 w 53364"/>
                  <a:gd name="connsiteY2" fmla="*/ 31614 h 49874"/>
                  <a:gd name="connsiteX3" fmla="*/ 41686 w 53364"/>
                  <a:gd name="connsiteY3" fmla="*/ 49711 h 49874"/>
                  <a:gd name="connsiteX4" fmla="*/ 53116 w 53364"/>
                  <a:gd name="connsiteY4" fmla="*/ 30661 h 49874"/>
                  <a:gd name="connsiteX5" fmla="*/ 9301 w 53364"/>
                  <a:gd name="connsiteY5" fmla="*/ 181 h 4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64" h="49874">
                    <a:moveTo>
                      <a:pt x="9301" y="181"/>
                    </a:moveTo>
                    <a:cubicBezTo>
                      <a:pt x="9301" y="181"/>
                      <a:pt x="-3082" y="3039"/>
                      <a:pt x="728" y="10659"/>
                    </a:cubicBezTo>
                    <a:cubicBezTo>
                      <a:pt x="4538" y="17326"/>
                      <a:pt x="19778" y="27804"/>
                      <a:pt x="22636" y="31614"/>
                    </a:cubicBezTo>
                    <a:cubicBezTo>
                      <a:pt x="24541" y="36376"/>
                      <a:pt x="37876" y="51616"/>
                      <a:pt x="41686" y="49711"/>
                    </a:cubicBezTo>
                    <a:cubicBezTo>
                      <a:pt x="45496" y="47806"/>
                      <a:pt x="55021" y="49711"/>
                      <a:pt x="53116" y="30661"/>
                    </a:cubicBezTo>
                    <a:cubicBezTo>
                      <a:pt x="50258" y="11611"/>
                      <a:pt x="26446" y="-1724"/>
                      <a:pt x="9301" y="181"/>
                    </a:cubicBezTo>
                    <a:close/>
                  </a:path>
                </a:pathLst>
              </a:custGeom>
              <a:solidFill>
                <a:srgbClr val="1111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/>
              <p:cNvSpPr/>
              <p:nvPr/>
            </p:nvSpPr>
            <p:spPr>
              <a:xfrm>
                <a:off x="6219825" y="3679507"/>
                <a:ext cx="88835" cy="46744"/>
              </a:xfrm>
              <a:custGeom>
                <a:avLst/>
                <a:gdLst>
                  <a:gd name="connsiteX0" fmla="*/ 85725 w 88835"/>
                  <a:gd name="connsiteY0" fmla="*/ 5715 h 46744"/>
                  <a:gd name="connsiteX1" fmla="*/ 80963 w 88835"/>
                  <a:gd name="connsiteY1" fmla="*/ 29527 h 46744"/>
                  <a:gd name="connsiteX2" fmla="*/ 38100 w 88835"/>
                  <a:gd name="connsiteY2" fmla="*/ 40957 h 46744"/>
                  <a:gd name="connsiteX3" fmla="*/ 0 w 88835"/>
                  <a:gd name="connsiteY3" fmla="*/ 35242 h 46744"/>
                  <a:gd name="connsiteX4" fmla="*/ 27623 w 88835"/>
                  <a:gd name="connsiteY4" fmla="*/ 17145 h 46744"/>
                  <a:gd name="connsiteX5" fmla="*/ 47625 w 88835"/>
                  <a:gd name="connsiteY5" fmla="*/ 7620 h 46744"/>
                  <a:gd name="connsiteX6" fmla="*/ 86677 w 88835"/>
                  <a:gd name="connsiteY6" fmla="*/ 0 h 46744"/>
                  <a:gd name="connsiteX7" fmla="*/ 85725 w 88835"/>
                  <a:gd name="connsiteY7" fmla="*/ 5715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835" h="46744">
                    <a:moveTo>
                      <a:pt x="85725" y="5715"/>
                    </a:moveTo>
                    <a:cubicBezTo>
                      <a:pt x="85725" y="5715"/>
                      <a:pt x="95250" y="21907"/>
                      <a:pt x="80963" y="29527"/>
                    </a:cubicBezTo>
                    <a:cubicBezTo>
                      <a:pt x="66675" y="36195"/>
                      <a:pt x="69533" y="25717"/>
                      <a:pt x="38100" y="40957"/>
                    </a:cubicBezTo>
                    <a:cubicBezTo>
                      <a:pt x="6667" y="55245"/>
                      <a:pt x="0" y="39052"/>
                      <a:pt x="0" y="35242"/>
                    </a:cubicBezTo>
                    <a:cubicBezTo>
                      <a:pt x="0" y="31432"/>
                      <a:pt x="20002" y="20002"/>
                      <a:pt x="27623" y="17145"/>
                    </a:cubicBezTo>
                    <a:cubicBezTo>
                      <a:pt x="34290" y="14288"/>
                      <a:pt x="47625" y="7620"/>
                      <a:pt x="47625" y="7620"/>
                    </a:cubicBezTo>
                    <a:lnTo>
                      <a:pt x="86677" y="0"/>
                    </a:lnTo>
                    <a:lnTo>
                      <a:pt x="85725" y="5715"/>
                    </a:lnTo>
                    <a:close/>
                  </a:path>
                </a:pathLst>
              </a:custGeom>
              <a:solidFill>
                <a:srgbClr val="1111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/>
              <p:cNvSpPr/>
              <p:nvPr/>
            </p:nvSpPr>
            <p:spPr>
              <a:xfrm>
                <a:off x="6251257" y="3395662"/>
                <a:ext cx="84264" cy="282205"/>
              </a:xfrm>
              <a:custGeom>
                <a:avLst/>
                <a:gdLst>
                  <a:gd name="connsiteX0" fmla="*/ 54292 w 84264"/>
                  <a:gd name="connsiteY0" fmla="*/ 0 h 282205"/>
                  <a:gd name="connsiteX1" fmla="*/ 64770 w 84264"/>
                  <a:gd name="connsiteY1" fmla="*/ 120015 h 282205"/>
                  <a:gd name="connsiteX2" fmla="*/ 83820 w 84264"/>
                  <a:gd name="connsiteY2" fmla="*/ 269558 h 282205"/>
                  <a:gd name="connsiteX3" fmla="*/ 39052 w 84264"/>
                  <a:gd name="connsiteY3" fmla="*/ 273367 h 282205"/>
                  <a:gd name="connsiteX4" fmla="*/ 13335 w 84264"/>
                  <a:gd name="connsiteY4" fmla="*/ 126683 h 282205"/>
                  <a:gd name="connsiteX5" fmla="*/ 0 w 84264"/>
                  <a:gd name="connsiteY5" fmla="*/ 17145 h 282205"/>
                  <a:gd name="connsiteX6" fmla="*/ 54292 w 84264"/>
                  <a:gd name="connsiteY6" fmla="*/ 0 h 282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264" h="282205">
                    <a:moveTo>
                      <a:pt x="54292" y="0"/>
                    </a:moveTo>
                    <a:cubicBezTo>
                      <a:pt x="54292" y="0"/>
                      <a:pt x="63817" y="108585"/>
                      <a:pt x="64770" y="120015"/>
                    </a:cubicBezTo>
                    <a:cubicBezTo>
                      <a:pt x="65722" y="132398"/>
                      <a:pt x="87630" y="226695"/>
                      <a:pt x="83820" y="269558"/>
                    </a:cubicBezTo>
                    <a:cubicBezTo>
                      <a:pt x="83820" y="269558"/>
                      <a:pt x="61913" y="295275"/>
                      <a:pt x="39052" y="273367"/>
                    </a:cubicBezTo>
                    <a:cubicBezTo>
                      <a:pt x="39052" y="273367"/>
                      <a:pt x="21907" y="153352"/>
                      <a:pt x="13335" y="126683"/>
                    </a:cubicBezTo>
                    <a:cubicBezTo>
                      <a:pt x="4763" y="100013"/>
                      <a:pt x="0" y="17145"/>
                      <a:pt x="0" y="17145"/>
                    </a:cubicBezTo>
                    <a:lnTo>
                      <a:pt x="54292" y="0"/>
                    </a:lnTo>
                    <a:close/>
                  </a:path>
                </a:pathLst>
              </a:custGeom>
              <a:solidFill>
                <a:srgbClr val="EA49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/>
              <p:cNvSpPr/>
              <p:nvPr/>
            </p:nvSpPr>
            <p:spPr>
              <a:xfrm>
                <a:off x="6204468" y="3372927"/>
                <a:ext cx="103939" cy="316952"/>
              </a:xfrm>
              <a:custGeom>
                <a:avLst/>
                <a:gdLst>
                  <a:gd name="connsiteX0" fmla="*/ 63934 w 103939"/>
                  <a:gd name="connsiteY0" fmla="*/ 13210 h 316952"/>
                  <a:gd name="connsiteX1" fmla="*/ 80127 w 103939"/>
                  <a:gd name="connsiteY1" fmla="*/ 152275 h 316952"/>
                  <a:gd name="connsiteX2" fmla="*/ 103940 w 103939"/>
                  <a:gd name="connsiteY2" fmla="*/ 308485 h 316952"/>
                  <a:gd name="connsiteX3" fmla="*/ 54409 w 103939"/>
                  <a:gd name="connsiteY3" fmla="*/ 308485 h 316952"/>
                  <a:gd name="connsiteX4" fmla="*/ 25834 w 103939"/>
                  <a:gd name="connsiteY4" fmla="*/ 164658 h 316952"/>
                  <a:gd name="connsiteX5" fmla="*/ 117 w 103939"/>
                  <a:gd name="connsiteY5" fmla="*/ 20830 h 316952"/>
                  <a:gd name="connsiteX6" fmla="*/ 63934 w 103939"/>
                  <a:gd name="connsiteY6" fmla="*/ 13210 h 31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939" h="316952">
                    <a:moveTo>
                      <a:pt x="63934" y="13210"/>
                    </a:moveTo>
                    <a:cubicBezTo>
                      <a:pt x="63934" y="13210"/>
                      <a:pt x="72507" y="82743"/>
                      <a:pt x="80127" y="152275"/>
                    </a:cubicBezTo>
                    <a:cubicBezTo>
                      <a:pt x="80127" y="152275"/>
                      <a:pt x="102987" y="288483"/>
                      <a:pt x="103940" y="308485"/>
                    </a:cubicBezTo>
                    <a:cubicBezTo>
                      <a:pt x="103940" y="308485"/>
                      <a:pt x="62030" y="327535"/>
                      <a:pt x="54409" y="308485"/>
                    </a:cubicBezTo>
                    <a:cubicBezTo>
                      <a:pt x="54409" y="308485"/>
                      <a:pt x="32502" y="189423"/>
                      <a:pt x="25834" y="164658"/>
                    </a:cubicBezTo>
                    <a:cubicBezTo>
                      <a:pt x="20119" y="139893"/>
                      <a:pt x="-1788" y="62740"/>
                      <a:pt x="117" y="20830"/>
                    </a:cubicBezTo>
                    <a:cubicBezTo>
                      <a:pt x="2022" y="-21080"/>
                      <a:pt x="63934" y="13210"/>
                      <a:pt x="63934" y="13210"/>
                    </a:cubicBezTo>
                    <a:close/>
                  </a:path>
                </a:pathLst>
              </a:custGeom>
              <a:solidFill>
                <a:srgbClr val="EA49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/>
              <p:cNvSpPr/>
              <p:nvPr/>
            </p:nvSpPr>
            <p:spPr>
              <a:xfrm>
                <a:off x="6239923" y="3398519"/>
                <a:ext cx="68483" cy="290512"/>
              </a:xfrm>
              <a:custGeom>
                <a:avLst/>
                <a:gdLst>
                  <a:gd name="connsiteX0" fmla="*/ 68484 w 68483"/>
                  <a:gd name="connsiteY0" fmla="*/ 282893 h 290512"/>
                  <a:gd name="connsiteX1" fmla="*/ 44671 w 68483"/>
                  <a:gd name="connsiteY1" fmla="*/ 126682 h 290512"/>
                  <a:gd name="connsiteX2" fmla="*/ 29431 w 68483"/>
                  <a:gd name="connsiteY2" fmla="*/ 0 h 290512"/>
                  <a:gd name="connsiteX3" fmla="*/ 856 w 68483"/>
                  <a:gd name="connsiteY3" fmla="*/ 11430 h 290512"/>
                  <a:gd name="connsiteX4" fmla="*/ 13239 w 68483"/>
                  <a:gd name="connsiteY4" fmla="*/ 150495 h 290512"/>
                  <a:gd name="connsiteX5" fmla="*/ 44671 w 68483"/>
                  <a:gd name="connsiteY5" fmla="*/ 290513 h 290512"/>
                  <a:gd name="connsiteX6" fmla="*/ 68484 w 68483"/>
                  <a:gd name="connsiteY6" fmla="*/ 282893 h 29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483" h="290512">
                    <a:moveTo>
                      <a:pt x="68484" y="282893"/>
                    </a:moveTo>
                    <a:cubicBezTo>
                      <a:pt x="67531" y="262890"/>
                      <a:pt x="44671" y="126682"/>
                      <a:pt x="44671" y="126682"/>
                    </a:cubicBezTo>
                    <a:cubicBezTo>
                      <a:pt x="38956" y="80010"/>
                      <a:pt x="33241" y="25718"/>
                      <a:pt x="29431" y="0"/>
                    </a:cubicBezTo>
                    <a:lnTo>
                      <a:pt x="856" y="11430"/>
                    </a:lnTo>
                    <a:cubicBezTo>
                      <a:pt x="856" y="11430"/>
                      <a:pt x="-4859" y="74295"/>
                      <a:pt x="13239" y="150495"/>
                    </a:cubicBezTo>
                    <a:cubicBezTo>
                      <a:pt x="27526" y="209550"/>
                      <a:pt x="39909" y="267653"/>
                      <a:pt x="44671" y="290513"/>
                    </a:cubicBezTo>
                    <a:cubicBezTo>
                      <a:pt x="57054" y="288608"/>
                      <a:pt x="68484" y="282893"/>
                      <a:pt x="68484" y="282893"/>
                    </a:cubicBezTo>
                    <a:close/>
                  </a:path>
                </a:pathLst>
              </a:custGeom>
              <a:solidFill>
                <a:srgbClr val="FE61C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/>
              <p:cNvSpPr/>
              <p:nvPr/>
            </p:nvSpPr>
            <p:spPr>
              <a:xfrm>
                <a:off x="6283623" y="3402330"/>
                <a:ext cx="52130" cy="276224"/>
              </a:xfrm>
              <a:custGeom>
                <a:avLst/>
                <a:gdLst>
                  <a:gd name="connsiteX0" fmla="*/ 51454 w 52130"/>
                  <a:gd name="connsiteY0" fmla="*/ 263843 h 276224"/>
                  <a:gd name="connsiteX1" fmla="*/ 32404 w 52130"/>
                  <a:gd name="connsiteY1" fmla="*/ 114300 h 276224"/>
                  <a:gd name="connsiteX2" fmla="*/ 25737 w 52130"/>
                  <a:gd name="connsiteY2" fmla="*/ 0 h 276224"/>
                  <a:gd name="connsiteX3" fmla="*/ 19 w 52130"/>
                  <a:gd name="connsiteY3" fmla="*/ 14288 h 276224"/>
                  <a:gd name="connsiteX4" fmla="*/ 10497 w 52130"/>
                  <a:gd name="connsiteY4" fmla="*/ 136208 h 276224"/>
                  <a:gd name="connsiteX5" fmla="*/ 28594 w 52130"/>
                  <a:gd name="connsiteY5" fmla="*/ 276225 h 276224"/>
                  <a:gd name="connsiteX6" fmla="*/ 51454 w 52130"/>
                  <a:gd name="connsiteY6" fmla="*/ 263843 h 27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130" h="276224">
                    <a:moveTo>
                      <a:pt x="51454" y="263843"/>
                    </a:moveTo>
                    <a:cubicBezTo>
                      <a:pt x="56217" y="220980"/>
                      <a:pt x="34309" y="126682"/>
                      <a:pt x="32404" y="114300"/>
                    </a:cubicBezTo>
                    <a:cubicBezTo>
                      <a:pt x="31452" y="102870"/>
                      <a:pt x="26689" y="9525"/>
                      <a:pt x="25737" y="0"/>
                    </a:cubicBezTo>
                    <a:lnTo>
                      <a:pt x="19" y="14288"/>
                    </a:lnTo>
                    <a:cubicBezTo>
                      <a:pt x="19" y="14288"/>
                      <a:pt x="-933" y="92393"/>
                      <a:pt x="10497" y="136208"/>
                    </a:cubicBezTo>
                    <a:cubicBezTo>
                      <a:pt x="20974" y="175260"/>
                      <a:pt x="23832" y="254318"/>
                      <a:pt x="28594" y="276225"/>
                    </a:cubicBezTo>
                    <a:cubicBezTo>
                      <a:pt x="41929" y="275272"/>
                      <a:pt x="51454" y="263843"/>
                      <a:pt x="51454" y="263843"/>
                    </a:cubicBezTo>
                    <a:close/>
                  </a:path>
                </a:pathLst>
              </a:custGeom>
              <a:solidFill>
                <a:srgbClr val="FE61C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/>
              <p:cNvSpPr/>
              <p:nvPr/>
            </p:nvSpPr>
            <p:spPr>
              <a:xfrm>
                <a:off x="6189352" y="3194685"/>
                <a:ext cx="121959" cy="240887"/>
              </a:xfrm>
              <a:custGeom>
                <a:avLst/>
                <a:gdLst>
                  <a:gd name="connsiteX0" fmla="*/ 102863 w 121959"/>
                  <a:gd name="connsiteY0" fmla="*/ 0 h 240887"/>
                  <a:gd name="connsiteX1" fmla="*/ 118103 w 121959"/>
                  <a:gd name="connsiteY1" fmla="*/ 49530 h 240887"/>
                  <a:gd name="connsiteX2" fmla="*/ 105720 w 121959"/>
                  <a:gd name="connsiteY2" fmla="*/ 130492 h 240887"/>
                  <a:gd name="connsiteX3" fmla="*/ 121913 w 121959"/>
                  <a:gd name="connsiteY3" fmla="*/ 207645 h 240887"/>
                  <a:gd name="connsiteX4" fmla="*/ 64763 w 121959"/>
                  <a:gd name="connsiteY4" fmla="*/ 239077 h 240887"/>
                  <a:gd name="connsiteX5" fmla="*/ 15233 w 121959"/>
                  <a:gd name="connsiteY5" fmla="*/ 211455 h 240887"/>
                  <a:gd name="connsiteX6" fmla="*/ 4755 w 121959"/>
                  <a:gd name="connsiteY6" fmla="*/ 113347 h 240887"/>
                  <a:gd name="connsiteX7" fmla="*/ 24758 w 121959"/>
                  <a:gd name="connsiteY7" fmla="*/ 43815 h 240887"/>
                  <a:gd name="connsiteX8" fmla="*/ 102863 w 121959"/>
                  <a:gd name="connsiteY8" fmla="*/ 0 h 24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59" h="240887">
                    <a:moveTo>
                      <a:pt x="102863" y="0"/>
                    </a:moveTo>
                    <a:cubicBezTo>
                      <a:pt x="102863" y="0"/>
                      <a:pt x="126675" y="8572"/>
                      <a:pt x="118103" y="49530"/>
                    </a:cubicBezTo>
                    <a:cubicBezTo>
                      <a:pt x="109530" y="89535"/>
                      <a:pt x="102863" y="116205"/>
                      <a:pt x="105720" y="130492"/>
                    </a:cubicBezTo>
                    <a:cubicBezTo>
                      <a:pt x="108578" y="144780"/>
                      <a:pt x="118103" y="198120"/>
                      <a:pt x="121913" y="207645"/>
                    </a:cubicBezTo>
                    <a:cubicBezTo>
                      <a:pt x="121913" y="207645"/>
                      <a:pt x="125723" y="223838"/>
                      <a:pt x="64763" y="239077"/>
                    </a:cubicBezTo>
                    <a:cubicBezTo>
                      <a:pt x="64763" y="239077"/>
                      <a:pt x="9518" y="251460"/>
                      <a:pt x="15233" y="211455"/>
                    </a:cubicBezTo>
                    <a:cubicBezTo>
                      <a:pt x="20948" y="170497"/>
                      <a:pt x="8565" y="128588"/>
                      <a:pt x="4755" y="113347"/>
                    </a:cubicBezTo>
                    <a:cubicBezTo>
                      <a:pt x="1898" y="98107"/>
                      <a:pt x="-11437" y="68580"/>
                      <a:pt x="24758" y="43815"/>
                    </a:cubicBezTo>
                    <a:cubicBezTo>
                      <a:pt x="60953" y="19050"/>
                      <a:pt x="79050" y="1905"/>
                      <a:pt x="102863" y="0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4" name="Graphic 1552"/>
              <p:cNvGrpSpPr/>
              <p:nvPr/>
            </p:nvGrpSpPr>
            <p:grpSpPr>
              <a:xfrm>
                <a:off x="6200764" y="3114559"/>
                <a:ext cx="79570" cy="115901"/>
                <a:chOff x="6200764" y="3114559"/>
                <a:chExt cx="79570" cy="115901"/>
              </a:xfrm>
            </p:grpSpPr>
            <p:sp>
              <p:nvSpPr>
                <p:cNvPr id="299" name="Freeform: Shape 298"/>
                <p:cNvSpPr/>
                <p:nvPr/>
              </p:nvSpPr>
              <p:spPr>
                <a:xfrm>
                  <a:off x="6223554" y="3178492"/>
                  <a:ext cx="49497" cy="51968"/>
                </a:xfrm>
                <a:custGeom>
                  <a:avLst/>
                  <a:gdLst>
                    <a:gd name="connsiteX0" fmla="*/ 40085 w 49497"/>
                    <a:gd name="connsiteY0" fmla="*/ 0 h 51968"/>
                    <a:gd name="connsiteX1" fmla="*/ 48658 w 49497"/>
                    <a:gd name="connsiteY1" fmla="*/ 32385 h 51968"/>
                    <a:gd name="connsiteX2" fmla="*/ 7700 w 49497"/>
                    <a:gd name="connsiteY2" fmla="*/ 48577 h 51968"/>
                    <a:gd name="connsiteX3" fmla="*/ 1033 w 49497"/>
                    <a:gd name="connsiteY3" fmla="*/ 9525 h 51968"/>
                    <a:gd name="connsiteX4" fmla="*/ 40085 w 49497"/>
                    <a:gd name="connsiteY4" fmla="*/ 0 h 51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497" h="51968">
                      <a:moveTo>
                        <a:pt x="40085" y="0"/>
                      </a:moveTo>
                      <a:cubicBezTo>
                        <a:pt x="40085" y="0"/>
                        <a:pt x="40085" y="20955"/>
                        <a:pt x="48658" y="32385"/>
                      </a:cubicBezTo>
                      <a:cubicBezTo>
                        <a:pt x="56278" y="42863"/>
                        <a:pt x="9605" y="59055"/>
                        <a:pt x="7700" y="48577"/>
                      </a:cubicBezTo>
                      <a:cubicBezTo>
                        <a:pt x="7700" y="47625"/>
                        <a:pt x="14368" y="28575"/>
                        <a:pt x="1033" y="9525"/>
                      </a:cubicBezTo>
                      <a:cubicBezTo>
                        <a:pt x="-7540" y="0"/>
                        <a:pt x="40085" y="0"/>
                        <a:pt x="40085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Freeform: Shape 299"/>
                <p:cNvSpPr/>
                <p:nvPr/>
              </p:nvSpPr>
              <p:spPr>
                <a:xfrm>
                  <a:off x="6229350" y="3183255"/>
                  <a:ext cx="42748" cy="40957"/>
                </a:xfrm>
                <a:custGeom>
                  <a:avLst/>
                  <a:gdLst>
                    <a:gd name="connsiteX0" fmla="*/ 41910 w 42748"/>
                    <a:gd name="connsiteY0" fmla="*/ 28575 h 40957"/>
                    <a:gd name="connsiteX1" fmla="*/ 33338 w 42748"/>
                    <a:gd name="connsiteY1" fmla="*/ 0 h 40957"/>
                    <a:gd name="connsiteX2" fmla="*/ 0 w 42748"/>
                    <a:gd name="connsiteY2" fmla="*/ 20955 h 40957"/>
                    <a:gd name="connsiteX3" fmla="*/ 0 w 42748"/>
                    <a:gd name="connsiteY3" fmla="*/ 20955 h 40957"/>
                    <a:gd name="connsiteX4" fmla="*/ 32385 w 42748"/>
                    <a:gd name="connsiteY4" fmla="*/ 40957 h 40957"/>
                    <a:gd name="connsiteX5" fmla="*/ 41910 w 42748"/>
                    <a:gd name="connsiteY5" fmla="*/ 28575 h 40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48" h="40957">
                      <a:moveTo>
                        <a:pt x="41910" y="28575"/>
                      </a:moveTo>
                      <a:cubicBezTo>
                        <a:pt x="35242" y="20002"/>
                        <a:pt x="34290" y="5715"/>
                        <a:pt x="33338" y="0"/>
                      </a:cubicBezTo>
                      <a:lnTo>
                        <a:pt x="0" y="20955"/>
                      </a:lnTo>
                      <a:cubicBezTo>
                        <a:pt x="0" y="20955"/>
                        <a:pt x="0" y="20955"/>
                        <a:pt x="0" y="20955"/>
                      </a:cubicBezTo>
                      <a:cubicBezTo>
                        <a:pt x="952" y="20955"/>
                        <a:pt x="25717" y="24765"/>
                        <a:pt x="32385" y="40957"/>
                      </a:cubicBezTo>
                      <a:cubicBezTo>
                        <a:pt x="40005" y="37147"/>
                        <a:pt x="44767" y="32385"/>
                        <a:pt x="41910" y="28575"/>
                      </a:cubicBezTo>
                      <a:close/>
                    </a:path>
                  </a:pathLst>
                </a:custGeom>
                <a:solidFill>
                  <a:srgbClr val="DD956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/>
                <p:cNvSpPr/>
                <p:nvPr/>
              </p:nvSpPr>
              <p:spPr>
                <a:xfrm>
                  <a:off x="6204227" y="3120847"/>
                  <a:ext cx="66538" cy="86726"/>
                </a:xfrm>
                <a:custGeom>
                  <a:avLst/>
                  <a:gdLst>
                    <a:gd name="connsiteX0" fmla="*/ 3215 w 66538"/>
                    <a:gd name="connsiteY0" fmla="*/ 10020 h 86726"/>
                    <a:gd name="connsiteX1" fmla="*/ 1310 w 66538"/>
                    <a:gd name="connsiteY1" fmla="*/ 45263 h 86726"/>
                    <a:gd name="connsiteX2" fmla="*/ 4167 w 66538"/>
                    <a:gd name="connsiteY2" fmla="*/ 72885 h 86726"/>
                    <a:gd name="connsiteX3" fmla="*/ 8930 w 66538"/>
                    <a:gd name="connsiteY3" fmla="*/ 83363 h 86726"/>
                    <a:gd name="connsiteX4" fmla="*/ 40362 w 66538"/>
                    <a:gd name="connsiteY4" fmla="*/ 81458 h 86726"/>
                    <a:gd name="connsiteX5" fmla="*/ 63222 w 66538"/>
                    <a:gd name="connsiteY5" fmla="*/ 25260 h 86726"/>
                    <a:gd name="connsiteX6" fmla="*/ 3215 w 66538"/>
                    <a:gd name="connsiteY6" fmla="*/ 10020 h 86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538" h="86726">
                      <a:moveTo>
                        <a:pt x="3215" y="10020"/>
                      </a:moveTo>
                      <a:cubicBezTo>
                        <a:pt x="3215" y="10020"/>
                        <a:pt x="-2500" y="29070"/>
                        <a:pt x="1310" y="45263"/>
                      </a:cubicBezTo>
                      <a:cubicBezTo>
                        <a:pt x="5120" y="62408"/>
                        <a:pt x="2262" y="66218"/>
                        <a:pt x="4167" y="72885"/>
                      </a:cubicBezTo>
                      <a:cubicBezTo>
                        <a:pt x="5120" y="75743"/>
                        <a:pt x="6072" y="80505"/>
                        <a:pt x="8930" y="83363"/>
                      </a:cubicBezTo>
                      <a:cubicBezTo>
                        <a:pt x="14645" y="88125"/>
                        <a:pt x="26075" y="88125"/>
                        <a:pt x="40362" y="81458"/>
                      </a:cubicBezTo>
                      <a:cubicBezTo>
                        <a:pt x="57507" y="72885"/>
                        <a:pt x="73700" y="46215"/>
                        <a:pt x="63222" y="25260"/>
                      </a:cubicBezTo>
                      <a:cubicBezTo>
                        <a:pt x="52745" y="4305"/>
                        <a:pt x="27980" y="-10935"/>
                        <a:pt x="3215" y="1002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/>
                <p:cNvSpPr/>
                <p:nvPr/>
              </p:nvSpPr>
              <p:spPr>
                <a:xfrm>
                  <a:off x="6205537" y="3121342"/>
                  <a:ext cx="63817" cy="86677"/>
                </a:xfrm>
                <a:custGeom>
                  <a:avLst/>
                  <a:gdLst>
                    <a:gd name="connsiteX0" fmla="*/ 63817 w 63817"/>
                    <a:gd name="connsiteY0" fmla="*/ 48577 h 86677"/>
                    <a:gd name="connsiteX1" fmla="*/ 34290 w 63817"/>
                    <a:gd name="connsiteY1" fmla="*/ 6667 h 86677"/>
                    <a:gd name="connsiteX2" fmla="*/ 20955 w 63817"/>
                    <a:gd name="connsiteY2" fmla="*/ 0 h 86677"/>
                    <a:gd name="connsiteX3" fmla="*/ 1905 w 63817"/>
                    <a:gd name="connsiteY3" fmla="*/ 9525 h 86677"/>
                    <a:gd name="connsiteX4" fmla="*/ 0 w 63817"/>
                    <a:gd name="connsiteY4" fmla="*/ 21907 h 86677"/>
                    <a:gd name="connsiteX5" fmla="*/ 16192 w 63817"/>
                    <a:gd name="connsiteY5" fmla="*/ 34290 h 86677"/>
                    <a:gd name="connsiteX6" fmla="*/ 18098 w 63817"/>
                    <a:gd name="connsiteY6" fmla="*/ 64770 h 86677"/>
                    <a:gd name="connsiteX7" fmla="*/ 26670 w 63817"/>
                    <a:gd name="connsiteY7" fmla="*/ 85725 h 86677"/>
                    <a:gd name="connsiteX8" fmla="*/ 26670 w 63817"/>
                    <a:gd name="connsiteY8" fmla="*/ 86677 h 86677"/>
                    <a:gd name="connsiteX9" fmla="*/ 40005 w 63817"/>
                    <a:gd name="connsiteY9" fmla="*/ 81915 h 86677"/>
                    <a:gd name="connsiteX10" fmla="*/ 63817 w 63817"/>
                    <a:gd name="connsiteY10" fmla="*/ 48577 h 86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817" h="86677">
                      <a:moveTo>
                        <a:pt x="63817" y="48577"/>
                      </a:moveTo>
                      <a:cubicBezTo>
                        <a:pt x="54292" y="29527"/>
                        <a:pt x="34290" y="7620"/>
                        <a:pt x="34290" y="6667"/>
                      </a:cubicBezTo>
                      <a:cubicBezTo>
                        <a:pt x="34290" y="5715"/>
                        <a:pt x="27623" y="2857"/>
                        <a:pt x="20955" y="0"/>
                      </a:cubicBezTo>
                      <a:cubicBezTo>
                        <a:pt x="14288" y="952"/>
                        <a:pt x="8573" y="3810"/>
                        <a:pt x="1905" y="9525"/>
                      </a:cubicBezTo>
                      <a:cubicBezTo>
                        <a:pt x="1905" y="9525"/>
                        <a:pt x="952" y="14288"/>
                        <a:pt x="0" y="21907"/>
                      </a:cubicBezTo>
                      <a:cubicBezTo>
                        <a:pt x="4763" y="25717"/>
                        <a:pt x="14288" y="30480"/>
                        <a:pt x="16192" y="34290"/>
                      </a:cubicBezTo>
                      <a:cubicBezTo>
                        <a:pt x="20002" y="43815"/>
                        <a:pt x="20002" y="58102"/>
                        <a:pt x="18098" y="64770"/>
                      </a:cubicBezTo>
                      <a:cubicBezTo>
                        <a:pt x="16192" y="71438"/>
                        <a:pt x="28575" y="79057"/>
                        <a:pt x="26670" y="85725"/>
                      </a:cubicBezTo>
                      <a:cubicBezTo>
                        <a:pt x="26670" y="85725"/>
                        <a:pt x="26670" y="86677"/>
                        <a:pt x="26670" y="86677"/>
                      </a:cubicBezTo>
                      <a:cubicBezTo>
                        <a:pt x="30480" y="85725"/>
                        <a:pt x="35242" y="84772"/>
                        <a:pt x="40005" y="81915"/>
                      </a:cubicBezTo>
                      <a:cubicBezTo>
                        <a:pt x="49530" y="76200"/>
                        <a:pt x="60008" y="62865"/>
                        <a:pt x="63817" y="48577"/>
                      </a:cubicBezTo>
                      <a:close/>
                    </a:path>
                  </a:pathLst>
                </a:custGeom>
                <a:solidFill>
                  <a:srgbClr val="E6A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/>
                <p:cNvSpPr/>
                <p:nvPr/>
              </p:nvSpPr>
              <p:spPr>
                <a:xfrm>
                  <a:off x="6200764" y="3115034"/>
                  <a:ext cx="78618" cy="90199"/>
                </a:xfrm>
                <a:custGeom>
                  <a:avLst/>
                  <a:gdLst>
                    <a:gd name="connsiteX0" fmla="*/ 11 w 78618"/>
                    <a:gd name="connsiteY0" fmla="*/ 9165 h 90199"/>
                    <a:gd name="connsiteX1" fmla="*/ 15251 w 78618"/>
                    <a:gd name="connsiteY1" fmla="*/ 31073 h 90199"/>
                    <a:gd name="connsiteX2" fmla="*/ 25728 w 78618"/>
                    <a:gd name="connsiteY2" fmla="*/ 52980 h 90199"/>
                    <a:gd name="connsiteX3" fmla="*/ 25728 w 78618"/>
                    <a:gd name="connsiteY3" fmla="*/ 70125 h 90199"/>
                    <a:gd name="connsiteX4" fmla="*/ 38111 w 78618"/>
                    <a:gd name="connsiteY4" fmla="*/ 62505 h 90199"/>
                    <a:gd name="connsiteX5" fmla="*/ 37158 w 78618"/>
                    <a:gd name="connsiteY5" fmla="*/ 81555 h 90199"/>
                    <a:gd name="connsiteX6" fmla="*/ 61923 w 78618"/>
                    <a:gd name="connsiteY6" fmla="*/ 84413 h 90199"/>
                    <a:gd name="connsiteX7" fmla="*/ 74306 w 78618"/>
                    <a:gd name="connsiteY7" fmla="*/ 61553 h 90199"/>
                    <a:gd name="connsiteX8" fmla="*/ 53351 w 78618"/>
                    <a:gd name="connsiteY8" fmla="*/ 3450 h 90199"/>
                    <a:gd name="connsiteX9" fmla="*/ 11 w 78618"/>
                    <a:gd name="connsiteY9" fmla="*/ 9165 h 9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18" h="90199">
                      <a:moveTo>
                        <a:pt x="11" y="9165"/>
                      </a:moveTo>
                      <a:cubicBezTo>
                        <a:pt x="11" y="9165"/>
                        <a:pt x="-942" y="25358"/>
                        <a:pt x="15251" y="31073"/>
                      </a:cubicBezTo>
                      <a:cubicBezTo>
                        <a:pt x="24776" y="34883"/>
                        <a:pt x="25728" y="50123"/>
                        <a:pt x="25728" y="52980"/>
                      </a:cubicBezTo>
                      <a:cubicBezTo>
                        <a:pt x="25728" y="55838"/>
                        <a:pt x="23823" y="69173"/>
                        <a:pt x="25728" y="70125"/>
                      </a:cubicBezTo>
                      <a:cubicBezTo>
                        <a:pt x="28586" y="72983"/>
                        <a:pt x="34301" y="62505"/>
                        <a:pt x="38111" y="62505"/>
                      </a:cubicBezTo>
                      <a:cubicBezTo>
                        <a:pt x="47636" y="63458"/>
                        <a:pt x="44778" y="72030"/>
                        <a:pt x="37158" y="81555"/>
                      </a:cubicBezTo>
                      <a:cubicBezTo>
                        <a:pt x="29538" y="92033"/>
                        <a:pt x="52398" y="92985"/>
                        <a:pt x="61923" y="84413"/>
                      </a:cubicBezTo>
                      <a:cubicBezTo>
                        <a:pt x="66686" y="79650"/>
                        <a:pt x="68591" y="76793"/>
                        <a:pt x="74306" y="61553"/>
                      </a:cubicBezTo>
                      <a:cubicBezTo>
                        <a:pt x="82878" y="39645"/>
                        <a:pt x="80021" y="13928"/>
                        <a:pt x="53351" y="3450"/>
                      </a:cubicBezTo>
                      <a:cubicBezTo>
                        <a:pt x="28586" y="-7980"/>
                        <a:pt x="16203" y="12975"/>
                        <a:pt x="11" y="9165"/>
                      </a:cubicBezTo>
                      <a:close/>
                    </a:path>
                  </a:pathLst>
                </a:custGeom>
                <a:solidFill>
                  <a:srgbClr val="2211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/>
                <p:cNvSpPr/>
                <p:nvPr/>
              </p:nvSpPr>
              <p:spPr>
                <a:xfrm>
                  <a:off x="6200775" y="3114559"/>
                  <a:ext cx="79560" cy="90163"/>
                </a:xfrm>
                <a:custGeom>
                  <a:avLst/>
                  <a:gdLst>
                    <a:gd name="connsiteX0" fmla="*/ 62865 w 79560"/>
                    <a:gd name="connsiteY0" fmla="*/ 83936 h 90163"/>
                    <a:gd name="connsiteX1" fmla="*/ 75248 w 79560"/>
                    <a:gd name="connsiteY1" fmla="*/ 61076 h 90163"/>
                    <a:gd name="connsiteX2" fmla="*/ 54292 w 79560"/>
                    <a:gd name="connsiteY2" fmla="*/ 2973 h 90163"/>
                    <a:gd name="connsiteX3" fmla="*/ 0 w 79560"/>
                    <a:gd name="connsiteY3" fmla="*/ 8688 h 90163"/>
                    <a:gd name="connsiteX4" fmla="*/ 952 w 79560"/>
                    <a:gd name="connsiteY4" fmla="*/ 15356 h 90163"/>
                    <a:gd name="connsiteX5" fmla="*/ 37148 w 79560"/>
                    <a:gd name="connsiteY5" fmla="*/ 25833 h 90163"/>
                    <a:gd name="connsiteX6" fmla="*/ 53340 w 79560"/>
                    <a:gd name="connsiteY6" fmla="*/ 45836 h 90163"/>
                    <a:gd name="connsiteX7" fmla="*/ 38100 w 79560"/>
                    <a:gd name="connsiteY7" fmla="*/ 87746 h 90163"/>
                    <a:gd name="connsiteX8" fmla="*/ 62865 w 79560"/>
                    <a:gd name="connsiteY8" fmla="*/ 83936 h 90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560" h="90163">
                      <a:moveTo>
                        <a:pt x="62865" y="83936"/>
                      </a:moveTo>
                      <a:cubicBezTo>
                        <a:pt x="67627" y="79173"/>
                        <a:pt x="69533" y="76316"/>
                        <a:pt x="75248" y="61076"/>
                      </a:cubicBezTo>
                      <a:cubicBezTo>
                        <a:pt x="83820" y="39168"/>
                        <a:pt x="80963" y="13451"/>
                        <a:pt x="54292" y="2973"/>
                      </a:cubicBezTo>
                      <a:cubicBezTo>
                        <a:pt x="27623" y="-7504"/>
                        <a:pt x="16192" y="13451"/>
                        <a:pt x="0" y="8688"/>
                      </a:cubicBezTo>
                      <a:cubicBezTo>
                        <a:pt x="0" y="8688"/>
                        <a:pt x="0" y="11546"/>
                        <a:pt x="952" y="15356"/>
                      </a:cubicBezTo>
                      <a:cubicBezTo>
                        <a:pt x="8573" y="15356"/>
                        <a:pt x="31433" y="17261"/>
                        <a:pt x="37148" y="25833"/>
                      </a:cubicBezTo>
                      <a:cubicBezTo>
                        <a:pt x="45720" y="36311"/>
                        <a:pt x="52388" y="31548"/>
                        <a:pt x="53340" y="45836"/>
                      </a:cubicBezTo>
                      <a:cubicBezTo>
                        <a:pt x="54292" y="59171"/>
                        <a:pt x="60008" y="77268"/>
                        <a:pt x="38100" y="87746"/>
                      </a:cubicBezTo>
                      <a:cubicBezTo>
                        <a:pt x="47625" y="93461"/>
                        <a:pt x="59055" y="87746"/>
                        <a:pt x="62865" y="83936"/>
                      </a:cubicBezTo>
                      <a:close/>
                    </a:path>
                  </a:pathLst>
                </a:custGeom>
                <a:solidFill>
                  <a:srgbClr val="341C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95" name="Freeform: Shape 294"/>
              <p:cNvSpPr/>
              <p:nvPr/>
            </p:nvSpPr>
            <p:spPr>
              <a:xfrm>
                <a:off x="6217920" y="3204175"/>
                <a:ext cx="62393" cy="33791"/>
              </a:xfrm>
              <a:custGeom>
                <a:avLst/>
                <a:gdLst>
                  <a:gd name="connsiteX0" fmla="*/ 14288 w 62393"/>
                  <a:gd name="connsiteY0" fmla="*/ 17180 h 33791"/>
                  <a:gd name="connsiteX1" fmla="*/ 0 w 62393"/>
                  <a:gd name="connsiteY1" fmla="*/ 32420 h 33791"/>
                  <a:gd name="connsiteX2" fmla="*/ 61913 w 62393"/>
                  <a:gd name="connsiteY2" fmla="*/ 15275 h 33791"/>
                  <a:gd name="connsiteX3" fmla="*/ 51435 w 62393"/>
                  <a:gd name="connsiteY3" fmla="*/ 35 h 33791"/>
                  <a:gd name="connsiteX4" fmla="*/ 14288 w 62393"/>
                  <a:gd name="connsiteY4" fmla="*/ 17180 h 33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93" h="33791">
                    <a:moveTo>
                      <a:pt x="14288" y="17180"/>
                    </a:moveTo>
                    <a:lnTo>
                      <a:pt x="0" y="32420"/>
                    </a:lnTo>
                    <a:cubicBezTo>
                      <a:pt x="0" y="32420"/>
                      <a:pt x="49530" y="40992"/>
                      <a:pt x="61913" y="15275"/>
                    </a:cubicBezTo>
                    <a:cubicBezTo>
                      <a:pt x="63817" y="11465"/>
                      <a:pt x="60007" y="987"/>
                      <a:pt x="51435" y="35"/>
                    </a:cubicBezTo>
                    <a:cubicBezTo>
                      <a:pt x="51435" y="-918"/>
                      <a:pt x="51435" y="18132"/>
                      <a:pt x="14288" y="17180"/>
                    </a:cubicBezTo>
                    <a:close/>
                  </a:path>
                </a:pathLst>
              </a:custGeom>
              <a:solidFill>
                <a:srgbClr val="C1DB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/>
              <p:cNvSpPr/>
              <p:nvPr/>
            </p:nvSpPr>
            <p:spPr>
              <a:xfrm>
                <a:off x="6189584" y="3238500"/>
                <a:ext cx="51866" cy="196301"/>
              </a:xfrm>
              <a:custGeom>
                <a:avLst/>
                <a:gdLst>
                  <a:gd name="connsiteX0" fmla="*/ 11191 w 51866"/>
                  <a:gd name="connsiteY0" fmla="*/ 165735 h 196301"/>
                  <a:gd name="connsiteX1" fmla="*/ 4523 w 51866"/>
                  <a:gd name="connsiteY1" fmla="*/ 68580 h 196301"/>
                  <a:gd name="connsiteX2" fmla="*/ 23573 w 51866"/>
                  <a:gd name="connsiteY2" fmla="*/ 0 h 196301"/>
                  <a:gd name="connsiteX3" fmla="*/ 50243 w 51866"/>
                  <a:gd name="connsiteY3" fmla="*/ 50482 h 196301"/>
                  <a:gd name="connsiteX4" fmla="*/ 46433 w 51866"/>
                  <a:gd name="connsiteY4" fmla="*/ 196215 h 196301"/>
                  <a:gd name="connsiteX5" fmla="*/ 11191 w 51866"/>
                  <a:gd name="connsiteY5" fmla="*/ 165735 h 19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866" h="196301">
                    <a:moveTo>
                      <a:pt x="11191" y="165735"/>
                    </a:moveTo>
                    <a:cubicBezTo>
                      <a:pt x="16906" y="124777"/>
                      <a:pt x="7381" y="83820"/>
                      <a:pt x="4523" y="68580"/>
                    </a:cubicBezTo>
                    <a:cubicBezTo>
                      <a:pt x="1666" y="53340"/>
                      <a:pt x="-10717" y="24765"/>
                      <a:pt x="23573" y="0"/>
                    </a:cubicBezTo>
                    <a:cubicBezTo>
                      <a:pt x="36908" y="6668"/>
                      <a:pt x="57863" y="20955"/>
                      <a:pt x="50243" y="50482"/>
                    </a:cubicBezTo>
                    <a:cubicBezTo>
                      <a:pt x="41671" y="86677"/>
                      <a:pt x="45481" y="162877"/>
                      <a:pt x="46433" y="196215"/>
                    </a:cubicBezTo>
                    <a:cubicBezTo>
                      <a:pt x="31193" y="197168"/>
                      <a:pt x="8333" y="190500"/>
                      <a:pt x="11191" y="165735"/>
                    </a:cubicBezTo>
                    <a:close/>
                  </a:path>
                </a:pathLst>
              </a:custGeom>
              <a:solidFill>
                <a:srgbClr val="C1DB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/>
              <p:cNvSpPr/>
              <p:nvPr/>
            </p:nvSpPr>
            <p:spPr>
              <a:xfrm>
                <a:off x="6092097" y="3131484"/>
                <a:ext cx="27238" cy="48191"/>
              </a:xfrm>
              <a:custGeom>
                <a:avLst/>
                <a:gdLst>
                  <a:gd name="connsiteX0" fmla="*/ 26763 w 27238"/>
                  <a:gd name="connsiteY0" fmla="*/ 39388 h 48191"/>
                  <a:gd name="connsiteX1" fmla="*/ 24858 w 27238"/>
                  <a:gd name="connsiteY1" fmla="*/ 23195 h 48191"/>
                  <a:gd name="connsiteX2" fmla="*/ 9618 w 27238"/>
                  <a:gd name="connsiteY2" fmla="*/ 335 h 48191"/>
                  <a:gd name="connsiteX3" fmla="*/ 8665 w 27238"/>
                  <a:gd name="connsiteY3" fmla="*/ 8908 h 48191"/>
                  <a:gd name="connsiteX4" fmla="*/ 7713 w 27238"/>
                  <a:gd name="connsiteY4" fmla="*/ 20338 h 48191"/>
                  <a:gd name="connsiteX5" fmla="*/ 93 w 27238"/>
                  <a:gd name="connsiteY5" fmla="*/ 30815 h 48191"/>
                  <a:gd name="connsiteX6" fmla="*/ 11523 w 27238"/>
                  <a:gd name="connsiteY6" fmla="*/ 47960 h 48191"/>
                  <a:gd name="connsiteX7" fmla="*/ 26763 w 27238"/>
                  <a:gd name="connsiteY7" fmla="*/ 39388 h 4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38" h="48191">
                    <a:moveTo>
                      <a:pt x="26763" y="39388"/>
                    </a:moveTo>
                    <a:cubicBezTo>
                      <a:pt x="26763" y="39388"/>
                      <a:pt x="28668" y="27958"/>
                      <a:pt x="24858" y="23195"/>
                    </a:cubicBezTo>
                    <a:cubicBezTo>
                      <a:pt x="21048" y="19385"/>
                      <a:pt x="13428" y="3193"/>
                      <a:pt x="9618" y="335"/>
                    </a:cubicBezTo>
                    <a:cubicBezTo>
                      <a:pt x="5808" y="-1570"/>
                      <a:pt x="7713" y="5098"/>
                      <a:pt x="8665" y="8908"/>
                    </a:cubicBezTo>
                    <a:cubicBezTo>
                      <a:pt x="9618" y="13670"/>
                      <a:pt x="8665" y="21290"/>
                      <a:pt x="7713" y="20338"/>
                    </a:cubicBezTo>
                    <a:cubicBezTo>
                      <a:pt x="5808" y="19385"/>
                      <a:pt x="-860" y="24148"/>
                      <a:pt x="93" y="30815"/>
                    </a:cubicBezTo>
                    <a:cubicBezTo>
                      <a:pt x="1045" y="36530"/>
                      <a:pt x="11523" y="47008"/>
                      <a:pt x="11523" y="47960"/>
                    </a:cubicBezTo>
                    <a:cubicBezTo>
                      <a:pt x="11523" y="49865"/>
                      <a:pt x="26763" y="39388"/>
                      <a:pt x="26763" y="39388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/>
              <p:cNvSpPr/>
              <p:nvPr/>
            </p:nvSpPr>
            <p:spPr>
              <a:xfrm>
                <a:off x="6101714" y="3171786"/>
                <a:ext cx="128765" cy="112031"/>
              </a:xfrm>
              <a:custGeom>
                <a:avLst/>
                <a:gdLst>
                  <a:gd name="connsiteX0" fmla="*/ 128588 w 128765"/>
                  <a:gd name="connsiteY0" fmla="*/ 94336 h 112031"/>
                  <a:gd name="connsiteX1" fmla="*/ 104775 w 128765"/>
                  <a:gd name="connsiteY1" fmla="*/ 67666 h 112031"/>
                  <a:gd name="connsiteX2" fmla="*/ 48578 w 128765"/>
                  <a:gd name="connsiteY2" fmla="*/ 57188 h 112031"/>
                  <a:gd name="connsiteX3" fmla="*/ 17145 w 128765"/>
                  <a:gd name="connsiteY3" fmla="*/ 38 h 112031"/>
                  <a:gd name="connsiteX4" fmla="*/ 0 w 128765"/>
                  <a:gd name="connsiteY4" fmla="*/ 6706 h 112031"/>
                  <a:gd name="connsiteX5" fmla="*/ 34290 w 128765"/>
                  <a:gd name="connsiteY5" fmla="*/ 84811 h 112031"/>
                  <a:gd name="connsiteX6" fmla="*/ 128588 w 128765"/>
                  <a:gd name="connsiteY6" fmla="*/ 94336 h 11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765" h="112031">
                    <a:moveTo>
                      <a:pt x="128588" y="94336"/>
                    </a:moveTo>
                    <a:cubicBezTo>
                      <a:pt x="128588" y="94336"/>
                      <a:pt x="132398" y="74333"/>
                      <a:pt x="104775" y="67666"/>
                    </a:cubicBezTo>
                    <a:cubicBezTo>
                      <a:pt x="77152" y="60998"/>
                      <a:pt x="48578" y="57188"/>
                      <a:pt x="48578" y="57188"/>
                    </a:cubicBezTo>
                    <a:lnTo>
                      <a:pt x="17145" y="38"/>
                    </a:lnTo>
                    <a:cubicBezTo>
                      <a:pt x="17145" y="38"/>
                      <a:pt x="4763" y="-914"/>
                      <a:pt x="0" y="6706"/>
                    </a:cubicBezTo>
                    <a:cubicBezTo>
                      <a:pt x="0" y="6706"/>
                      <a:pt x="15240" y="69571"/>
                      <a:pt x="34290" y="84811"/>
                    </a:cubicBezTo>
                    <a:cubicBezTo>
                      <a:pt x="35243" y="84811"/>
                      <a:pt x="125730" y="139103"/>
                      <a:pt x="128588" y="94336"/>
                    </a:cubicBezTo>
                    <a:close/>
                  </a:path>
                </a:pathLst>
              </a:custGeom>
              <a:solidFill>
                <a:srgbClr val="DEF0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5" name="Graphic 1552"/>
            <p:cNvGrpSpPr/>
            <p:nvPr/>
          </p:nvGrpSpPr>
          <p:grpSpPr>
            <a:xfrm>
              <a:off x="6242407" y="3017162"/>
              <a:ext cx="530431" cy="563757"/>
              <a:chOff x="5851782" y="3475620"/>
              <a:chExt cx="437878" cy="465389"/>
            </a:xfrm>
          </p:grpSpPr>
          <p:sp>
            <p:nvSpPr>
              <p:cNvPr id="256" name="Freeform: Shape 250"/>
              <p:cNvSpPr/>
              <p:nvPr/>
            </p:nvSpPr>
            <p:spPr>
              <a:xfrm>
                <a:off x="6225218" y="3861435"/>
                <a:ext cx="18980" cy="32413"/>
              </a:xfrm>
              <a:custGeom>
                <a:avLst/>
                <a:gdLst>
                  <a:gd name="connsiteX0" fmla="*/ 14609 w 18980"/>
                  <a:gd name="connsiteY0" fmla="*/ 0 h 32413"/>
                  <a:gd name="connsiteX1" fmla="*/ 321 w 18980"/>
                  <a:gd name="connsiteY1" fmla="*/ 30480 h 32413"/>
                  <a:gd name="connsiteX2" fmla="*/ 11751 w 18980"/>
                  <a:gd name="connsiteY2" fmla="*/ 25717 h 32413"/>
                  <a:gd name="connsiteX3" fmla="*/ 14609 w 18980"/>
                  <a:gd name="connsiteY3" fmla="*/ 0 h 3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80" h="32413">
                    <a:moveTo>
                      <a:pt x="14609" y="0"/>
                    </a:moveTo>
                    <a:cubicBezTo>
                      <a:pt x="14609" y="0"/>
                      <a:pt x="-2536" y="14288"/>
                      <a:pt x="321" y="30480"/>
                    </a:cubicBezTo>
                    <a:cubicBezTo>
                      <a:pt x="321" y="30480"/>
                      <a:pt x="6036" y="37148"/>
                      <a:pt x="11751" y="25717"/>
                    </a:cubicBezTo>
                    <a:cubicBezTo>
                      <a:pt x="17466" y="14288"/>
                      <a:pt x="23181" y="0"/>
                      <a:pt x="14609" y="0"/>
                    </a:cubicBezTo>
                    <a:close/>
                  </a:path>
                </a:pathLst>
              </a:custGeom>
              <a:solidFill>
                <a:srgbClr val="0A10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1"/>
              <p:cNvSpPr/>
              <p:nvPr/>
            </p:nvSpPr>
            <p:spPr>
              <a:xfrm>
                <a:off x="6226492" y="3826409"/>
                <a:ext cx="63168" cy="70690"/>
              </a:xfrm>
              <a:custGeom>
                <a:avLst/>
                <a:gdLst>
                  <a:gd name="connsiteX0" fmla="*/ 0 w 63168"/>
                  <a:gd name="connsiteY0" fmla="*/ 66457 h 70690"/>
                  <a:gd name="connsiteX1" fmla="*/ 31433 w 63168"/>
                  <a:gd name="connsiteY1" fmla="*/ 66457 h 70690"/>
                  <a:gd name="connsiteX2" fmla="*/ 43815 w 63168"/>
                  <a:gd name="connsiteY2" fmla="*/ 47407 h 70690"/>
                  <a:gd name="connsiteX3" fmla="*/ 61913 w 63168"/>
                  <a:gd name="connsiteY3" fmla="*/ 1688 h 70690"/>
                  <a:gd name="connsiteX4" fmla="*/ 40958 w 63168"/>
                  <a:gd name="connsiteY4" fmla="*/ 8355 h 70690"/>
                  <a:gd name="connsiteX5" fmla="*/ 4763 w 63168"/>
                  <a:gd name="connsiteY5" fmla="*/ 36930 h 70690"/>
                  <a:gd name="connsiteX6" fmla="*/ 0 w 63168"/>
                  <a:gd name="connsiteY6" fmla="*/ 66457 h 7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168" h="70690">
                    <a:moveTo>
                      <a:pt x="0" y="66457"/>
                    </a:moveTo>
                    <a:cubicBezTo>
                      <a:pt x="0" y="66457"/>
                      <a:pt x="26670" y="75982"/>
                      <a:pt x="31433" y="66457"/>
                    </a:cubicBezTo>
                    <a:cubicBezTo>
                      <a:pt x="36195" y="57885"/>
                      <a:pt x="40958" y="51218"/>
                      <a:pt x="43815" y="47407"/>
                    </a:cubicBezTo>
                    <a:cubicBezTo>
                      <a:pt x="46673" y="44550"/>
                      <a:pt x="68580" y="7403"/>
                      <a:pt x="61913" y="1688"/>
                    </a:cubicBezTo>
                    <a:cubicBezTo>
                      <a:pt x="54293" y="-4027"/>
                      <a:pt x="43815" y="6450"/>
                      <a:pt x="40958" y="8355"/>
                    </a:cubicBezTo>
                    <a:cubicBezTo>
                      <a:pt x="38100" y="11213"/>
                      <a:pt x="4763" y="36930"/>
                      <a:pt x="4763" y="36930"/>
                    </a:cubicBezTo>
                    <a:lnTo>
                      <a:pt x="0" y="66457"/>
                    </a:lnTo>
                    <a:close/>
                  </a:path>
                </a:pathLst>
              </a:custGeom>
              <a:solidFill>
                <a:srgbClr val="1111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2"/>
              <p:cNvSpPr/>
              <p:nvPr/>
            </p:nvSpPr>
            <p:spPr>
              <a:xfrm>
                <a:off x="5912124" y="3704272"/>
                <a:ext cx="322940" cy="187642"/>
              </a:xfrm>
              <a:custGeom>
                <a:avLst/>
                <a:gdLst>
                  <a:gd name="connsiteX0" fmla="*/ 94341 w 322940"/>
                  <a:gd name="connsiteY0" fmla="*/ 25717 h 187642"/>
                  <a:gd name="connsiteX1" fmla="*/ 208641 w 322940"/>
                  <a:gd name="connsiteY1" fmla="*/ 97155 h 187642"/>
                  <a:gd name="connsiteX2" fmla="*/ 322941 w 322940"/>
                  <a:gd name="connsiteY2" fmla="*/ 158115 h 187642"/>
                  <a:gd name="connsiteX3" fmla="*/ 315321 w 322940"/>
                  <a:gd name="connsiteY3" fmla="*/ 187642 h 187642"/>
                  <a:gd name="connsiteX4" fmla="*/ 171493 w 322940"/>
                  <a:gd name="connsiteY4" fmla="*/ 135255 h 187642"/>
                  <a:gd name="connsiteX5" fmla="*/ 996 w 322940"/>
                  <a:gd name="connsiteY5" fmla="*/ 0 h 187642"/>
                  <a:gd name="connsiteX6" fmla="*/ 94341 w 322940"/>
                  <a:gd name="connsiteY6" fmla="*/ 25717 h 187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940" h="187642">
                    <a:moveTo>
                      <a:pt x="94341" y="25717"/>
                    </a:moveTo>
                    <a:cubicBezTo>
                      <a:pt x="94341" y="25717"/>
                      <a:pt x="186733" y="79057"/>
                      <a:pt x="208641" y="97155"/>
                    </a:cubicBezTo>
                    <a:cubicBezTo>
                      <a:pt x="225786" y="112395"/>
                      <a:pt x="322941" y="158115"/>
                      <a:pt x="322941" y="158115"/>
                    </a:cubicBezTo>
                    <a:cubicBezTo>
                      <a:pt x="322941" y="158115"/>
                      <a:pt x="318178" y="167640"/>
                      <a:pt x="315321" y="187642"/>
                    </a:cubicBezTo>
                    <a:cubicBezTo>
                      <a:pt x="315321" y="187642"/>
                      <a:pt x="226738" y="186690"/>
                      <a:pt x="171493" y="135255"/>
                    </a:cubicBezTo>
                    <a:cubicBezTo>
                      <a:pt x="171493" y="135255"/>
                      <a:pt x="-15197" y="96202"/>
                      <a:pt x="996" y="0"/>
                    </a:cubicBezTo>
                    <a:cubicBezTo>
                      <a:pt x="43" y="952"/>
                      <a:pt x="61956" y="11430"/>
                      <a:pt x="94341" y="25717"/>
                    </a:cubicBezTo>
                    <a:close/>
                  </a:path>
                </a:pathLst>
              </a:custGeom>
              <a:solidFill>
                <a:srgbClr val="13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3"/>
              <p:cNvSpPr/>
              <p:nvPr/>
            </p:nvSpPr>
            <p:spPr>
              <a:xfrm>
                <a:off x="6244391" y="3831907"/>
                <a:ext cx="44153" cy="64769"/>
              </a:xfrm>
              <a:custGeom>
                <a:avLst/>
                <a:gdLst>
                  <a:gd name="connsiteX0" fmla="*/ 24964 w 44153"/>
                  <a:gd name="connsiteY0" fmla="*/ 42863 h 64769"/>
                  <a:gd name="connsiteX1" fmla="*/ 44014 w 44153"/>
                  <a:gd name="connsiteY1" fmla="*/ 0 h 64769"/>
                  <a:gd name="connsiteX2" fmla="*/ 32584 w 44153"/>
                  <a:gd name="connsiteY2" fmla="*/ 6667 h 64769"/>
                  <a:gd name="connsiteX3" fmla="*/ 12581 w 44153"/>
                  <a:gd name="connsiteY3" fmla="*/ 44767 h 64769"/>
                  <a:gd name="connsiteX4" fmla="*/ 199 w 44153"/>
                  <a:gd name="connsiteY4" fmla="*/ 64770 h 64769"/>
                  <a:gd name="connsiteX5" fmla="*/ 11629 w 44153"/>
                  <a:gd name="connsiteY5" fmla="*/ 60960 h 64769"/>
                  <a:gd name="connsiteX6" fmla="*/ 24964 w 44153"/>
                  <a:gd name="connsiteY6" fmla="*/ 42863 h 64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53" h="64769">
                    <a:moveTo>
                      <a:pt x="24964" y="42863"/>
                    </a:moveTo>
                    <a:cubicBezTo>
                      <a:pt x="27821" y="40005"/>
                      <a:pt x="45919" y="10477"/>
                      <a:pt x="44014" y="0"/>
                    </a:cubicBezTo>
                    <a:cubicBezTo>
                      <a:pt x="41156" y="0"/>
                      <a:pt x="35441" y="0"/>
                      <a:pt x="32584" y="6667"/>
                    </a:cubicBezTo>
                    <a:cubicBezTo>
                      <a:pt x="27821" y="17145"/>
                      <a:pt x="14486" y="41910"/>
                      <a:pt x="12581" y="44767"/>
                    </a:cubicBezTo>
                    <a:cubicBezTo>
                      <a:pt x="10676" y="47625"/>
                      <a:pt x="-1706" y="59055"/>
                      <a:pt x="199" y="64770"/>
                    </a:cubicBezTo>
                    <a:cubicBezTo>
                      <a:pt x="5914" y="64770"/>
                      <a:pt x="9724" y="64770"/>
                      <a:pt x="11629" y="60960"/>
                    </a:cubicBezTo>
                    <a:cubicBezTo>
                      <a:pt x="17344" y="52388"/>
                      <a:pt x="22106" y="45720"/>
                      <a:pt x="24964" y="42863"/>
                    </a:cubicBezTo>
                    <a:close/>
                  </a:path>
                </a:pathLst>
              </a:custGeom>
              <a:solidFill>
                <a:srgbClr val="1D1D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4"/>
              <p:cNvSpPr/>
              <p:nvPr/>
            </p:nvSpPr>
            <p:spPr>
              <a:xfrm>
                <a:off x="6185535" y="3877350"/>
                <a:ext cx="55964" cy="63659"/>
              </a:xfrm>
              <a:custGeom>
                <a:avLst/>
                <a:gdLst>
                  <a:gd name="connsiteX0" fmla="*/ 0 w 55964"/>
                  <a:gd name="connsiteY0" fmla="*/ 62189 h 63659"/>
                  <a:gd name="connsiteX1" fmla="*/ 33338 w 55964"/>
                  <a:gd name="connsiteY1" fmla="*/ 59332 h 63659"/>
                  <a:gd name="connsiteX2" fmla="*/ 42863 w 55964"/>
                  <a:gd name="connsiteY2" fmla="*/ 42187 h 63659"/>
                  <a:gd name="connsiteX3" fmla="*/ 54292 w 55964"/>
                  <a:gd name="connsiteY3" fmla="*/ 1229 h 63659"/>
                  <a:gd name="connsiteX4" fmla="*/ 37148 w 55964"/>
                  <a:gd name="connsiteY4" fmla="*/ 8849 h 63659"/>
                  <a:gd name="connsiteX5" fmla="*/ 7620 w 55964"/>
                  <a:gd name="connsiteY5" fmla="*/ 36472 h 63659"/>
                  <a:gd name="connsiteX6" fmla="*/ 0 w 55964"/>
                  <a:gd name="connsiteY6" fmla="*/ 62189 h 63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64" h="63659">
                    <a:moveTo>
                      <a:pt x="0" y="62189"/>
                    </a:moveTo>
                    <a:cubicBezTo>
                      <a:pt x="0" y="62189"/>
                      <a:pt x="30480" y="66952"/>
                      <a:pt x="33338" y="59332"/>
                    </a:cubicBezTo>
                    <a:cubicBezTo>
                      <a:pt x="36195" y="51712"/>
                      <a:pt x="40005" y="45045"/>
                      <a:pt x="42863" y="42187"/>
                    </a:cubicBezTo>
                    <a:cubicBezTo>
                      <a:pt x="45720" y="39329"/>
                      <a:pt x="60960" y="5992"/>
                      <a:pt x="54292" y="1229"/>
                    </a:cubicBezTo>
                    <a:cubicBezTo>
                      <a:pt x="47625" y="-3533"/>
                      <a:pt x="39052" y="6945"/>
                      <a:pt x="37148" y="8849"/>
                    </a:cubicBezTo>
                    <a:cubicBezTo>
                      <a:pt x="34290" y="11707"/>
                      <a:pt x="7620" y="36472"/>
                      <a:pt x="7620" y="36472"/>
                    </a:cubicBezTo>
                    <a:lnTo>
                      <a:pt x="0" y="62189"/>
                    </a:lnTo>
                    <a:close/>
                  </a:path>
                </a:pathLst>
              </a:custGeom>
              <a:solidFill>
                <a:srgbClr val="16161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55"/>
              <p:cNvSpPr/>
              <p:nvPr/>
            </p:nvSpPr>
            <p:spPr>
              <a:xfrm>
                <a:off x="6209769" y="3880485"/>
                <a:ext cx="32148" cy="59054"/>
              </a:xfrm>
              <a:custGeom>
                <a:avLst/>
                <a:gdLst>
                  <a:gd name="connsiteX0" fmla="*/ 18628 w 32148"/>
                  <a:gd name="connsiteY0" fmla="*/ 38100 h 59054"/>
                  <a:gd name="connsiteX1" fmla="*/ 31963 w 32148"/>
                  <a:gd name="connsiteY1" fmla="*/ 0 h 59054"/>
                  <a:gd name="connsiteX2" fmla="*/ 23391 w 32148"/>
                  <a:gd name="connsiteY2" fmla="*/ 6667 h 59054"/>
                  <a:gd name="connsiteX3" fmla="*/ 9103 w 32148"/>
                  <a:gd name="connsiteY3" fmla="*/ 40957 h 59054"/>
                  <a:gd name="connsiteX4" fmla="*/ 531 w 32148"/>
                  <a:gd name="connsiteY4" fmla="*/ 59055 h 59054"/>
                  <a:gd name="connsiteX5" fmla="*/ 10056 w 32148"/>
                  <a:gd name="connsiteY5" fmla="*/ 55245 h 59054"/>
                  <a:gd name="connsiteX6" fmla="*/ 18628 w 32148"/>
                  <a:gd name="connsiteY6" fmla="*/ 38100 h 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48" h="59054">
                    <a:moveTo>
                      <a:pt x="18628" y="38100"/>
                    </a:moveTo>
                    <a:cubicBezTo>
                      <a:pt x="20533" y="35242"/>
                      <a:pt x="33868" y="8573"/>
                      <a:pt x="31963" y="0"/>
                    </a:cubicBezTo>
                    <a:cubicBezTo>
                      <a:pt x="29106" y="0"/>
                      <a:pt x="25296" y="952"/>
                      <a:pt x="23391" y="6667"/>
                    </a:cubicBezTo>
                    <a:cubicBezTo>
                      <a:pt x="20533" y="16192"/>
                      <a:pt x="11008" y="38100"/>
                      <a:pt x="9103" y="40957"/>
                    </a:cubicBezTo>
                    <a:cubicBezTo>
                      <a:pt x="7198" y="43815"/>
                      <a:pt x="-2327" y="54292"/>
                      <a:pt x="531" y="59055"/>
                    </a:cubicBezTo>
                    <a:cubicBezTo>
                      <a:pt x="5293" y="59055"/>
                      <a:pt x="9103" y="58102"/>
                      <a:pt x="10056" y="55245"/>
                    </a:cubicBezTo>
                    <a:cubicBezTo>
                      <a:pt x="12913" y="47625"/>
                      <a:pt x="15771" y="40957"/>
                      <a:pt x="18628" y="38100"/>
                    </a:cubicBezTo>
                    <a:close/>
                  </a:path>
                </a:pathLst>
              </a:custGeom>
              <a:solidFill>
                <a:srgbClr val="1D1D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56"/>
              <p:cNvSpPr/>
              <p:nvPr/>
            </p:nvSpPr>
            <p:spPr>
              <a:xfrm>
                <a:off x="5949314" y="3557456"/>
                <a:ext cx="60960" cy="150057"/>
              </a:xfrm>
              <a:custGeom>
                <a:avLst/>
                <a:gdLst>
                  <a:gd name="connsiteX0" fmla="*/ 17145 w 60960"/>
                  <a:gd name="connsiteY0" fmla="*/ 131 h 150057"/>
                  <a:gd name="connsiteX1" fmla="*/ 0 w 60960"/>
                  <a:gd name="connsiteY1" fmla="*/ 22039 h 150057"/>
                  <a:gd name="connsiteX2" fmla="*/ 40005 w 60960"/>
                  <a:gd name="connsiteY2" fmla="*/ 145864 h 150057"/>
                  <a:gd name="connsiteX3" fmla="*/ 60960 w 60960"/>
                  <a:gd name="connsiteY3" fmla="*/ 122051 h 150057"/>
                  <a:gd name="connsiteX4" fmla="*/ 17145 w 60960"/>
                  <a:gd name="connsiteY4" fmla="*/ 131 h 1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" h="150057">
                    <a:moveTo>
                      <a:pt x="17145" y="131"/>
                    </a:moveTo>
                    <a:cubicBezTo>
                      <a:pt x="17145" y="131"/>
                      <a:pt x="0" y="2036"/>
                      <a:pt x="0" y="22039"/>
                    </a:cubicBezTo>
                    <a:cubicBezTo>
                      <a:pt x="953" y="42041"/>
                      <a:pt x="19050" y="128718"/>
                      <a:pt x="40005" y="145864"/>
                    </a:cubicBezTo>
                    <a:cubicBezTo>
                      <a:pt x="60960" y="163008"/>
                      <a:pt x="60960" y="122051"/>
                      <a:pt x="60960" y="122051"/>
                    </a:cubicBezTo>
                    <a:cubicBezTo>
                      <a:pt x="60960" y="122051"/>
                      <a:pt x="48578" y="-4632"/>
                      <a:pt x="17145" y="131"/>
                    </a:cubicBezTo>
                    <a:close/>
                  </a:path>
                </a:pathLst>
              </a:custGeom>
              <a:solidFill>
                <a:srgbClr val="779F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57"/>
              <p:cNvSpPr/>
              <p:nvPr/>
            </p:nvSpPr>
            <p:spPr>
              <a:xfrm>
                <a:off x="5873071" y="3721417"/>
                <a:ext cx="324845" cy="217170"/>
              </a:xfrm>
              <a:custGeom>
                <a:avLst/>
                <a:gdLst>
                  <a:gd name="connsiteX0" fmla="*/ 118153 w 324845"/>
                  <a:gd name="connsiteY0" fmla="*/ 0 h 217170"/>
                  <a:gd name="connsiteX1" fmla="*/ 94341 w 324845"/>
                  <a:gd name="connsiteY1" fmla="*/ 55245 h 217170"/>
                  <a:gd name="connsiteX2" fmla="*/ 208641 w 324845"/>
                  <a:gd name="connsiteY2" fmla="*/ 126683 h 217170"/>
                  <a:gd name="connsiteX3" fmla="*/ 324846 w 324845"/>
                  <a:gd name="connsiteY3" fmla="*/ 186690 h 217170"/>
                  <a:gd name="connsiteX4" fmla="*/ 315321 w 324845"/>
                  <a:gd name="connsiteY4" fmla="*/ 217170 h 217170"/>
                  <a:gd name="connsiteX5" fmla="*/ 171493 w 324845"/>
                  <a:gd name="connsiteY5" fmla="*/ 164783 h 217170"/>
                  <a:gd name="connsiteX6" fmla="*/ 996 w 324845"/>
                  <a:gd name="connsiteY6" fmla="*/ 29528 h 217170"/>
                  <a:gd name="connsiteX7" fmla="*/ 118153 w 324845"/>
                  <a:gd name="connsiteY7" fmla="*/ 0 h 21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845" h="217170">
                    <a:moveTo>
                      <a:pt x="118153" y="0"/>
                    </a:moveTo>
                    <a:cubicBezTo>
                      <a:pt x="118153" y="0"/>
                      <a:pt x="102913" y="45720"/>
                      <a:pt x="94341" y="55245"/>
                    </a:cubicBezTo>
                    <a:cubicBezTo>
                      <a:pt x="94341" y="55245"/>
                      <a:pt x="186733" y="108585"/>
                      <a:pt x="208641" y="126683"/>
                    </a:cubicBezTo>
                    <a:cubicBezTo>
                      <a:pt x="225786" y="141923"/>
                      <a:pt x="324846" y="186690"/>
                      <a:pt x="324846" y="186690"/>
                    </a:cubicBezTo>
                    <a:cubicBezTo>
                      <a:pt x="324846" y="186690"/>
                      <a:pt x="318178" y="197168"/>
                      <a:pt x="315321" y="217170"/>
                    </a:cubicBezTo>
                    <a:cubicBezTo>
                      <a:pt x="315321" y="217170"/>
                      <a:pt x="226738" y="216218"/>
                      <a:pt x="171493" y="164783"/>
                    </a:cubicBezTo>
                    <a:cubicBezTo>
                      <a:pt x="171493" y="164783"/>
                      <a:pt x="-15197" y="125730"/>
                      <a:pt x="996" y="29528"/>
                    </a:cubicBezTo>
                    <a:cubicBezTo>
                      <a:pt x="43" y="30480"/>
                      <a:pt x="61956" y="55245"/>
                      <a:pt x="118153" y="0"/>
                    </a:cubicBezTo>
                    <a:close/>
                  </a:path>
                </a:pathLst>
              </a:custGeom>
              <a:solidFill>
                <a:srgbClr val="1D2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58"/>
              <p:cNvSpPr/>
              <p:nvPr/>
            </p:nvSpPr>
            <p:spPr>
              <a:xfrm>
                <a:off x="5862790" y="3555320"/>
                <a:ext cx="134149" cy="223894"/>
              </a:xfrm>
              <a:custGeom>
                <a:avLst/>
                <a:gdLst>
                  <a:gd name="connsiteX0" fmla="*/ 53187 w 134149"/>
                  <a:gd name="connsiteY0" fmla="*/ 8935 h 223894"/>
                  <a:gd name="connsiteX1" fmla="*/ 1752 w 134149"/>
                  <a:gd name="connsiteY1" fmla="*/ 40367 h 223894"/>
                  <a:gd name="connsiteX2" fmla="*/ 11277 w 134149"/>
                  <a:gd name="connsiteY2" fmla="*/ 86087 h 223894"/>
                  <a:gd name="connsiteX3" fmla="*/ 16039 w 134149"/>
                  <a:gd name="connsiteY3" fmla="*/ 163240 h 223894"/>
                  <a:gd name="connsiteX4" fmla="*/ 10324 w 134149"/>
                  <a:gd name="connsiteY4" fmla="*/ 196577 h 223894"/>
                  <a:gd name="connsiteX5" fmla="*/ 85572 w 134149"/>
                  <a:gd name="connsiteY5" fmla="*/ 218485 h 223894"/>
                  <a:gd name="connsiteX6" fmla="*/ 134149 w 134149"/>
                  <a:gd name="connsiteY6" fmla="*/ 171812 h 223894"/>
                  <a:gd name="connsiteX7" fmla="*/ 123672 w 134149"/>
                  <a:gd name="connsiteY7" fmla="*/ 107995 h 223894"/>
                  <a:gd name="connsiteX8" fmla="*/ 110337 w 134149"/>
                  <a:gd name="connsiteY8" fmla="*/ 3220 h 223894"/>
                  <a:gd name="connsiteX9" fmla="*/ 53187 w 134149"/>
                  <a:gd name="connsiteY9" fmla="*/ 8935 h 22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4149" h="223894">
                    <a:moveTo>
                      <a:pt x="53187" y="8935"/>
                    </a:moveTo>
                    <a:cubicBezTo>
                      <a:pt x="53187" y="8935"/>
                      <a:pt x="2704" y="37510"/>
                      <a:pt x="1752" y="40367"/>
                    </a:cubicBezTo>
                    <a:cubicBezTo>
                      <a:pt x="799" y="44177"/>
                      <a:pt x="-4916" y="46082"/>
                      <a:pt x="11277" y="86087"/>
                    </a:cubicBezTo>
                    <a:cubicBezTo>
                      <a:pt x="11277" y="86087"/>
                      <a:pt x="26517" y="120377"/>
                      <a:pt x="16039" y="163240"/>
                    </a:cubicBezTo>
                    <a:cubicBezTo>
                      <a:pt x="9372" y="188005"/>
                      <a:pt x="10324" y="196577"/>
                      <a:pt x="10324" y="196577"/>
                    </a:cubicBezTo>
                    <a:cubicBezTo>
                      <a:pt x="10324" y="196577"/>
                      <a:pt x="30327" y="238487"/>
                      <a:pt x="85572" y="218485"/>
                    </a:cubicBezTo>
                    <a:cubicBezTo>
                      <a:pt x="97002" y="214675"/>
                      <a:pt x="128434" y="184195"/>
                      <a:pt x="134149" y="171812"/>
                    </a:cubicBezTo>
                    <a:cubicBezTo>
                      <a:pt x="134149" y="171812"/>
                      <a:pt x="116052" y="149905"/>
                      <a:pt x="123672" y="107995"/>
                    </a:cubicBezTo>
                    <a:cubicBezTo>
                      <a:pt x="130339" y="65132"/>
                      <a:pt x="134149" y="9887"/>
                      <a:pt x="110337" y="3220"/>
                    </a:cubicBezTo>
                    <a:cubicBezTo>
                      <a:pt x="110337" y="1315"/>
                      <a:pt x="103669" y="-5353"/>
                      <a:pt x="53187" y="8935"/>
                    </a:cubicBezTo>
                    <a:close/>
                  </a:path>
                </a:pathLst>
              </a:custGeom>
              <a:solidFill>
                <a:srgbClr val="9CBC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59"/>
              <p:cNvSpPr/>
              <p:nvPr/>
            </p:nvSpPr>
            <p:spPr>
              <a:xfrm>
                <a:off x="5932169" y="3549967"/>
                <a:ext cx="35346" cy="50482"/>
              </a:xfrm>
              <a:custGeom>
                <a:avLst/>
                <a:gdLst>
                  <a:gd name="connsiteX0" fmla="*/ 0 w 35346"/>
                  <a:gd name="connsiteY0" fmla="*/ 0 h 50482"/>
                  <a:gd name="connsiteX1" fmla="*/ 18098 w 35346"/>
                  <a:gd name="connsiteY1" fmla="*/ 41910 h 50482"/>
                  <a:gd name="connsiteX2" fmla="*/ 33338 w 35346"/>
                  <a:gd name="connsiteY2" fmla="*/ 50483 h 50482"/>
                  <a:gd name="connsiteX3" fmla="*/ 0 w 35346"/>
                  <a:gd name="connsiteY3" fmla="*/ 0 h 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46" h="50482">
                    <a:moveTo>
                      <a:pt x="0" y="0"/>
                    </a:moveTo>
                    <a:cubicBezTo>
                      <a:pt x="0" y="0"/>
                      <a:pt x="32385" y="17145"/>
                      <a:pt x="18098" y="41910"/>
                    </a:cubicBezTo>
                    <a:lnTo>
                      <a:pt x="33338" y="50483"/>
                    </a:lnTo>
                    <a:cubicBezTo>
                      <a:pt x="33338" y="50483"/>
                      <a:pt x="47625" y="7620"/>
                      <a:pt x="0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0"/>
              <p:cNvSpPr/>
              <p:nvPr/>
            </p:nvSpPr>
            <p:spPr>
              <a:xfrm>
                <a:off x="5911214" y="3532822"/>
                <a:ext cx="49724" cy="59188"/>
              </a:xfrm>
              <a:custGeom>
                <a:avLst/>
                <a:gdLst>
                  <a:gd name="connsiteX0" fmla="*/ 0 w 49724"/>
                  <a:gd name="connsiteY0" fmla="*/ 0 h 59188"/>
                  <a:gd name="connsiteX1" fmla="*/ 2858 w 49724"/>
                  <a:gd name="connsiteY1" fmla="*/ 34290 h 59188"/>
                  <a:gd name="connsiteX2" fmla="*/ 35243 w 49724"/>
                  <a:gd name="connsiteY2" fmla="*/ 59055 h 59188"/>
                  <a:gd name="connsiteX3" fmla="*/ 44768 w 49724"/>
                  <a:gd name="connsiteY3" fmla="*/ 52388 h 59188"/>
                  <a:gd name="connsiteX4" fmla="*/ 49530 w 49724"/>
                  <a:gd name="connsiteY4" fmla="*/ 31432 h 59188"/>
                  <a:gd name="connsiteX5" fmla="*/ 0 w 49724"/>
                  <a:gd name="connsiteY5" fmla="*/ 0 h 5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24" h="59188">
                    <a:moveTo>
                      <a:pt x="0" y="0"/>
                    </a:moveTo>
                    <a:cubicBezTo>
                      <a:pt x="0" y="0"/>
                      <a:pt x="13335" y="20955"/>
                      <a:pt x="2858" y="34290"/>
                    </a:cubicBezTo>
                    <a:cubicBezTo>
                      <a:pt x="-2857" y="41910"/>
                      <a:pt x="11430" y="60960"/>
                      <a:pt x="35243" y="59055"/>
                    </a:cubicBezTo>
                    <a:cubicBezTo>
                      <a:pt x="35243" y="59055"/>
                      <a:pt x="45720" y="56198"/>
                      <a:pt x="44768" y="52388"/>
                    </a:cubicBezTo>
                    <a:cubicBezTo>
                      <a:pt x="41910" y="43815"/>
                      <a:pt x="45720" y="38100"/>
                      <a:pt x="49530" y="31432"/>
                    </a:cubicBezTo>
                    <a:cubicBezTo>
                      <a:pt x="53340" y="2571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1"/>
              <p:cNvSpPr/>
              <p:nvPr/>
            </p:nvSpPr>
            <p:spPr>
              <a:xfrm>
                <a:off x="5913119" y="3534727"/>
                <a:ext cx="26669" cy="36195"/>
              </a:xfrm>
              <a:custGeom>
                <a:avLst/>
                <a:gdLst>
                  <a:gd name="connsiteX0" fmla="*/ 953 w 26669"/>
                  <a:gd name="connsiteY0" fmla="*/ 33338 h 36195"/>
                  <a:gd name="connsiteX1" fmla="*/ 0 w 26669"/>
                  <a:gd name="connsiteY1" fmla="*/ 36195 h 36195"/>
                  <a:gd name="connsiteX2" fmla="*/ 26670 w 26669"/>
                  <a:gd name="connsiteY2" fmla="*/ 26670 h 36195"/>
                  <a:gd name="connsiteX3" fmla="*/ 3810 w 26669"/>
                  <a:gd name="connsiteY3" fmla="*/ 952 h 36195"/>
                  <a:gd name="connsiteX4" fmla="*/ 1905 w 26669"/>
                  <a:gd name="connsiteY4" fmla="*/ 0 h 36195"/>
                  <a:gd name="connsiteX5" fmla="*/ 953 w 26669"/>
                  <a:gd name="connsiteY5" fmla="*/ 1905 h 36195"/>
                  <a:gd name="connsiteX6" fmla="*/ 953 w 26669"/>
                  <a:gd name="connsiteY6" fmla="*/ 33338 h 3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69" h="36195">
                    <a:moveTo>
                      <a:pt x="953" y="33338"/>
                    </a:moveTo>
                    <a:cubicBezTo>
                      <a:pt x="0" y="34290"/>
                      <a:pt x="0" y="35243"/>
                      <a:pt x="0" y="36195"/>
                    </a:cubicBezTo>
                    <a:cubicBezTo>
                      <a:pt x="9525" y="26670"/>
                      <a:pt x="26670" y="26670"/>
                      <a:pt x="26670" y="26670"/>
                    </a:cubicBezTo>
                    <a:lnTo>
                      <a:pt x="3810" y="952"/>
                    </a:lnTo>
                    <a:cubicBezTo>
                      <a:pt x="2857" y="952"/>
                      <a:pt x="1905" y="0"/>
                      <a:pt x="1905" y="0"/>
                    </a:cubicBezTo>
                    <a:lnTo>
                      <a:pt x="953" y="1905"/>
                    </a:lnTo>
                    <a:cubicBezTo>
                      <a:pt x="2857" y="8573"/>
                      <a:pt x="8573" y="22860"/>
                      <a:pt x="953" y="33338"/>
                    </a:cubicBezTo>
                    <a:close/>
                  </a:path>
                </a:pathLst>
              </a:custGeom>
              <a:solidFill>
                <a:srgbClr val="DD956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2"/>
              <p:cNvSpPr/>
              <p:nvPr/>
            </p:nvSpPr>
            <p:spPr>
              <a:xfrm>
                <a:off x="5940339" y="3556635"/>
                <a:ext cx="20585" cy="36194"/>
              </a:xfrm>
              <a:custGeom>
                <a:avLst/>
                <a:gdLst>
                  <a:gd name="connsiteX0" fmla="*/ 15643 w 20585"/>
                  <a:gd name="connsiteY0" fmla="*/ 29527 h 36194"/>
                  <a:gd name="connsiteX1" fmla="*/ 20405 w 20585"/>
                  <a:gd name="connsiteY1" fmla="*/ 8573 h 36194"/>
                  <a:gd name="connsiteX2" fmla="*/ 12785 w 20585"/>
                  <a:gd name="connsiteY2" fmla="*/ 0 h 36194"/>
                  <a:gd name="connsiteX3" fmla="*/ 8975 w 20585"/>
                  <a:gd name="connsiteY3" fmla="*/ 4763 h 36194"/>
                  <a:gd name="connsiteX4" fmla="*/ 403 w 20585"/>
                  <a:gd name="connsiteY4" fmla="*/ 36195 h 36194"/>
                  <a:gd name="connsiteX5" fmla="*/ 5165 w 20585"/>
                  <a:gd name="connsiteY5" fmla="*/ 36195 h 36194"/>
                  <a:gd name="connsiteX6" fmla="*/ 15643 w 20585"/>
                  <a:gd name="connsiteY6" fmla="*/ 29527 h 3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85" h="36194">
                    <a:moveTo>
                      <a:pt x="15643" y="29527"/>
                    </a:moveTo>
                    <a:cubicBezTo>
                      <a:pt x="13738" y="15240"/>
                      <a:pt x="16595" y="15240"/>
                      <a:pt x="20405" y="8573"/>
                    </a:cubicBezTo>
                    <a:cubicBezTo>
                      <a:pt x="21358" y="6667"/>
                      <a:pt x="18500" y="3810"/>
                      <a:pt x="12785" y="0"/>
                    </a:cubicBezTo>
                    <a:cubicBezTo>
                      <a:pt x="11833" y="952"/>
                      <a:pt x="9928" y="2857"/>
                      <a:pt x="8975" y="4763"/>
                    </a:cubicBezTo>
                    <a:cubicBezTo>
                      <a:pt x="-550" y="19050"/>
                      <a:pt x="-550" y="30480"/>
                      <a:pt x="403" y="36195"/>
                    </a:cubicBezTo>
                    <a:cubicBezTo>
                      <a:pt x="2308" y="36195"/>
                      <a:pt x="4213" y="36195"/>
                      <a:pt x="5165" y="36195"/>
                    </a:cubicBezTo>
                    <a:cubicBezTo>
                      <a:pt x="8975" y="35242"/>
                      <a:pt x="16595" y="34290"/>
                      <a:pt x="15643" y="29527"/>
                    </a:cubicBezTo>
                    <a:close/>
                  </a:path>
                </a:pathLst>
              </a:custGeom>
              <a:solidFill>
                <a:srgbClr val="F2B7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9" name="Graphic 1552"/>
              <p:cNvGrpSpPr/>
              <p:nvPr/>
            </p:nvGrpSpPr>
            <p:grpSpPr>
              <a:xfrm>
                <a:off x="5901332" y="3476333"/>
                <a:ext cx="74668" cy="95964"/>
                <a:chOff x="5901332" y="3476333"/>
                <a:chExt cx="74668" cy="95964"/>
              </a:xfrm>
            </p:grpSpPr>
            <p:sp>
              <p:nvSpPr>
                <p:cNvPr id="282" name="Freeform: Shape 281"/>
                <p:cNvSpPr/>
                <p:nvPr/>
              </p:nvSpPr>
              <p:spPr>
                <a:xfrm>
                  <a:off x="5903993" y="3477123"/>
                  <a:ext cx="70876" cy="95175"/>
                </a:xfrm>
                <a:custGeom>
                  <a:avLst/>
                  <a:gdLst>
                    <a:gd name="connsiteX0" fmla="*/ 1507 w 70876"/>
                    <a:gd name="connsiteY0" fmla="*/ 44269 h 95175"/>
                    <a:gd name="connsiteX1" fmla="*/ 26272 w 70876"/>
                    <a:gd name="connsiteY1" fmla="*/ 84274 h 95175"/>
                    <a:gd name="connsiteX2" fmla="*/ 66277 w 70876"/>
                    <a:gd name="connsiteY2" fmla="*/ 82369 h 95175"/>
                    <a:gd name="connsiteX3" fmla="*/ 62467 w 70876"/>
                    <a:gd name="connsiteY3" fmla="*/ 17599 h 95175"/>
                    <a:gd name="connsiteX4" fmla="*/ 16747 w 70876"/>
                    <a:gd name="connsiteY4" fmla="*/ 2359 h 95175"/>
                    <a:gd name="connsiteX5" fmla="*/ 1507 w 70876"/>
                    <a:gd name="connsiteY5" fmla="*/ 44269 h 95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876" h="95175">
                      <a:moveTo>
                        <a:pt x="1507" y="44269"/>
                      </a:moveTo>
                      <a:cubicBezTo>
                        <a:pt x="1507" y="44269"/>
                        <a:pt x="7222" y="71891"/>
                        <a:pt x="26272" y="84274"/>
                      </a:cubicBezTo>
                      <a:cubicBezTo>
                        <a:pt x="43417" y="95704"/>
                        <a:pt x="62467" y="102371"/>
                        <a:pt x="66277" y="82369"/>
                      </a:cubicBezTo>
                      <a:cubicBezTo>
                        <a:pt x="69134" y="66176"/>
                        <a:pt x="76754" y="26171"/>
                        <a:pt x="62467" y="17599"/>
                      </a:cubicBezTo>
                      <a:cubicBezTo>
                        <a:pt x="44369" y="7121"/>
                        <a:pt x="37702" y="-5261"/>
                        <a:pt x="16747" y="2359"/>
                      </a:cubicBezTo>
                      <a:cubicBezTo>
                        <a:pt x="17699" y="2359"/>
                        <a:pt x="-6113" y="13789"/>
                        <a:pt x="1507" y="44269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/>
                <p:cNvSpPr/>
                <p:nvPr/>
              </p:nvSpPr>
              <p:spPr>
                <a:xfrm>
                  <a:off x="5904071" y="3486150"/>
                  <a:ext cx="69056" cy="83820"/>
                </a:xfrm>
                <a:custGeom>
                  <a:avLst/>
                  <a:gdLst>
                    <a:gd name="connsiteX0" fmla="*/ 1429 w 69056"/>
                    <a:gd name="connsiteY0" fmla="*/ 35242 h 83820"/>
                    <a:gd name="connsiteX1" fmla="*/ 26194 w 69056"/>
                    <a:gd name="connsiteY1" fmla="*/ 75248 h 83820"/>
                    <a:gd name="connsiteX2" fmla="*/ 42386 w 69056"/>
                    <a:gd name="connsiteY2" fmla="*/ 83820 h 83820"/>
                    <a:gd name="connsiteX3" fmla="*/ 26194 w 69056"/>
                    <a:gd name="connsiteY3" fmla="*/ 67627 h 83820"/>
                    <a:gd name="connsiteX4" fmla="*/ 24289 w 69056"/>
                    <a:gd name="connsiteY4" fmla="*/ 42863 h 83820"/>
                    <a:gd name="connsiteX5" fmla="*/ 44291 w 69056"/>
                    <a:gd name="connsiteY5" fmla="*/ 44767 h 83820"/>
                    <a:gd name="connsiteX6" fmla="*/ 69056 w 69056"/>
                    <a:gd name="connsiteY6" fmla="*/ 22860 h 83820"/>
                    <a:gd name="connsiteX7" fmla="*/ 67151 w 69056"/>
                    <a:gd name="connsiteY7" fmla="*/ 15240 h 83820"/>
                    <a:gd name="connsiteX8" fmla="*/ 64294 w 69056"/>
                    <a:gd name="connsiteY8" fmla="*/ 10477 h 83820"/>
                    <a:gd name="connsiteX9" fmla="*/ 63341 w 69056"/>
                    <a:gd name="connsiteY9" fmla="*/ 9525 h 83820"/>
                    <a:gd name="connsiteX10" fmla="*/ 54769 w 69056"/>
                    <a:gd name="connsiteY10" fmla="*/ 0 h 83820"/>
                    <a:gd name="connsiteX11" fmla="*/ 11906 w 69056"/>
                    <a:gd name="connsiteY11" fmla="*/ 952 h 83820"/>
                    <a:gd name="connsiteX12" fmla="*/ 1429 w 69056"/>
                    <a:gd name="connsiteY12" fmla="*/ 15240 h 83820"/>
                    <a:gd name="connsiteX13" fmla="*/ 1429 w 69056"/>
                    <a:gd name="connsiteY13" fmla="*/ 35242 h 8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056" h="83820">
                      <a:moveTo>
                        <a:pt x="1429" y="35242"/>
                      </a:moveTo>
                      <a:cubicBezTo>
                        <a:pt x="1429" y="35242"/>
                        <a:pt x="3334" y="59055"/>
                        <a:pt x="26194" y="75248"/>
                      </a:cubicBezTo>
                      <a:cubicBezTo>
                        <a:pt x="30956" y="79058"/>
                        <a:pt x="37624" y="81915"/>
                        <a:pt x="42386" y="83820"/>
                      </a:cubicBezTo>
                      <a:cubicBezTo>
                        <a:pt x="33814" y="77152"/>
                        <a:pt x="32861" y="75248"/>
                        <a:pt x="26194" y="67627"/>
                      </a:cubicBezTo>
                      <a:cubicBezTo>
                        <a:pt x="19526" y="60008"/>
                        <a:pt x="36671" y="62865"/>
                        <a:pt x="24289" y="42863"/>
                      </a:cubicBezTo>
                      <a:cubicBezTo>
                        <a:pt x="20479" y="36195"/>
                        <a:pt x="39529" y="44767"/>
                        <a:pt x="44291" y="44767"/>
                      </a:cubicBezTo>
                      <a:cubicBezTo>
                        <a:pt x="70009" y="43815"/>
                        <a:pt x="68104" y="29527"/>
                        <a:pt x="69056" y="22860"/>
                      </a:cubicBezTo>
                      <a:cubicBezTo>
                        <a:pt x="68104" y="20002"/>
                        <a:pt x="68104" y="17145"/>
                        <a:pt x="67151" y="15240"/>
                      </a:cubicBezTo>
                      <a:lnTo>
                        <a:pt x="64294" y="10477"/>
                      </a:lnTo>
                      <a:cubicBezTo>
                        <a:pt x="64294" y="10477"/>
                        <a:pt x="63341" y="9525"/>
                        <a:pt x="63341" y="9525"/>
                      </a:cubicBezTo>
                      <a:cubicBezTo>
                        <a:pt x="60484" y="5715"/>
                        <a:pt x="57626" y="2858"/>
                        <a:pt x="54769" y="0"/>
                      </a:cubicBezTo>
                      <a:cubicBezTo>
                        <a:pt x="43339" y="0"/>
                        <a:pt x="12859" y="952"/>
                        <a:pt x="11906" y="952"/>
                      </a:cubicBezTo>
                      <a:cubicBezTo>
                        <a:pt x="11906" y="952"/>
                        <a:pt x="6191" y="8573"/>
                        <a:pt x="1429" y="15240"/>
                      </a:cubicBezTo>
                      <a:cubicBezTo>
                        <a:pt x="-476" y="20955"/>
                        <a:pt x="-476" y="27623"/>
                        <a:pt x="1429" y="35242"/>
                      </a:cubicBezTo>
                      <a:close/>
                    </a:path>
                  </a:pathLst>
                </a:custGeom>
                <a:solidFill>
                  <a:srgbClr val="E6A3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/>
                <p:cNvSpPr/>
                <p:nvPr/>
              </p:nvSpPr>
              <p:spPr>
                <a:xfrm>
                  <a:off x="5901926" y="3476333"/>
                  <a:ext cx="74073" cy="71728"/>
                </a:xfrm>
                <a:custGeom>
                  <a:avLst/>
                  <a:gdLst>
                    <a:gd name="connsiteX0" fmla="*/ 15003 w 74073"/>
                    <a:gd name="connsiteY0" fmla="*/ 71729 h 71728"/>
                    <a:gd name="connsiteX1" fmla="*/ 1668 w 74073"/>
                    <a:gd name="connsiteY1" fmla="*/ 25056 h 71728"/>
                    <a:gd name="connsiteX2" fmla="*/ 30243 w 74073"/>
                    <a:gd name="connsiteY2" fmla="*/ 291 h 71728"/>
                    <a:gd name="connsiteX3" fmla="*/ 73106 w 74073"/>
                    <a:gd name="connsiteY3" fmla="*/ 23151 h 71728"/>
                    <a:gd name="connsiteX4" fmla="*/ 45483 w 74073"/>
                    <a:gd name="connsiteY4" fmla="*/ 39344 h 71728"/>
                    <a:gd name="connsiteX5" fmla="*/ 26433 w 74073"/>
                    <a:gd name="connsiteY5" fmla="*/ 40296 h 71728"/>
                    <a:gd name="connsiteX6" fmla="*/ 23576 w 74073"/>
                    <a:gd name="connsiteY6" fmla="*/ 55536 h 71728"/>
                    <a:gd name="connsiteX7" fmla="*/ 20718 w 74073"/>
                    <a:gd name="connsiteY7" fmla="*/ 60299 h 71728"/>
                    <a:gd name="connsiteX8" fmla="*/ 9288 w 74073"/>
                    <a:gd name="connsiteY8" fmla="*/ 50774 h 71728"/>
                    <a:gd name="connsiteX9" fmla="*/ 15003 w 74073"/>
                    <a:gd name="connsiteY9" fmla="*/ 71729 h 7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073" h="71728">
                      <a:moveTo>
                        <a:pt x="15003" y="71729"/>
                      </a:moveTo>
                      <a:cubicBezTo>
                        <a:pt x="15003" y="71729"/>
                        <a:pt x="-5952" y="52679"/>
                        <a:pt x="1668" y="25056"/>
                      </a:cubicBezTo>
                      <a:cubicBezTo>
                        <a:pt x="1668" y="25056"/>
                        <a:pt x="5478" y="3149"/>
                        <a:pt x="30243" y="291"/>
                      </a:cubicBezTo>
                      <a:cubicBezTo>
                        <a:pt x="41673" y="-661"/>
                        <a:pt x="64533" y="-661"/>
                        <a:pt x="73106" y="23151"/>
                      </a:cubicBezTo>
                      <a:cubicBezTo>
                        <a:pt x="75963" y="30771"/>
                        <a:pt x="74058" y="46964"/>
                        <a:pt x="45483" y="39344"/>
                      </a:cubicBezTo>
                      <a:cubicBezTo>
                        <a:pt x="41673" y="38391"/>
                        <a:pt x="30243" y="36486"/>
                        <a:pt x="26433" y="40296"/>
                      </a:cubicBezTo>
                      <a:cubicBezTo>
                        <a:pt x="22623" y="44106"/>
                        <a:pt x="21671" y="50774"/>
                        <a:pt x="23576" y="55536"/>
                      </a:cubicBezTo>
                      <a:cubicBezTo>
                        <a:pt x="25481" y="60299"/>
                        <a:pt x="20718" y="61251"/>
                        <a:pt x="20718" y="60299"/>
                      </a:cubicBezTo>
                      <a:cubicBezTo>
                        <a:pt x="19766" y="59346"/>
                        <a:pt x="15003" y="45059"/>
                        <a:pt x="9288" y="50774"/>
                      </a:cubicBezTo>
                      <a:cubicBezTo>
                        <a:pt x="4526" y="55536"/>
                        <a:pt x="15003" y="70776"/>
                        <a:pt x="15003" y="71729"/>
                      </a:cubicBezTo>
                      <a:close/>
                    </a:path>
                  </a:pathLst>
                </a:custGeom>
                <a:solidFill>
                  <a:srgbClr val="341C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/>
                <p:cNvSpPr/>
                <p:nvPr/>
              </p:nvSpPr>
              <p:spPr>
                <a:xfrm>
                  <a:off x="5901332" y="3486150"/>
                  <a:ext cx="45124" cy="61912"/>
                </a:xfrm>
                <a:custGeom>
                  <a:avLst/>
                  <a:gdLst>
                    <a:gd name="connsiteX0" fmla="*/ 15597 w 45124"/>
                    <a:gd name="connsiteY0" fmla="*/ 61913 h 61912"/>
                    <a:gd name="connsiteX1" fmla="*/ 8930 w 45124"/>
                    <a:gd name="connsiteY1" fmla="*/ 40958 h 61912"/>
                    <a:gd name="connsiteX2" fmla="*/ 20360 w 45124"/>
                    <a:gd name="connsiteY2" fmla="*/ 50483 h 61912"/>
                    <a:gd name="connsiteX3" fmla="*/ 23217 w 45124"/>
                    <a:gd name="connsiteY3" fmla="*/ 45720 h 61912"/>
                    <a:gd name="connsiteX4" fmla="*/ 26075 w 45124"/>
                    <a:gd name="connsiteY4" fmla="*/ 30480 h 61912"/>
                    <a:gd name="connsiteX5" fmla="*/ 45125 w 45124"/>
                    <a:gd name="connsiteY5" fmla="*/ 29527 h 61912"/>
                    <a:gd name="connsiteX6" fmla="*/ 27027 w 45124"/>
                    <a:gd name="connsiteY6" fmla="*/ 17145 h 61912"/>
                    <a:gd name="connsiteX7" fmla="*/ 9882 w 45124"/>
                    <a:gd name="connsiteY7" fmla="*/ 0 h 61912"/>
                    <a:gd name="connsiteX8" fmla="*/ 1310 w 45124"/>
                    <a:gd name="connsiteY8" fmla="*/ 16192 h 61912"/>
                    <a:gd name="connsiteX9" fmla="*/ 15597 w 45124"/>
                    <a:gd name="connsiteY9" fmla="*/ 61913 h 61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124" h="61912">
                      <a:moveTo>
                        <a:pt x="15597" y="61913"/>
                      </a:moveTo>
                      <a:cubicBezTo>
                        <a:pt x="14645" y="60960"/>
                        <a:pt x="4167" y="45720"/>
                        <a:pt x="8930" y="40958"/>
                      </a:cubicBezTo>
                      <a:cubicBezTo>
                        <a:pt x="13692" y="35242"/>
                        <a:pt x="19407" y="49530"/>
                        <a:pt x="20360" y="50483"/>
                      </a:cubicBezTo>
                      <a:cubicBezTo>
                        <a:pt x="21312" y="51435"/>
                        <a:pt x="25122" y="51435"/>
                        <a:pt x="23217" y="45720"/>
                      </a:cubicBezTo>
                      <a:cubicBezTo>
                        <a:pt x="21312" y="40005"/>
                        <a:pt x="21312" y="33338"/>
                        <a:pt x="26075" y="30480"/>
                      </a:cubicBezTo>
                      <a:cubicBezTo>
                        <a:pt x="29885" y="27623"/>
                        <a:pt x="39410" y="28575"/>
                        <a:pt x="45125" y="29527"/>
                      </a:cubicBezTo>
                      <a:cubicBezTo>
                        <a:pt x="40362" y="26670"/>
                        <a:pt x="30837" y="25717"/>
                        <a:pt x="27027" y="17145"/>
                      </a:cubicBezTo>
                      <a:cubicBezTo>
                        <a:pt x="22265" y="6667"/>
                        <a:pt x="15597" y="952"/>
                        <a:pt x="9882" y="0"/>
                      </a:cubicBezTo>
                      <a:cubicBezTo>
                        <a:pt x="3215" y="7620"/>
                        <a:pt x="1310" y="16192"/>
                        <a:pt x="1310" y="16192"/>
                      </a:cubicBezTo>
                      <a:cubicBezTo>
                        <a:pt x="-5358" y="42863"/>
                        <a:pt x="15597" y="61913"/>
                        <a:pt x="15597" y="61913"/>
                      </a:cubicBezTo>
                      <a:close/>
                    </a:path>
                  </a:pathLst>
                </a:custGeom>
                <a:solidFill>
                  <a:srgbClr val="2211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0" name="Freeform: Shape 264"/>
              <p:cNvSpPr/>
              <p:nvPr/>
            </p:nvSpPr>
            <p:spPr>
              <a:xfrm>
                <a:off x="5909995" y="3561397"/>
                <a:ext cx="39319" cy="49529"/>
              </a:xfrm>
              <a:custGeom>
                <a:avLst/>
                <a:gdLst>
                  <a:gd name="connsiteX0" fmla="*/ 6934 w 39319"/>
                  <a:gd name="connsiteY0" fmla="*/ 0 h 49529"/>
                  <a:gd name="connsiteX1" fmla="*/ 39319 w 39319"/>
                  <a:gd name="connsiteY1" fmla="*/ 30480 h 49529"/>
                  <a:gd name="connsiteX2" fmla="*/ 31699 w 39319"/>
                  <a:gd name="connsiteY2" fmla="*/ 49530 h 49529"/>
                  <a:gd name="connsiteX3" fmla="*/ 6934 w 39319"/>
                  <a:gd name="connsiteY3" fmla="*/ 0 h 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19" h="49529">
                    <a:moveTo>
                      <a:pt x="6934" y="0"/>
                    </a:moveTo>
                    <a:cubicBezTo>
                      <a:pt x="6934" y="0"/>
                      <a:pt x="11697" y="24765"/>
                      <a:pt x="39319" y="30480"/>
                    </a:cubicBezTo>
                    <a:lnTo>
                      <a:pt x="31699" y="49530"/>
                    </a:lnTo>
                    <a:cubicBezTo>
                      <a:pt x="31699" y="49530"/>
                      <a:pt x="-17831" y="24765"/>
                      <a:pt x="6934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65"/>
              <p:cNvSpPr/>
              <p:nvPr/>
            </p:nvSpPr>
            <p:spPr>
              <a:xfrm>
                <a:off x="5910262" y="3475620"/>
                <a:ext cx="64901" cy="43065"/>
              </a:xfrm>
              <a:custGeom>
                <a:avLst/>
                <a:gdLst>
                  <a:gd name="connsiteX0" fmla="*/ 64770 w 64901"/>
                  <a:gd name="connsiteY0" fmla="*/ 23865 h 43065"/>
                  <a:gd name="connsiteX1" fmla="*/ 35243 w 64901"/>
                  <a:gd name="connsiteY1" fmla="*/ 41010 h 43065"/>
                  <a:gd name="connsiteX2" fmla="*/ 11430 w 64901"/>
                  <a:gd name="connsiteY2" fmla="*/ 21007 h 43065"/>
                  <a:gd name="connsiteX3" fmla="*/ 0 w 64901"/>
                  <a:gd name="connsiteY3" fmla="*/ 11482 h 43065"/>
                  <a:gd name="connsiteX4" fmla="*/ 32385 w 64901"/>
                  <a:gd name="connsiteY4" fmla="*/ 52 h 43065"/>
                  <a:gd name="connsiteX5" fmla="*/ 57150 w 64901"/>
                  <a:gd name="connsiteY5" fmla="*/ 13387 h 43065"/>
                  <a:gd name="connsiteX6" fmla="*/ 64770 w 64901"/>
                  <a:gd name="connsiteY6" fmla="*/ 23865 h 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01" h="43065">
                    <a:moveTo>
                      <a:pt x="64770" y="23865"/>
                    </a:moveTo>
                    <a:cubicBezTo>
                      <a:pt x="64770" y="23865"/>
                      <a:pt x="68580" y="50535"/>
                      <a:pt x="35243" y="41010"/>
                    </a:cubicBezTo>
                    <a:cubicBezTo>
                      <a:pt x="35243" y="41010"/>
                      <a:pt x="18098" y="36247"/>
                      <a:pt x="11430" y="21007"/>
                    </a:cubicBezTo>
                    <a:cubicBezTo>
                      <a:pt x="10477" y="18150"/>
                      <a:pt x="5715" y="12435"/>
                      <a:pt x="0" y="11482"/>
                    </a:cubicBezTo>
                    <a:cubicBezTo>
                      <a:pt x="0" y="11482"/>
                      <a:pt x="8573" y="-900"/>
                      <a:pt x="32385" y="52"/>
                    </a:cubicBezTo>
                    <a:cubicBezTo>
                      <a:pt x="42863" y="1005"/>
                      <a:pt x="54293" y="11482"/>
                      <a:pt x="57150" y="13387"/>
                    </a:cubicBezTo>
                    <a:cubicBezTo>
                      <a:pt x="60960" y="15292"/>
                      <a:pt x="56198" y="25770"/>
                      <a:pt x="64770" y="23865"/>
                    </a:cubicBezTo>
                    <a:close/>
                  </a:path>
                </a:pathLst>
              </a:custGeom>
              <a:solidFill>
                <a:srgbClr val="341C0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66"/>
              <p:cNvSpPr/>
              <p:nvPr/>
            </p:nvSpPr>
            <p:spPr>
              <a:xfrm>
                <a:off x="6086475" y="3663489"/>
                <a:ext cx="53460" cy="32905"/>
              </a:xfrm>
              <a:custGeom>
                <a:avLst/>
                <a:gdLst>
                  <a:gd name="connsiteX0" fmla="*/ 0 w 53460"/>
                  <a:gd name="connsiteY0" fmla="*/ 31258 h 32905"/>
                  <a:gd name="connsiteX1" fmla="*/ 40957 w 53460"/>
                  <a:gd name="connsiteY1" fmla="*/ 29353 h 32905"/>
                  <a:gd name="connsiteX2" fmla="*/ 52388 w 53460"/>
                  <a:gd name="connsiteY2" fmla="*/ 19828 h 32905"/>
                  <a:gd name="connsiteX3" fmla="*/ 23813 w 53460"/>
                  <a:gd name="connsiteY3" fmla="*/ 15065 h 32905"/>
                  <a:gd name="connsiteX4" fmla="*/ 28575 w 53460"/>
                  <a:gd name="connsiteY4" fmla="*/ 7445 h 32905"/>
                  <a:gd name="connsiteX5" fmla="*/ 32385 w 53460"/>
                  <a:gd name="connsiteY5" fmla="*/ 778 h 32905"/>
                  <a:gd name="connsiteX6" fmla="*/ 21907 w 53460"/>
                  <a:gd name="connsiteY6" fmla="*/ 3635 h 32905"/>
                  <a:gd name="connsiteX7" fmla="*/ 0 w 53460"/>
                  <a:gd name="connsiteY7" fmla="*/ 15065 h 32905"/>
                  <a:gd name="connsiteX8" fmla="*/ 0 w 53460"/>
                  <a:gd name="connsiteY8" fmla="*/ 31258 h 3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60" h="32905">
                    <a:moveTo>
                      <a:pt x="0" y="31258"/>
                    </a:moveTo>
                    <a:cubicBezTo>
                      <a:pt x="0" y="31258"/>
                      <a:pt x="23813" y="36020"/>
                      <a:pt x="40957" y="29353"/>
                    </a:cubicBezTo>
                    <a:cubicBezTo>
                      <a:pt x="57150" y="22685"/>
                      <a:pt x="53340" y="21733"/>
                      <a:pt x="52388" y="19828"/>
                    </a:cubicBezTo>
                    <a:cubicBezTo>
                      <a:pt x="49530" y="14113"/>
                      <a:pt x="27623" y="16018"/>
                      <a:pt x="23813" y="15065"/>
                    </a:cubicBezTo>
                    <a:cubicBezTo>
                      <a:pt x="19050" y="13160"/>
                      <a:pt x="26670" y="10303"/>
                      <a:pt x="28575" y="7445"/>
                    </a:cubicBezTo>
                    <a:cubicBezTo>
                      <a:pt x="30480" y="4588"/>
                      <a:pt x="34290" y="1730"/>
                      <a:pt x="32385" y="778"/>
                    </a:cubicBezTo>
                    <a:cubicBezTo>
                      <a:pt x="31432" y="-175"/>
                      <a:pt x="27623" y="-1127"/>
                      <a:pt x="21907" y="3635"/>
                    </a:cubicBezTo>
                    <a:cubicBezTo>
                      <a:pt x="16193" y="8398"/>
                      <a:pt x="0" y="15065"/>
                      <a:pt x="0" y="15065"/>
                    </a:cubicBezTo>
                    <a:lnTo>
                      <a:pt x="0" y="31258"/>
                    </a:ln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67"/>
              <p:cNvSpPr/>
              <p:nvPr/>
            </p:nvSpPr>
            <p:spPr>
              <a:xfrm>
                <a:off x="5987083" y="3667125"/>
                <a:ext cx="105106" cy="41101"/>
              </a:xfrm>
              <a:custGeom>
                <a:avLst/>
                <a:gdLst>
                  <a:gd name="connsiteX0" fmla="*/ 102249 w 105106"/>
                  <a:gd name="connsiteY0" fmla="*/ 8573 h 41101"/>
                  <a:gd name="connsiteX1" fmla="*/ 101296 w 105106"/>
                  <a:gd name="connsiteY1" fmla="*/ 19050 h 41101"/>
                  <a:gd name="connsiteX2" fmla="*/ 105106 w 105106"/>
                  <a:gd name="connsiteY2" fmla="*/ 31433 h 41101"/>
                  <a:gd name="connsiteX3" fmla="*/ 6046 w 105106"/>
                  <a:gd name="connsiteY3" fmla="*/ 38100 h 41101"/>
                  <a:gd name="connsiteX4" fmla="*/ 16524 w 105106"/>
                  <a:gd name="connsiteY4" fmla="*/ 0 h 41101"/>
                  <a:gd name="connsiteX5" fmla="*/ 102249 w 105106"/>
                  <a:gd name="connsiteY5" fmla="*/ 8573 h 41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6" h="41101">
                    <a:moveTo>
                      <a:pt x="102249" y="8573"/>
                    </a:moveTo>
                    <a:cubicBezTo>
                      <a:pt x="102249" y="8573"/>
                      <a:pt x="101296" y="13335"/>
                      <a:pt x="101296" y="19050"/>
                    </a:cubicBezTo>
                    <a:cubicBezTo>
                      <a:pt x="101296" y="26670"/>
                      <a:pt x="105106" y="31433"/>
                      <a:pt x="105106" y="31433"/>
                    </a:cubicBezTo>
                    <a:cubicBezTo>
                      <a:pt x="105106" y="31433"/>
                      <a:pt x="26049" y="47625"/>
                      <a:pt x="6046" y="38100"/>
                    </a:cubicBezTo>
                    <a:cubicBezTo>
                      <a:pt x="6046" y="38100"/>
                      <a:pt x="-13004" y="8573"/>
                      <a:pt x="16524" y="0"/>
                    </a:cubicBezTo>
                    <a:lnTo>
                      <a:pt x="102249" y="8573"/>
                    </a:lnTo>
                    <a:close/>
                  </a:path>
                </a:pathLst>
              </a:custGeom>
              <a:solidFill>
                <a:srgbClr val="779F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4" name="Graphic 1552"/>
              <p:cNvGrpSpPr/>
              <p:nvPr/>
            </p:nvGrpSpPr>
            <p:grpSpPr>
              <a:xfrm>
                <a:off x="5938837" y="3691889"/>
                <a:ext cx="190500" cy="130492"/>
                <a:chOff x="5938837" y="3691889"/>
                <a:chExt cx="190500" cy="130492"/>
              </a:xfrm>
            </p:grpSpPr>
            <p:grpSp>
              <p:nvGrpSpPr>
                <p:cNvPr id="275" name="Graphic 1552"/>
                <p:cNvGrpSpPr/>
                <p:nvPr/>
              </p:nvGrpSpPr>
              <p:grpSpPr>
                <a:xfrm>
                  <a:off x="5938837" y="3726179"/>
                  <a:ext cx="168592" cy="96202"/>
                  <a:chOff x="5938837" y="3726179"/>
                  <a:chExt cx="168592" cy="96202"/>
                </a:xfrm>
              </p:grpSpPr>
              <p:sp>
                <p:nvSpPr>
                  <p:cNvPr id="279" name="Freeform: Shape 278"/>
                  <p:cNvSpPr/>
                  <p:nvPr/>
                </p:nvSpPr>
                <p:spPr>
                  <a:xfrm>
                    <a:off x="5938837" y="3776662"/>
                    <a:ext cx="59055" cy="45720"/>
                  </a:xfrm>
                  <a:custGeom>
                    <a:avLst/>
                    <a:gdLst>
                      <a:gd name="connsiteX0" fmla="*/ 0 w 59055"/>
                      <a:gd name="connsiteY0" fmla="*/ 0 h 45720"/>
                      <a:gd name="connsiteX1" fmla="*/ 0 w 59055"/>
                      <a:gd name="connsiteY1" fmla="*/ 4763 h 45720"/>
                      <a:gd name="connsiteX2" fmla="*/ 58102 w 59055"/>
                      <a:gd name="connsiteY2" fmla="*/ 45720 h 45720"/>
                      <a:gd name="connsiteX3" fmla="*/ 59055 w 59055"/>
                      <a:gd name="connsiteY3" fmla="*/ 4191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055" h="45720">
                        <a:moveTo>
                          <a:pt x="0" y="0"/>
                        </a:moveTo>
                        <a:lnTo>
                          <a:pt x="0" y="4763"/>
                        </a:lnTo>
                        <a:lnTo>
                          <a:pt x="58102" y="45720"/>
                        </a:lnTo>
                        <a:lnTo>
                          <a:pt x="59055" y="41910"/>
                        </a:lnTo>
                        <a:close/>
                      </a:path>
                    </a:pathLst>
                  </a:custGeom>
                  <a:solidFill>
                    <a:srgbClr val="B4B9B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0" name="Freeform: Shape 279"/>
                  <p:cNvSpPr/>
                  <p:nvPr/>
                </p:nvSpPr>
                <p:spPr>
                  <a:xfrm>
                    <a:off x="5996939" y="3768089"/>
                    <a:ext cx="110490" cy="54292"/>
                  </a:xfrm>
                  <a:custGeom>
                    <a:avLst/>
                    <a:gdLst>
                      <a:gd name="connsiteX0" fmla="*/ 953 w 110490"/>
                      <a:gd name="connsiteY0" fmla="*/ 50483 h 54292"/>
                      <a:gd name="connsiteX1" fmla="*/ 0 w 110490"/>
                      <a:gd name="connsiteY1" fmla="*/ 54293 h 54292"/>
                      <a:gd name="connsiteX2" fmla="*/ 109538 w 110490"/>
                      <a:gd name="connsiteY2" fmla="*/ 3810 h 54292"/>
                      <a:gd name="connsiteX3" fmla="*/ 110490 w 110490"/>
                      <a:gd name="connsiteY3" fmla="*/ 0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490" h="54292">
                        <a:moveTo>
                          <a:pt x="953" y="50483"/>
                        </a:moveTo>
                        <a:lnTo>
                          <a:pt x="0" y="54293"/>
                        </a:lnTo>
                        <a:lnTo>
                          <a:pt x="109538" y="3810"/>
                        </a:lnTo>
                        <a:lnTo>
                          <a:pt x="110490" y="0"/>
                        </a:lnTo>
                        <a:close/>
                      </a:path>
                    </a:pathLst>
                  </a:custGeom>
                  <a:solidFill>
                    <a:srgbClr val="7D81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1" name="Freeform: Shape 280"/>
                  <p:cNvSpPr/>
                  <p:nvPr/>
                </p:nvSpPr>
                <p:spPr>
                  <a:xfrm>
                    <a:off x="5938837" y="3726179"/>
                    <a:ext cx="168592" cy="92392"/>
                  </a:xfrm>
                  <a:custGeom>
                    <a:avLst/>
                    <a:gdLst>
                      <a:gd name="connsiteX0" fmla="*/ 0 w 168592"/>
                      <a:gd name="connsiteY0" fmla="*/ 50483 h 92392"/>
                      <a:gd name="connsiteX1" fmla="*/ 59055 w 168592"/>
                      <a:gd name="connsiteY1" fmla="*/ 92393 h 92392"/>
                      <a:gd name="connsiteX2" fmla="*/ 168593 w 168592"/>
                      <a:gd name="connsiteY2" fmla="*/ 41910 h 92392"/>
                      <a:gd name="connsiteX3" fmla="*/ 109538 w 168592"/>
                      <a:gd name="connsiteY3" fmla="*/ 0 h 92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92" h="92392">
                        <a:moveTo>
                          <a:pt x="0" y="50483"/>
                        </a:moveTo>
                        <a:lnTo>
                          <a:pt x="59055" y="92393"/>
                        </a:lnTo>
                        <a:lnTo>
                          <a:pt x="168593" y="41910"/>
                        </a:lnTo>
                        <a:lnTo>
                          <a:pt x="109538" y="0"/>
                        </a:lnTo>
                        <a:close/>
                      </a:path>
                    </a:pathLst>
                  </a:custGeom>
                  <a:solidFill>
                    <a:srgbClr val="E3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6" name="Graphic 1552"/>
                <p:cNvGrpSpPr/>
                <p:nvPr/>
              </p:nvGrpSpPr>
              <p:grpSpPr>
                <a:xfrm>
                  <a:off x="5992177" y="3691889"/>
                  <a:ext cx="137160" cy="130492"/>
                  <a:chOff x="5992177" y="3691889"/>
                  <a:chExt cx="137160" cy="130492"/>
                </a:xfrm>
              </p:grpSpPr>
              <p:sp>
                <p:nvSpPr>
                  <p:cNvPr id="277" name="Freeform: Shape 274"/>
                  <p:cNvSpPr/>
                  <p:nvPr/>
                </p:nvSpPr>
                <p:spPr>
                  <a:xfrm>
                    <a:off x="5992177" y="3745229"/>
                    <a:ext cx="22860" cy="77152"/>
                  </a:xfrm>
                  <a:custGeom>
                    <a:avLst/>
                    <a:gdLst>
                      <a:gd name="connsiteX0" fmla="*/ 22860 w 22860"/>
                      <a:gd name="connsiteY0" fmla="*/ 3810 h 77152"/>
                      <a:gd name="connsiteX1" fmla="*/ 18098 w 22860"/>
                      <a:gd name="connsiteY1" fmla="*/ 0 h 77152"/>
                      <a:gd name="connsiteX2" fmla="*/ 0 w 22860"/>
                      <a:gd name="connsiteY2" fmla="*/ 73343 h 77152"/>
                      <a:gd name="connsiteX3" fmla="*/ 4763 w 22860"/>
                      <a:gd name="connsiteY3" fmla="*/ 77153 h 77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860" h="77152">
                        <a:moveTo>
                          <a:pt x="22860" y="3810"/>
                        </a:moveTo>
                        <a:lnTo>
                          <a:pt x="18098" y="0"/>
                        </a:lnTo>
                        <a:lnTo>
                          <a:pt x="0" y="73343"/>
                        </a:lnTo>
                        <a:lnTo>
                          <a:pt x="4763" y="77153"/>
                        </a:lnTo>
                        <a:close/>
                      </a:path>
                    </a:pathLst>
                  </a:custGeom>
                  <a:solidFill>
                    <a:srgbClr val="BD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: Shape 275"/>
                  <p:cNvSpPr/>
                  <p:nvPr/>
                </p:nvSpPr>
                <p:spPr>
                  <a:xfrm>
                    <a:off x="6010275" y="3691889"/>
                    <a:ext cx="119062" cy="57150"/>
                  </a:xfrm>
                  <a:custGeom>
                    <a:avLst/>
                    <a:gdLst>
                      <a:gd name="connsiteX0" fmla="*/ 119063 w 119062"/>
                      <a:gd name="connsiteY0" fmla="*/ 4763 h 57150"/>
                      <a:gd name="connsiteX1" fmla="*/ 115252 w 119062"/>
                      <a:gd name="connsiteY1" fmla="*/ 0 h 57150"/>
                      <a:gd name="connsiteX2" fmla="*/ 0 w 119062"/>
                      <a:gd name="connsiteY2" fmla="*/ 53340 h 57150"/>
                      <a:gd name="connsiteX3" fmla="*/ 4763 w 119062"/>
                      <a:gd name="connsiteY3" fmla="*/ 57150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62" h="57150">
                        <a:moveTo>
                          <a:pt x="119063" y="4763"/>
                        </a:moveTo>
                        <a:lnTo>
                          <a:pt x="115252" y="0"/>
                        </a:lnTo>
                        <a:lnTo>
                          <a:pt x="0" y="53340"/>
                        </a:lnTo>
                        <a:lnTo>
                          <a:pt x="4763" y="57150"/>
                        </a:lnTo>
                        <a:close/>
                      </a:path>
                    </a:pathLst>
                  </a:custGeom>
                  <a:solidFill>
                    <a:srgbClr val="D2D0D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5" name="Freeform: Shape 276"/>
                  <p:cNvSpPr/>
                  <p:nvPr/>
                </p:nvSpPr>
                <p:spPr>
                  <a:xfrm>
                    <a:off x="5996939" y="3696652"/>
                    <a:ext cx="132397" cy="125730"/>
                  </a:xfrm>
                  <a:custGeom>
                    <a:avLst/>
                    <a:gdLst>
                      <a:gd name="connsiteX0" fmla="*/ 18098 w 132397"/>
                      <a:gd name="connsiteY0" fmla="*/ 52388 h 125730"/>
                      <a:gd name="connsiteX1" fmla="*/ 0 w 132397"/>
                      <a:gd name="connsiteY1" fmla="*/ 125730 h 125730"/>
                      <a:gd name="connsiteX2" fmla="*/ 114300 w 132397"/>
                      <a:gd name="connsiteY2" fmla="*/ 73343 h 125730"/>
                      <a:gd name="connsiteX3" fmla="*/ 132398 w 132397"/>
                      <a:gd name="connsiteY3" fmla="*/ 0 h 125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2397" h="125730">
                        <a:moveTo>
                          <a:pt x="18098" y="52388"/>
                        </a:moveTo>
                        <a:lnTo>
                          <a:pt x="0" y="125730"/>
                        </a:lnTo>
                        <a:lnTo>
                          <a:pt x="114300" y="73343"/>
                        </a:lnTo>
                        <a:lnTo>
                          <a:pt x="132398" y="0"/>
                        </a:lnTo>
                        <a:close/>
                      </a:path>
                    </a:pathLst>
                  </a:custGeom>
                  <a:solidFill>
                    <a:srgbClr val="D5DFE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6" name="Freeform: Shape 277"/>
                  <p:cNvSpPr/>
                  <p:nvPr/>
                </p:nvSpPr>
                <p:spPr>
                  <a:xfrm>
                    <a:off x="6015037" y="3696652"/>
                    <a:ext cx="114300" cy="73342"/>
                  </a:xfrm>
                  <a:custGeom>
                    <a:avLst/>
                    <a:gdLst>
                      <a:gd name="connsiteX0" fmla="*/ 0 w 114300"/>
                      <a:gd name="connsiteY0" fmla="*/ 52388 h 73342"/>
                      <a:gd name="connsiteX1" fmla="*/ 0 w 114300"/>
                      <a:gd name="connsiteY1" fmla="*/ 52388 h 73342"/>
                      <a:gd name="connsiteX2" fmla="*/ 96202 w 114300"/>
                      <a:gd name="connsiteY2" fmla="*/ 73343 h 73342"/>
                      <a:gd name="connsiteX3" fmla="*/ 114300 w 114300"/>
                      <a:gd name="connsiteY3" fmla="*/ 0 h 7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4300" h="73342">
                        <a:moveTo>
                          <a:pt x="0" y="52388"/>
                        </a:moveTo>
                        <a:lnTo>
                          <a:pt x="0" y="52388"/>
                        </a:lnTo>
                        <a:lnTo>
                          <a:pt x="96202" y="73343"/>
                        </a:lnTo>
                        <a:lnTo>
                          <a:pt x="114300" y="0"/>
                        </a:lnTo>
                        <a:close/>
                      </a:path>
                    </a:pathLst>
                  </a:custGeom>
                  <a:solidFill>
                    <a:srgbClr val="E9F0F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67" name="Freeform: Shape 269"/>
              <p:cNvSpPr/>
              <p:nvPr/>
            </p:nvSpPr>
            <p:spPr>
              <a:xfrm>
                <a:off x="5968625" y="3748948"/>
                <a:ext cx="56889" cy="34106"/>
              </a:xfrm>
              <a:custGeom>
                <a:avLst/>
                <a:gdLst>
                  <a:gd name="connsiteX0" fmla="*/ 3550 w 56889"/>
                  <a:gd name="connsiteY0" fmla="*/ 16284 h 34106"/>
                  <a:gd name="connsiteX1" fmla="*/ 56890 w 56889"/>
                  <a:gd name="connsiteY1" fmla="*/ 33429 h 34106"/>
                  <a:gd name="connsiteX2" fmla="*/ 45460 w 56889"/>
                  <a:gd name="connsiteY2" fmla="*/ 23904 h 34106"/>
                  <a:gd name="connsiteX3" fmla="*/ 29268 w 56889"/>
                  <a:gd name="connsiteY3" fmla="*/ 11522 h 34106"/>
                  <a:gd name="connsiteX4" fmla="*/ 42602 w 56889"/>
                  <a:gd name="connsiteY4" fmla="*/ 9617 h 34106"/>
                  <a:gd name="connsiteX5" fmla="*/ 41650 w 56889"/>
                  <a:gd name="connsiteY5" fmla="*/ 2949 h 34106"/>
                  <a:gd name="connsiteX6" fmla="*/ 5455 w 56889"/>
                  <a:gd name="connsiteY6" fmla="*/ 1044 h 34106"/>
                  <a:gd name="connsiteX7" fmla="*/ 3550 w 56889"/>
                  <a:gd name="connsiteY7" fmla="*/ 16284 h 3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889" h="34106">
                    <a:moveTo>
                      <a:pt x="3550" y="16284"/>
                    </a:moveTo>
                    <a:cubicBezTo>
                      <a:pt x="3550" y="16284"/>
                      <a:pt x="30220" y="38192"/>
                      <a:pt x="56890" y="33429"/>
                    </a:cubicBezTo>
                    <a:cubicBezTo>
                      <a:pt x="56890" y="33429"/>
                      <a:pt x="56890" y="26762"/>
                      <a:pt x="45460" y="23904"/>
                    </a:cubicBezTo>
                    <a:cubicBezTo>
                      <a:pt x="34030" y="21047"/>
                      <a:pt x="29268" y="12474"/>
                      <a:pt x="29268" y="11522"/>
                    </a:cubicBezTo>
                    <a:cubicBezTo>
                      <a:pt x="29268" y="10569"/>
                      <a:pt x="38793" y="9617"/>
                      <a:pt x="42602" y="9617"/>
                    </a:cubicBezTo>
                    <a:cubicBezTo>
                      <a:pt x="46413" y="9617"/>
                      <a:pt x="51175" y="3902"/>
                      <a:pt x="41650" y="2949"/>
                    </a:cubicBezTo>
                    <a:cubicBezTo>
                      <a:pt x="32125" y="1997"/>
                      <a:pt x="14980" y="-1813"/>
                      <a:pt x="5455" y="1044"/>
                    </a:cubicBezTo>
                    <a:cubicBezTo>
                      <a:pt x="4502" y="92"/>
                      <a:pt x="-5023" y="10569"/>
                      <a:pt x="3550" y="16284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270"/>
              <p:cNvSpPr/>
              <p:nvPr/>
            </p:nvSpPr>
            <p:spPr>
              <a:xfrm>
                <a:off x="5851782" y="3590772"/>
                <a:ext cx="125154" cy="180174"/>
              </a:xfrm>
              <a:custGeom>
                <a:avLst/>
                <a:gdLst>
                  <a:gd name="connsiteX0" fmla="*/ 29905 w 125154"/>
                  <a:gd name="connsiteY0" fmla="*/ 152 h 180174"/>
                  <a:gd name="connsiteX1" fmla="*/ 7045 w 125154"/>
                  <a:gd name="connsiteY1" fmla="*/ 16345 h 180174"/>
                  <a:gd name="connsiteX2" fmla="*/ 8950 w 125154"/>
                  <a:gd name="connsiteY2" fmla="*/ 145885 h 180174"/>
                  <a:gd name="connsiteX3" fmla="*/ 122297 w 125154"/>
                  <a:gd name="connsiteY3" fmla="*/ 180175 h 180174"/>
                  <a:gd name="connsiteX4" fmla="*/ 125155 w 125154"/>
                  <a:gd name="connsiteY4" fmla="*/ 152552 h 180174"/>
                  <a:gd name="connsiteX5" fmla="*/ 40382 w 125154"/>
                  <a:gd name="connsiteY5" fmla="*/ 117310 h 180174"/>
                  <a:gd name="connsiteX6" fmla="*/ 29905 w 125154"/>
                  <a:gd name="connsiteY6" fmla="*/ 152 h 180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4" h="180174">
                    <a:moveTo>
                      <a:pt x="29905" y="152"/>
                    </a:moveTo>
                    <a:cubicBezTo>
                      <a:pt x="29905" y="152"/>
                      <a:pt x="12760" y="-2705"/>
                      <a:pt x="7045" y="16345"/>
                    </a:cubicBezTo>
                    <a:cubicBezTo>
                      <a:pt x="1330" y="35395"/>
                      <a:pt x="-6290" y="123977"/>
                      <a:pt x="8950" y="145885"/>
                    </a:cubicBezTo>
                    <a:cubicBezTo>
                      <a:pt x="24190" y="168745"/>
                      <a:pt x="122297" y="180175"/>
                      <a:pt x="122297" y="180175"/>
                    </a:cubicBezTo>
                    <a:cubicBezTo>
                      <a:pt x="115630" y="164935"/>
                      <a:pt x="125155" y="152552"/>
                      <a:pt x="125155" y="152552"/>
                    </a:cubicBezTo>
                    <a:lnTo>
                      <a:pt x="40382" y="117310"/>
                    </a:lnTo>
                    <a:cubicBezTo>
                      <a:pt x="40382" y="117310"/>
                      <a:pt x="60385" y="4915"/>
                      <a:pt x="29905" y="152"/>
                    </a:cubicBezTo>
                    <a:close/>
                  </a:path>
                </a:pathLst>
              </a:custGeom>
              <a:solidFill>
                <a:srgbClr val="779F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271"/>
              <p:cNvSpPr/>
              <p:nvPr/>
            </p:nvSpPr>
            <p:spPr>
              <a:xfrm>
                <a:off x="5883555" y="3599497"/>
                <a:ext cx="93382" cy="153352"/>
              </a:xfrm>
              <a:custGeom>
                <a:avLst/>
                <a:gdLst>
                  <a:gd name="connsiteX0" fmla="*/ 8610 w 93382"/>
                  <a:gd name="connsiteY0" fmla="*/ 108585 h 153352"/>
                  <a:gd name="connsiteX1" fmla="*/ 93382 w 93382"/>
                  <a:gd name="connsiteY1" fmla="*/ 143827 h 153352"/>
                  <a:gd name="connsiteX2" fmla="*/ 88620 w 93382"/>
                  <a:gd name="connsiteY2" fmla="*/ 153352 h 153352"/>
                  <a:gd name="connsiteX3" fmla="*/ 37 w 93382"/>
                  <a:gd name="connsiteY3" fmla="*/ 120967 h 153352"/>
                  <a:gd name="connsiteX4" fmla="*/ 9562 w 93382"/>
                  <a:gd name="connsiteY4" fmla="*/ 0 h 153352"/>
                  <a:gd name="connsiteX5" fmla="*/ 12420 w 93382"/>
                  <a:gd name="connsiteY5" fmla="*/ 9525 h 153352"/>
                  <a:gd name="connsiteX6" fmla="*/ 8610 w 93382"/>
                  <a:gd name="connsiteY6" fmla="*/ 108585 h 15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82" h="153352">
                    <a:moveTo>
                      <a:pt x="8610" y="108585"/>
                    </a:moveTo>
                    <a:lnTo>
                      <a:pt x="93382" y="143827"/>
                    </a:lnTo>
                    <a:cubicBezTo>
                      <a:pt x="93382" y="143827"/>
                      <a:pt x="90525" y="147638"/>
                      <a:pt x="88620" y="153352"/>
                    </a:cubicBezTo>
                    <a:cubicBezTo>
                      <a:pt x="69570" y="147638"/>
                      <a:pt x="-1868" y="136207"/>
                      <a:pt x="37" y="120967"/>
                    </a:cubicBezTo>
                    <a:cubicBezTo>
                      <a:pt x="8610" y="41910"/>
                      <a:pt x="9562" y="0"/>
                      <a:pt x="9562" y="0"/>
                    </a:cubicBezTo>
                    <a:lnTo>
                      <a:pt x="12420" y="9525"/>
                    </a:lnTo>
                    <a:cubicBezTo>
                      <a:pt x="20040" y="43815"/>
                      <a:pt x="8610" y="108585"/>
                      <a:pt x="8610" y="108585"/>
                    </a:cubicBezTo>
                    <a:close/>
                  </a:path>
                </a:pathLst>
              </a:custGeom>
              <a:solidFill>
                <a:srgbClr val="8CB2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70" name="Group 369"/>
          <p:cNvGrpSpPr/>
          <p:nvPr/>
        </p:nvGrpSpPr>
        <p:grpSpPr>
          <a:xfrm>
            <a:off x="7973801" y="2998534"/>
            <a:ext cx="1121338" cy="1090450"/>
            <a:chOff x="4412975" y="1790086"/>
            <a:chExt cx="2146182" cy="2087064"/>
          </a:xfrm>
        </p:grpSpPr>
        <p:grpSp>
          <p:nvGrpSpPr>
            <p:cNvPr id="371" name="Group 370"/>
            <p:cNvGrpSpPr/>
            <p:nvPr/>
          </p:nvGrpSpPr>
          <p:grpSpPr>
            <a:xfrm>
              <a:off x="4412975" y="1790086"/>
              <a:ext cx="1986522" cy="2039838"/>
              <a:chOff x="4412975" y="1790086"/>
              <a:chExt cx="1986522" cy="2039838"/>
            </a:xfrm>
          </p:grpSpPr>
          <p:sp>
            <p:nvSpPr>
              <p:cNvPr id="393" name="Freeform: Shape 392"/>
              <p:cNvSpPr/>
              <p:nvPr/>
            </p:nvSpPr>
            <p:spPr>
              <a:xfrm>
                <a:off x="4412975" y="2656290"/>
                <a:ext cx="1977683" cy="1157882"/>
              </a:xfrm>
              <a:custGeom>
                <a:avLst/>
                <a:gdLst>
                  <a:gd name="connsiteX0" fmla="*/ 0 w 852487"/>
                  <a:gd name="connsiteY0" fmla="*/ 349568 h 499109"/>
                  <a:gd name="connsiteX1" fmla="*/ 258128 w 852487"/>
                  <a:gd name="connsiteY1" fmla="*/ 499110 h 499109"/>
                  <a:gd name="connsiteX2" fmla="*/ 852488 w 852487"/>
                  <a:gd name="connsiteY2" fmla="*/ 155258 h 499109"/>
                  <a:gd name="connsiteX3" fmla="*/ 588645 w 852487"/>
                  <a:gd name="connsiteY3" fmla="*/ 0 h 49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2487" h="499109">
                    <a:moveTo>
                      <a:pt x="0" y="349568"/>
                    </a:moveTo>
                    <a:lnTo>
                      <a:pt x="258128" y="499110"/>
                    </a:lnTo>
                    <a:lnTo>
                      <a:pt x="852488" y="155258"/>
                    </a:lnTo>
                    <a:lnTo>
                      <a:pt x="58864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5564229" y="2813180"/>
                <a:ext cx="198873" cy="225387"/>
              </a:xfrm>
              <a:custGeom>
                <a:avLst/>
                <a:gdLst>
                  <a:gd name="connsiteX0" fmla="*/ 0 w 85725"/>
                  <a:gd name="connsiteY0" fmla="*/ 1905 h 97154"/>
                  <a:gd name="connsiteX1" fmla="*/ 85725 w 85725"/>
                  <a:gd name="connsiteY1" fmla="*/ 0 h 97154"/>
                  <a:gd name="connsiteX2" fmla="*/ 0 w 85725"/>
                  <a:gd name="connsiteY2" fmla="*/ 97155 h 9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97154">
                    <a:moveTo>
                      <a:pt x="0" y="1905"/>
                    </a:moveTo>
                    <a:lnTo>
                      <a:pt x="85725" y="0"/>
                    </a:lnTo>
                    <a:lnTo>
                      <a:pt x="0" y="9715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/>
              <p:cNvSpPr/>
              <p:nvPr/>
            </p:nvSpPr>
            <p:spPr>
              <a:xfrm>
                <a:off x="5400711" y="2565596"/>
                <a:ext cx="492763" cy="632165"/>
              </a:xfrm>
              <a:custGeom>
                <a:avLst/>
                <a:gdLst>
                  <a:gd name="connsiteX0" fmla="*/ 105727 w 212407"/>
                  <a:gd name="connsiteY0" fmla="*/ 14329 h 272497"/>
                  <a:gd name="connsiteX1" fmla="*/ 212408 w 212407"/>
                  <a:gd name="connsiteY1" fmla="*/ 75289 h 272497"/>
                  <a:gd name="connsiteX2" fmla="*/ 106680 w 212407"/>
                  <a:gd name="connsiteY2" fmla="*/ 258169 h 272497"/>
                  <a:gd name="connsiteX3" fmla="*/ 0 w 212407"/>
                  <a:gd name="connsiteY3" fmla="*/ 197209 h 272497"/>
                  <a:gd name="connsiteX4" fmla="*/ 105727 w 212407"/>
                  <a:gd name="connsiteY4" fmla="*/ 14329 h 272497"/>
                  <a:gd name="connsiteX5" fmla="*/ 70485 w 212407"/>
                  <a:gd name="connsiteY5" fmla="*/ 203876 h 272497"/>
                  <a:gd name="connsiteX6" fmla="*/ 156210 w 212407"/>
                  <a:gd name="connsiteY6" fmla="*/ 106721 h 272497"/>
                  <a:gd name="connsiteX7" fmla="*/ 70485 w 212407"/>
                  <a:gd name="connsiteY7" fmla="*/ 108626 h 272497"/>
                  <a:gd name="connsiteX8" fmla="*/ 70485 w 212407"/>
                  <a:gd name="connsiteY8" fmla="*/ 203876 h 272497"/>
                  <a:gd name="connsiteX9" fmla="*/ 70485 w 212407"/>
                  <a:gd name="connsiteY9" fmla="*/ 203876 h 27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2407" h="272497">
                    <a:moveTo>
                      <a:pt x="105727" y="14329"/>
                    </a:moveTo>
                    <a:cubicBezTo>
                      <a:pt x="163830" y="-19009"/>
                      <a:pt x="211455" y="7661"/>
                      <a:pt x="212408" y="75289"/>
                    </a:cubicBezTo>
                    <a:cubicBezTo>
                      <a:pt x="212408" y="142916"/>
                      <a:pt x="165735" y="224831"/>
                      <a:pt x="106680" y="258169"/>
                    </a:cubicBezTo>
                    <a:cubicBezTo>
                      <a:pt x="48577" y="291506"/>
                      <a:pt x="952" y="264836"/>
                      <a:pt x="0" y="197209"/>
                    </a:cubicBezTo>
                    <a:cubicBezTo>
                      <a:pt x="0" y="130534"/>
                      <a:pt x="46672" y="48619"/>
                      <a:pt x="105727" y="14329"/>
                    </a:cubicBezTo>
                    <a:close/>
                    <a:moveTo>
                      <a:pt x="70485" y="203876"/>
                    </a:moveTo>
                    <a:lnTo>
                      <a:pt x="156210" y="106721"/>
                    </a:lnTo>
                    <a:lnTo>
                      <a:pt x="70485" y="108626"/>
                    </a:lnTo>
                    <a:lnTo>
                      <a:pt x="70485" y="203876"/>
                    </a:lnTo>
                    <a:lnTo>
                      <a:pt x="70485" y="203876"/>
                    </a:lnTo>
                    <a:close/>
                  </a:path>
                </a:pathLst>
              </a:custGeom>
              <a:gradFill>
                <a:gsLst>
                  <a:gs pos="1500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/>
              <p:cNvSpPr/>
              <p:nvPr/>
            </p:nvSpPr>
            <p:spPr>
              <a:xfrm>
                <a:off x="4943304" y="1971282"/>
                <a:ext cx="1456193" cy="1858642"/>
              </a:xfrm>
              <a:custGeom>
                <a:avLst/>
                <a:gdLst>
                  <a:gd name="connsiteX0" fmla="*/ 0 w 627697"/>
                  <a:gd name="connsiteY0" fmla="*/ 360998 h 801174"/>
                  <a:gd name="connsiteX1" fmla="*/ 626745 w 627697"/>
                  <a:gd name="connsiteY1" fmla="*/ 0 h 801174"/>
                  <a:gd name="connsiteX2" fmla="*/ 627698 w 627697"/>
                  <a:gd name="connsiteY2" fmla="*/ 428625 h 801174"/>
                  <a:gd name="connsiteX3" fmla="*/ 611505 w 627697"/>
                  <a:gd name="connsiteY3" fmla="*/ 456248 h 801174"/>
                  <a:gd name="connsiteX4" fmla="*/ 17145 w 627697"/>
                  <a:gd name="connsiteY4" fmla="*/ 799148 h 801174"/>
                  <a:gd name="connsiteX5" fmla="*/ 953 w 627697"/>
                  <a:gd name="connsiteY5" fmla="*/ 789623 h 801174"/>
                  <a:gd name="connsiteX6" fmla="*/ 0 w 627697"/>
                  <a:gd name="connsiteY6" fmla="*/ 360998 h 801174"/>
                  <a:gd name="connsiteX7" fmla="*/ 302895 w 627697"/>
                  <a:gd name="connsiteY7" fmla="*/ 514350 h 801174"/>
                  <a:gd name="connsiteX8" fmla="*/ 408623 w 627697"/>
                  <a:gd name="connsiteY8" fmla="*/ 331470 h 801174"/>
                  <a:gd name="connsiteX9" fmla="*/ 301943 w 627697"/>
                  <a:gd name="connsiteY9" fmla="*/ 270510 h 801174"/>
                  <a:gd name="connsiteX10" fmla="*/ 196215 w 627697"/>
                  <a:gd name="connsiteY10" fmla="*/ 453390 h 801174"/>
                  <a:gd name="connsiteX11" fmla="*/ 302895 w 627697"/>
                  <a:gd name="connsiteY11" fmla="*/ 514350 h 801174"/>
                  <a:gd name="connsiteX12" fmla="*/ 302895 w 627697"/>
                  <a:gd name="connsiteY12" fmla="*/ 514350 h 80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7697" h="801174">
                    <a:moveTo>
                      <a:pt x="0" y="360998"/>
                    </a:moveTo>
                    <a:lnTo>
                      <a:pt x="626745" y="0"/>
                    </a:lnTo>
                    <a:lnTo>
                      <a:pt x="627698" y="428625"/>
                    </a:lnTo>
                    <a:cubicBezTo>
                      <a:pt x="627698" y="439103"/>
                      <a:pt x="621030" y="450532"/>
                      <a:pt x="611505" y="456248"/>
                    </a:cubicBezTo>
                    <a:lnTo>
                      <a:pt x="17145" y="799148"/>
                    </a:lnTo>
                    <a:cubicBezTo>
                      <a:pt x="8572" y="803910"/>
                      <a:pt x="953" y="800100"/>
                      <a:pt x="953" y="789623"/>
                    </a:cubicBezTo>
                    <a:lnTo>
                      <a:pt x="0" y="360998"/>
                    </a:lnTo>
                    <a:close/>
                    <a:moveTo>
                      <a:pt x="302895" y="514350"/>
                    </a:moveTo>
                    <a:cubicBezTo>
                      <a:pt x="360998" y="481013"/>
                      <a:pt x="408623" y="399098"/>
                      <a:pt x="408623" y="331470"/>
                    </a:cubicBezTo>
                    <a:cubicBezTo>
                      <a:pt x="408623" y="263843"/>
                      <a:pt x="360998" y="237173"/>
                      <a:pt x="301943" y="270510"/>
                    </a:cubicBezTo>
                    <a:cubicBezTo>
                      <a:pt x="243840" y="303848"/>
                      <a:pt x="196215" y="385763"/>
                      <a:pt x="196215" y="453390"/>
                    </a:cubicBezTo>
                    <a:cubicBezTo>
                      <a:pt x="197168" y="521018"/>
                      <a:pt x="244793" y="547688"/>
                      <a:pt x="302895" y="514350"/>
                    </a:cubicBezTo>
                    <a:lnTo>
                      <a:pt x="302895" y="51435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/>
              <p:cNvSpPr/>
              <p:nvPr/>
            </p:nvSpPr>
            <p:spPr>
              <a:xfrm>
                <a:off x="4907946" y="2786663"/>
                <a:ext cx="50822" cy="1040769"/>
              </a:xfrm>
              <a:custGeom>
                <a:avLst/>
                <a:gdLst>
                  <a:gd name="connsiteX0" fmla="*/ 17145 w 21907"/>
                  <a:gd name="connsiteY0" fmla="*/ 438150 h 448627"/>
                  <a:gd name="connsiteX1" fmla="*/ 16193 w 21907"/>
                  <a:gd name="connsiteY1" fmla="*/ 9525 h 448627"/>
                  <a:gd name="connsiteX2" fmla="*/ 0 w 21907"/>
                  <a:gd name="connsiteY2" fmla="*/ 0 h 448627"/>
                  <a:gd name="connsiteX3" fmla="*/ 953 w 21907"/>
                  <a:gd name="connsiteY3" fmla="*/ 428625 h 448627"/>
                  <a:gd name="connsiteX4" fmla="*/ 5715 w 21907"/>
                  <a:gd name="connsiteY4" fmla="*/ 439103 h 448627"/>
                  <a:gd name="connsiteX5" fmla="*/ 21908 w 21907"/>
                  <a:gd name="connsiteY5" fmla="*/ 448628 h 448627"/>
                  <a:gd name="connsiteX6" fmla="*/ 17145 w 21907"/>
                  <a:gd name="connsiteY6" fmla="*/ 438150 h 4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07" h="448627">
                    <a:moveTo>
                      <a:pt x="17145" y="438150"/>
                    </a:moveTo>
                    <a:lnTo>
                      <a:pt x="16193" y="9525"/>
                    </a:lnTo>
                    <a:lnTo>
                      <a:pt x="0" y="0"/>
                    </a:lnTo>
                    <a:lnTo>
                      <a:pt x="953" y="428625"/>
                    </a:lnTo>
                    <a:cubicBezTo>
                      <a:pt x="953" y="433387"/>
                      <a:pt x="2858" y="437197"/>
                      <a:pt x="5715" y="439103"/>
                    </a:cubicBezTo>
                    <a:cubicBezTo>
                      <a:pt x="11430" y="441960"/>
                      <a:pt x="17145" y="445770"/>
                      <a:pt x="21908" y="448628"/>
                    </a:cubicBezTo>
                    <a:cubicBezTo>
                      <a:pt x="19050" y="446722"/>
                      <a:pt x="17145" y="442912"/>
                      <a:pt x="17145" y="43815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/>
              <p:cNvSpPr/>
              <p:nvPr/>
            </p:nvSpPr>
            <p:spPr>
              <a:xfrm>
                <a:off x="4943304" y="1809689"/>
                <a:ext cx="1453985" cy="999069"/>
              </a:xfrm>
              <a:custGeom>
                <a:avLst/>
                <a:gdLst>
                  <a:gd name="connsiteX0" fmla="*/ 610553 w 626745"/>
                  <a:gd name="connsiteY0" fmla="*/ 2027 h 430652"/>
                  <a:gd name="connsiteX1" fmla="*/ 626745 w 626745"/>
                  <a:gd name="connsiteY1" fmla="*/ 11552 h 430652"/>
                  <a:gd name="connsiteX2" fmla="*/ 626745 w 626745"/>
                  <a:gd name="connsiteY2" fmla="*/ 69655 h 430652"/>
                  <a:gd name="connsiteX3" fmla="*/ 0 w 626745"/>
                  <a:gd name="connsiteY3" fmla="*/ 430652 h 430652"/>
                  <a:gd name="connsiteX4" fmla="*/ 0 w 626745"/>
                  <a:gd name="connsiteY4" fmla="*/ 372550 h 430652"/>
                  <a:gd name="connsiteX5" fmla="*/ 16193 w 626745"/>
                  <a:gd name="connsiteY5" fmla="*/ 344927 h 430652"/>
                  <a:gd name="connsiteX6" fmla="*/ 610553 w 626745"/>
                  <a:gd name="connsiteY6" fmla="*/ 2027 h 430652"/>
                  <a:gd name="connsiteX7" fmla="*/ 83820 w 626745"/>
                  <a:gd name="connsiteY7" fmla="*/ 363025 h 430652"/>
                  <a:gd name="connsiteX8" fmla="*/ 98107 w 626745"/>
                  <a:gd name="connsiteY8" fmla="*/ 338260 h 430652"/>
                  <a:gd name="connsiteX9" fmla="*/ 83820 w 626745"/>
                  <a:gd name="connsiteY9" fmla="*/ 329687 h 430652"/>
                  <a:gd name="connsiteX10" fmla="*/ 69532 w 626745"/>
                  <a:gd name="connsiteY10" fmla="*/ 354452 h 430652"/>
                  <a:gd name="connsiteX11" fmla="*/ 83820 w 626745"/>
                  <a:gd name="connsiteY11" fmla="*/ 363025 h 430652"/>
                  <a:gd name="connsiteX12" fmla="*/ 83820 w 626745"/>
                  <a:gd name="connsiteY12" fmla="*/ 363025 h 430652"/>
                  <a:gd name="connsiteX13" fmla="*/ 45720 w 626745"/>
                  <a:gd name="connsiteY13" fmla="*/ 385885 h 430652"/>
                  <a:gd name="connsiteX14" fmla="*/ 60007 w 626745"/>
                  <a:gd name="connsiteY14" fmla="*/ 361120 h 430652"/>
                  <a:gd name="connsiteX15" fmla="*/ 45720 w 626745"/>
                  <a:gd name="connsiteY15" fmla="*/ 352547 h 430652"/>
                  <a:gd name="connsiteX16" fmla="*/ 31432 w 626745"/>
                  <a:gd name="connsiteY16" fmla="*/ 377312 h 430652"/>
                  <a:gd name="connsiteX17" fmla="*/ 45720 w 626745"/>
                  <a:gd name="connsiteY17" fmla="*/ 385885 h 430652"/>
                  <a:gd name="connsiteX18" fmla="*/ 45720 w 626745"/>
                  <a:gd name="connsiteY18" fmla="*/ 385885 h 430652"/>
                  <a:gd name="connsiteX19" fmla="*/ 122873 w 626745"/>
                  <a:gd name="connsiteY19" fmla="*/ 341117 h 430652"/>
                  <a:gd name="connsiteX20" fmla="*/ 137160 w 626745"/>
                  <a:gd name="connsiteY20" fmla="*/ 316352 h 430652"/>
                  <a:gd name="connsiteX21" fmla="*/ 122873 w 626745"/>
                  <a:gd name="connsiteY21" fmla="*/ 307780 h 430652"/>
                  <a:gd name="connsiteX22" fmla="*/ 108585 w 626745"/>
                  <a:gd name="connsiteY22" fmla="*/ 332545 h 430652"/>
                  <a:gd name="connsiteX23" fmla="*/ 122873 w 626745"/>
                  <a:gd name="connsiteY23" fmla="*/ 341117 h 430652"/>
                  <a:gd name="connsiteX24" fmla="*/ 122873 w 626745"/>
                  <a:gd name="connsiteY24" fmla="*/ 341117 h 43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6745" h="430652">
                    <a:moveTo>
                      <a:pt x="610553" y="2027"/>
                    </a:moveTo>
                    <a:cubicBezTo>
                      <a:pt x="619125" y="-2735"/>
                      <a:pt x="626745" y="1075"/>
                      <a:pt x="626745" y="11552"/>
                    </a:cubicBezTo>
                    <a:lnTo>
                      <a:pt x="626745" y="69655"/>
                    </a:lnTo>
                    <a:lnTo>
                      <a:pt x="0" y="430652"/>
                    </a:lnTo>
                    <a:lnTo>
                      <a:pt x="0" y="372550"/>
                    </a:lnTo>
                    <a:cubicBezTo>
                      <a:pt x="0" y="362072"/>
                      <a:pt x="6668" y="350642"/>
                      <a:pt x="16193" y="344927"/>
                    </a:cubicBezTo>
                    <a:lnTo>
                      <a:pt x="610553" y="2027"/>
                    </a:lnTo>
                    <a:close/>
                    <a:moveTo>
                      <a:pt x="83820" y="363025"/>
                    </a:moveTo>
                    <a:cubicBezTo>
                      <a:pt x="91440" y="358262"/>
                      <a:pt x="98107" y="346832"/>
                      <a:pt x="98107" y="338260"/>
                    </a:cubicBezTo>
                    <a:cubicBezTo>
                      <a:pt x="98107" y="328735"/>
                      <a:pt x="91440" y="324925"/>
                      <a:pt x="83820" y="329687"/>
                    </a:cubicBezTo>
                    <a:cubicBezTo>
                      <a:pt x="76200" y="334450"/>
                      <a:pt x="69532" y="345880"/>
                      <a:pt x="69532" y="354452"/>
                    </a:cubicBezTo>
                    <a:cubicBezTo>
                      <a:pt x="69532" y="363977"/>
                      <a:pt x="76200" y="367787"/>
                      <a:pt x="83820" y="363025"/>
                    </a:cubicBezTo>
                    <a:lnTo>
                      <a:pt x="83820" y="363025"/>
                    </a:lnTo>
                    <a:close/>
                    <a:moveTo>
                      <a:pt x="45720" y="385885"/>
                    </a:moveTo>
                    <a:cubicBezTo>
                      <a:pt x="53340" y="381122"/>
                      <a:pt x="60007" y="369692"/>
                      <a:pt x="60007" y="361120"/>
                    </a:cubicBezTo>
                    <a:cubicBezTo>
                      <a:pt x="60007" y="351595"/>
                      <a:pt x="53340" y="347785"/>
                      <a:pt x="45720" y="352547"/>
                    </a:cubicBezTo>
                    <a:cubicBezTo>
                      <a:pt x="38100" y="357310"/>
                      <a:pt x="31432" y="368740"/>
                      <a:pt x="31432" y="377312"/>
                    </a:cubicBezTo>
                    <a:cubicBezTo>
                      <a:pt x="30480" y="386837"/>
                      <a:pt x="37147" y="390647"/>
                      <a:pt x="45720" y="385885"/>
                    </a:cubicBezTo>
                    <a:lnTo>
                      <a:pt x="45720" y="385885"/>
                    </a:lnTo>
                    <a:close/>
                    <a:moveTo>
                      <a:pt x="122873" y="341117"/>
                    </a:moveTo>
                    <a:cubicBezTo>
                      <a:pt x="130493" y="336355"/>
                      <a:pt x="137160" y="324925"/>
                      <a:pt x="137160" y="316352"/>
                    </a:cubicBezTo>
                    <a:cubicBezTo>
                      <a:pt x="137160" y="306827"/>
                      <a:pt x="130493" y="303017"/>
                      <a:pt x="122873" y="307780"/>
                    </a:cubicBezTo>
                    <a:cubicBezTo>
                      <a:pt x="115252" y="312542"/>
                      <a:pt x="108585" y="323972"/>
                      <a:pt x="108585" y="332545"/>
                    </a:cubicBezTo>
                    <a:cubicBezTo>
                      <a:pt x="108585" y="342070"/>
                      <a:pt x="114300" y="345880"/>
                      <a:pt x="122873" y="341117"/>
                    </a:cubicBezTo>
                    <a:lnTo>
                      <a:pt x="122873" y="341117"/>
                    </a:lnTo>
                    <a:close/>
                  </a:path>
                </a:pathLst>
              </a:custGeom>
              <a:solidFill>
                <a:srgbClr val="A9D6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/>
              <p:cNvSpPr/>
              <p:nvPr/>
            </p:nvSpPr>
            <p:spPr>
              <a:xfrm>
                <a:off x="5195210" y="2518952"/>
                <a:ext cx="66291" cy="86852"/>
              </a:xfrm>
              <a:custGeom>
                <a:avLst/>
                <a:gdLst>
                  <a:gd name="connsiteX0" fmla="*/ 14288 w 28575"/>
                  <a:gd name="connsiteY0" fmla="*/ 2050 h 37438"/>
                  <a:gd name="connsiteX1" fmla="*/ 28575 w 28575"/>
                  <a:gd name="connsiteY1" fmla="*/ 10623 h 37438"/>
                  <a:gd name="connsiteX2" fmla="*/ 14288 w 28575"/>
                  <a:gd name="connsiteY2" fmla="*/ 35388 h 37438"/>
                  <a:gd name="connsiteX3" fmla="*/ 0 w 28575"/>
                  <a:gd name="connsiteY3" fmla="*/ 26815 h 37438"/>
                  <a:gd name="connsiteX4" fmla="*/ 14288 w 28575"/>
                  <a:gd name="connsiteY4" fmla="*/ 2050 h 3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7438">
                    <a:moveTo>
                      <a:pt x="14288" y="2050"/>
                    </a:moveTo>
                    <a:cubicBezTo>
                      <a:pt x="21907" y="-2712"/>
                      <a:pt x="28575" y="1098"/>
                      <a:pt x="28575" y="10623"/>
                    </a:cubicBezTo>
                    <a:cubicBezTo>
                      <a:pt x="28575" y="20148"/>
                      <a:pt x="21907" y="30625"/>
                      <a:pt x="14288" y="35388"/>
                    </a:cubicBezTo>
                    <a:cubicBezTo>
                      <a:pt x="6667" y="40150"/>
                      <a:pt x="0" y="36340"/>
                      <a:pt x="0" y="26815"/>
                    </a:cubicBezTo>
                    <a:cubicBezTo>
                      <a:pt x="0" y="18243"/>
                      <a:pt x="5715" y="6813"/>
                      <a:pt x="14288" y="2050"/>
                    </a:cubicBezTo>
                    <a:close/>
                  </a:path>
                </a:pathLst>
              </a:custGeom>
              <a:solidFill>
                <a:srgbClr val="5FB7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/>
              <p:cNvSpPr/>
              <p:nvPr/>
            </p:nvSpPr>
            <p:spPr>
              <a:xfrm>
                <a:off x="5104611" y="2569774"/>
                <a:ext cx="66291" cy="86852"/>
              </a:xfrm>
              <a:custGeom>
                <a:avLst/>
                <a:gdLst>
                  <a:gd name="connsiteX0" fmla="*/ 14288 w 28575"/>
                  <a:gd name="connsiteY0" fmla="*/ 2050 h 37438"/>
                  <a:gd name="connsiteX1" fmla="*/ 28575 w 28575"/>
                  <a:gd name="connsiteY1" fmla="*/ 10623 h 37438"/>
                  <a:gd name="connsiteX2" fmla="*/ 14288 w 28575"/>
                  <a:gd name="connsiteY2" fmla="*/ 35388 h 37438"/>
                  <a:gd name="connsiteX3" fmla="*/ 0 w 28575"/>
                  <a:gd name="connsiteY3" fmla="*/ 26815 h 37438"/>
                  <a:gd name="connsiteX4" fmla="*/ 14288 w 28575"/>
                  <a:gd name="connsiteY4" fmla="*/ 2050 h 3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7438">
                    <a:moveTo>
                      <a:pt x="14288" y="2050"/>
                    </a:moveTo>
                    <a:cubicBezTo>
                      <a:pt x="21907" y="-2712"/>
                      <a:pt x="28575" y="1098"/>
                      <a:pt x="28575" y="10623"/>
                    </a:cubicBezTo>
                    <a:cubicBezTo>
                      <a:pt x="28575" y="20148"/>
                      <a:pt x="21907" y="30625"/>
                      <a:pt x="14288" y="35388"/>
                    </a:cubicBezTo>
                    <a:cubicBezTo>
                      <a:pt x="6668" y="40150"/>
                      <a:pt x="0" y="36340"/>
                      <a:pt x="0" y="26815"/>
                    </a:cubicBezTo>
                    <a:cubicBezTo>
                      <a:pt x="0" y="18243"/>
                      <a:pt x="6668" y="6813"/>
                      <a:pt x="14288" y="2050"/>
                    </a:cubicBezTo>
                    <a:close/>
                  </a:path>
                </a:pathLst>
              </a:custGeom>
              <a:solidFill>
                <a:srgbClr val="5FB7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/>
              <p:cNvSpPr/>
              <p:nvPr/>
            </p:nvSpPr>
            <p:spPr>
              <a:xfrm>
                <a:off x="5016012" y="2622807"/>
                <a:ext cx="66500" cy="86852"/>
              </a:xfrm>
              <a:custGeom>
                <a:avLst/>
                <a:gdLst>
                  <a:gd name="connsiteX0" fmla="*/ 14378 w 28665"/>
                  <a:gd name="connsiteY0" fmla="*/ 2050 h 37438"/>
                  <a:gd name="connsiteX1" fmla="*/ 28666 w 28665"/>
                  <a:gd name="connsiteY1" fmla="*/ 10623 h 37438"/>
                  <a:gd name="connsiteX2" fmla="*/ 14378 w 28665"/>
                  <a:gd name="connsiteY2" fmla="*/ 35388 h 37438"/>
                  <a:gd name="connsiteX3" fmla="*/ 91 w 28665"/>
                  <a:gd name="connsiteY3" fmla="*/ 26815 h 37438"/>
                  <a:gd name="connsiteX4" fmla="*/ 14378 w 28665"/>
                  <a:gd name="connsiteY4" fmla="*/ 2050 h 3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5" h="37438">
                    <a:moveTo>
                      <a:pt x="14378" y="2050"/>
                    </a:moveTo>
                    <a:cubicBezTo>
                      <a:pt x="21998" y="-2712"/>
                      <a:pt x="28666" y="1098"/>
                      <a:pt x="28666" y="10623"/>
                    </a:cubicBezTo>
                    <a:cubicBezTo>
                      <a:pt x="28666" y="20148"/>
                      <a:pt x="21998" y="30625"/>
                      <a:pt x="14378" y="35388"/>
                    </a:cubicBezTo>
                    <a:cubicBezTo>
                      <a:pt x="6758" y="40150"/>
                      <a:pt x="91" y="36340"/>
                      <a:pt x="91" y="26815"/>
                    </a:cubicBezTo>
                    <a:cubicBezTo>
                      <a:pt x="-862" y="17290"/>
                      <a:pt x="5806" y="6813"/>
                      <a:pt x="14378" y="2050"/>
                    </a:cubicBezTo>
                    <a:close/>
                  </a:path>
                </a:pathLst>
              </a:custGeom>
              <a:solidFill>
                <a:srgbClr val="5FB7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/>
              <p:cNvSpPr/>
              <p:nvPr/>
            </p:nvSpPr>
            <p:spPr>
              <a:xfrm>
                <a:off x="4905738" y="2651870"/>
                <a:ext cx="37564" cy="156888"/>
              </a:xfrm>
              <a:custGeom>
                <a:avLst/>
                <a:gdLst>
                  <a:gd name="connsiteX0" fmla="*/ 16193 w 16192"/>
                  <a:gd name="connsiteY0" fmla="*/ 67628 h 67627"/>
                  <a:gd name="connsiteX1" fmla="*/ 0 w 16192"/>
                  <a:gd name="connsiteY1" fmla="*/ 58103 h 67627"/>
                  <a:gd name="connsiteX2" fmla="*/ 0 w 16192"/>
                  <a:gd name="connsiteY2" fmla="*/ 0 h 67627"/>
                  <a:gd name="connsiteX3" fmla="*/ 16193 w 16192"/>
                  <a:gd name="connsiteY3" fmla="*/ 9525 h 6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" h="67627">
                    <a:moveTo>
                      <a:pt x="16193" y="67628"/>
                    </a:moveTo>
                    <a:lnTo>
                      <a:pt x="0" y="58103"/>
                    </a:lnTo>
                    <a:lnTo>
                      <a:pt x="0" y="0"/>
                    </a:lnTo>
                    <a:lnTo>
                      <a:pt x="16193" y="9525"/>
                    </a:lnTo>
                    <a:close/>
                  </a:path>
                </a:pathLst>
              </a:custGeom>
              <a:solidFill>
                <a:srgbClr val="5FB7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/>
              <p:cNvSpPr/>
              <p:nvPr/>
            </p:nvSpPr>
            <p:spPr>
              <a:xfrm>
                <a:off x="4907946" y="1790086"/>
                <a:ext cx="1476079" cy="883879"/>
              </a:xfrm>
              <a:custGeom>
                <a:avLst/>
                <a:gdLst>
                  <a:gd name="connsiteX0" fmla="*/ 628650 w 636269"/>
                  <a:gd name="connsiteY0" fmla="*/ 9525 h 380999"/>
                  <a:gd name="connsiteX1" fmla="*/ 631508 w 636269"/>
                  <a:gd name="connsiteY1" fmla="*/ 8573 h 380999"/>
                  <a:gd name="connsiteX2" fmla="*/ 631508 w 636269"/>
                  <a:gd name="connsiteY2" fmla="*/ 8573 h 380999"/>
                  <a:gd name="connsiteX3" fmla="*/ 634365 w 636269"/>
                  <a:gd name="connsiteY3" fmla="*/ 8573 h 380999"/>
                  <a:gd name="connsiteX4" fmla="*/ 634365 w 636269"/>
                  <a:gd name="connsiteY4" fmla="*/ 8573 h 380999"/>
                  <a:gd name="connsiteX5" fmla="*/ 636270 w 636269"/>
                  <a:gd name="connsiteY5" fmla="*/ 9525 h 380999"/>
                  <a:gd name="connsiteX6" fmla="*/ 636270 w 636269"/>
                  <a:gd name="connsiteY6" fmla="*/ 9525 h 380999"/>
                  <a:gd name="connsiteX7" fmla="*/ 620078 w 636269"/>
                  <a:gd name="connsiteY7" fmla="*/ 0 h 380999"/>
                  <a:gd name="connsiteX8" fmla="*/ 619125 w 636269"/>
                  <a:gd name="connsiteY8" fmla="*/ 0 h 380999"/>
                  <a:gd name="connsiteX9" fmla="*/ 618173 w 636269"/>
                  <a:gd name="connsiteY9" fmla="*/ 0 h 380999"/>
                  <a:gd name="connsiteX10" fmla="*/ 617220 w 636269"/>
                  <a:gd name="connsiteY10" fmla="*/ 0 h 380999"/>
                  <a:gd name="connsiteX11" fmla="*/ 617220 w 636269"/>
                  <a:gd name="connsiteY11" fmla="*/ 0 h 380999"/>
                  <a:gd name="connsiteX12" fmla="*/ 617220 w 636269"/>
                  <a:gd name="connsiteY12" fmla="*/ 0 h 380999"/>
                  <a:gd name="connsiteX13" fmla="*/ 616268 w 636269"/>
                  <a:gd name="connsiteY13" fmla="*/ 0 h 380999"/>
                  <a:gd name="connsiteX14" fmla="*/ 615315 w 636269"/>
                  <a:gd name="connsiteY14" fmla="*/ 0 h 380999"/>
                  <a:gd name="connsiteX15" fmla="*/ 615315 w 636269"/>
                  <a:gd name="connsiteY15" fmla="*/ 0 h 380999"/>
                  <a:gd name="connsiteX16" fmla="*/ 615315 w 636269"/>
                  <a:gd name="connsiteY16" fmla="*/ 0 h 380999"/>
                  <a:gd name="connsiteX17" fmla="*/ 614363 w 636269"/>
                  <a:gd name="connsiteY17" fmla="*/ 0 h 380999"/>
                  <a:gd name="connsiteX18" fmla="*/ 613410 w 636269"/>
                  <a:gd name="connsiteY18" fmla="*/ 0 h 380999"/>
                  <a:gd name="connsiteX19" fmla="*/ 612458 w 636269"/>
                  <a:gd name="connsiteY19" fmla="*/ 0 h 380999"/>
                  <a:gd name="connsiteX20" fmla="*/ 611505 w 636269"/>
                  <a:gd name="connsiteY20" fmla="*/ 0 h 380999"/>
                  <a:gd name="connsiteX21" fmla="*/ 610553 w 636269"/>
                  <a:gd name="connsiteY21" fmla="*/ 0 h 380999"/>
                  <a:gd name="connsiteX22" fmla="*/ 608648 w 636269"/>
                  <a:gd name="connsiteY22" fmla="*/ 953 h 380999"/>
                  <a:gd name="connsiteX23" fmla="*/ 15240 w 636269"/>
                  <a:gd name="connsiteY23" fmla="*/ 343853 h 380999"/>
                  <a:gd name="connsiteX24" fmla="*/ 12383 w 636269"/>
                  <a:gd name="connsiteY24" fmla="*/ 345758 h 380999"/>
                  <a:gd name="connsiteX25" fmla="*/ 11430 w 636269"/>
                  <a:gd name="connsiteY25" fmla="*/ 346710 h 380999"/>
                  <a:gd name="connsiteX26" fmla="*/ 10478 w 636269"/>
                  <a:gd name="connsiteY26" fmla="*/ 347663 h 380999"/>
                  <a:gd name="connsiteX27" fmla="*/ 9525 w 636269"/>
                  <a:gd name="connsiteY27" fmla="*/ 348615 h 380999"/>
                  <a:gd name="connsiteX28" fmla="*/ 8572 w 636269"/>
                  <a:gd name="connsiteY28" fmla="*/ 349568 h 380999"/>
                  <a:gd name="connsiteX29" fmla="*/ 7620 w 636269"/>
                  <a:gd name="connsiteY29" fmla="*/ 350520 h 380999"/>
                  <a:gd name="connsiteX30" fmla="*/ 6668 w 636269"/>
                  <a:gd name="connsiteY30" fmla="*/ 352425 h 380999"/>
                  <a:gd name="connsiteX31" fmla="*/ 6668 w 636269"/>
                  <a:gd name="connsiteY31" fmla="*/ 353378 h 380999"/>
                  <a:gd name="connsiteX32" fmla="*/ 6668 w 636269"/>
                  <a:gd name="connsiteY32" fmla="*/ 353378 h 380999"/>
                  <a:gd name="connsiteX33" fmla="*/ 6668 w 636269"/>
                  <a:gd name="connsiteY33" fmla="*/ 354330 h 380999"/>
                  <a:gd name="connsiteX34" fmla="*/ 5715 w 636269"/>
                  <a:gd name="connsiteY34" fmla="*/ 355283 h 380999"/>
                  <a:gd name="connsiteX35" fmla="*/ 4763 w 636269"/>
                  <a:gd name="connsiteY35" fmla="*/ 356235 h 380999"/>
                  <a:gd name="connsiteX36" fmla="*/ 4763 w 636269"/>
                  <a:gd name="connsiteY36" fmla="*/ 356235 h 380999"/>
                  <a:gd name="connsiteX37" fmla="*/ 4763 w 636269"/>
                  <a:gd name="connsiteY37" fmla="*/ 356235 h 380999"/>
                  <a:gd name="connsiteX38" fmla="*/ 3810 w 636269"/>
                  <a:gd name="connsiteY38" fmla="*/ 357188 h 380999"/>
                  <a:gd name="connsiteX39" fmla="*/ 2858 w 636269"/>
                  <a:gd name="connsiteY39" fmla="*/ 358140 h 380999"/>
                  <a:gd name="connsiteX40" fmla="*/ 1905 w 636269"/>
                  <a:gd name="connsiteY40" fmla="*/ 359093 h 380999"/>
                  <a:gd name="connsiteX41" fmla="*/ 1905 w 636269"/>
                  <a:gd name="connsiteY41" fmla="*/ 359093 h 380999"/>
                  <a:gd name="connsiteX42" fmla="*/ 1905 w 636269"/>
                  <a:gd name="connsiteY42" fmla="*/ 359093 h 380999"/>
                  <a:gd name="connsiteX43" fmla="*/ 953 w 636269"/>
                  <a:gd name="connsiteY43" fmla="*/ 360045 h 380999"/>
                  <a:gd name="connsiteX44" fmla="*/ 0 w 636269"/>
                  <a:gd name="connsiteY44" fmla="*/ 361950 h 380999"/>
                  <a:gd name="connsiteX45" fmla="*/ 0 w 636269"/>
                  <a:gd name="connsiteY45" fmla="*/ 362903 h 380999"/>
                  <a:gd name="connsiteX46" fmla="*/ 0 w 636269"/>
                  <a:gd name="connsiteY46" fmla="*/ 362903 h 380999"/>
                  <a:gd name="connsiteX47" fmla="*/ 0 w 636269"/>
                  <a:gd name="connsiteY47" fmla="*/ 363855 h 380999"/>
                  <a:gd name="connsiteX48" fmla="*/ 0 w 636269"/>
                  <a:gd name="connsiteY48" fmla="*/ 365760 h 380999"/>
                  <a:gd name="connsiteX49" fmla="*/ 0 w 636269"/>
                  <a:gd name="connsiteY49" fmla="*/ 366713 h 380999"/>
                  <a:gd name="connsiteX50" fmla="*/ 0 w 636269"/>
                  <a:gd name="connsiteY50" fmla="*/ 367665 h 380999"/>
                  <a:gd name="connsiteX51" fmla="*/ 0 w 636269"/>
                  <a:gd name="connsiteY51" fmla="*/ 368618 h 380999"/>
                  <a:gd name="connsiteX52" fmla="*/ 0 w 636269"/>
                  <a:gd name="connsiteY52" fmla="*/ 371475 h 380999"/>
                  <a:gd name="connsiteX53" fmla="*/ 16193 w 636269"/>
                  <a:gd name="connsiteY53" fmla="*/ 381000 h 380999"/>
                  <a:gd name="connsiteX54" fmla="*/ 16193 w 636269"/>
                  <a:gd name="connsiteY54" fmla="*/ 377190 h 380999"/>
                  <a:gd name="connsiteX55" fmla="*/ 16193 w 636269"/>
                  <a:gd name="connsiteY55" fmla="*/ 376238 h 380999"/>
                  <a:gd name="connsiteX56" fmla="*/ 17145 w 636269"/>
                  <a:gd name="connsiteY56" fmla="*/ 372428 h 380999"/>
                  <a:gd name="connsiteX57" fmla="*/ 17145 w 636269"/>
                  <a:gd name="connsiteY57" fmla="*/ 372428 h 380999"/>
                  <a:gd name="connsiteX58" fmla="*/ 18097 w 636269"/>
                  <a:gd name="connsiteY58" fmla="*/ 368618 h 380999"/>
                  <a:gd name="connsiteX59" fmla="*/ 18097 w 636269"/>
                  <a:gd name="connsiteY59" fmla="*/ 368618 h 380999"/>
                  <a:gd name="connsiteX60" fmla="*/ 20003 w 636269"/>
                  <a:gd name="connsiteY60" fmla="*/ 364808 h 380999"/>
                  <a:gd name="connsiteX61" fmla="*/ 20003 w 636269"/>
                  <a:gd name="connsiteY61" fmla="*/ 364808 h 380999"/>
                  <a:gd name="connsiteX62" fmla="*/ 21908 w 636269"/>
                  <a:gd name="connsiteY62" fmla="*/ 360998 h 380999"/>
                  <a:gd name="connsiteX63" fmla="*/ 21908 w 636269"/>
                  <a:gd name="connsiteY63" fmla="*/ 360998 h 380999"/>
                  <a:gd name="connsiteX64" fmla="*/ 23813 w 636269"/>
                  <a:gd name="connsiteY64" fmla="*/ 358140 h 380999"/>
                  <a:gd name="connsiteX65" fmla="*/ 24765 w 636269"/>
                  <a:gd name="connsiteY65" fmla="*/ 357188 h 380999"/>
                  <a:gd name="connsiteX66" fmla="*/ 26670 w 636269"/>
                  <a:gd name="connsiteY66" fmla="*/ 355283 h 380999"/>
                  <a:gd name="connsiteX67" fmla="*/ 27622 w 636269"/>
                  <a:gd name="connsiteY67" fmla="*/ 354330 h 380999"/>
                  <a:gd name="connsiteX68" fmla="*/ 30480 w 636269"/>
                  <a:gd name="connsiteY68" fmla="*/ 352425 h 380999"/>
                  <a:gd name="connsiteX69" fmla="*/ 624840 w 636269"/>
                  <a:gd name="connsiteY69" fmla="*/ 9525 h 380999"/>
                  <a:gd name="connsiteX70" fmla="*/ 628650 w 636269"/>
                  <a:gd name="connsiteY70" fmla="*/ 9525 h 380999"/>
                  <a:gd name="connsiteX71" fmla="*/ 628650 w 636269"/>
                  <a:gd name="connsiteY71" fmla="*/ 9525 h 38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36269" h="380999">
                    <a:moveTo>
                      <a:pt x="628650" y="9525"/>
                    </a:moveTo>
                    <a:cubicBezTo>
                      <a:pt x="629603" y="8573"/>
                      <a:pt x="630555" y="8573"/>
                      <a:pt x="631508" y="8573"/>
                    </a:cubicBezTo>
                    <a:cubicBezTo>
                      <a:pt x="631508" y="8573"/>
                      <a:pt x="631508" y="8573"/>
                      <a:pt x="631508" y="8573"/>
                    </a:cubicBezTo>
                    <a:cubicBezTo>
                      <a:pt x="632460" y="8573"/>
                      <a:pt x="633413" y="8573"/>
                      <a:pt x="634365" y="8573"/>
                    </a:cubicBezTo>
                    <a:cubicBezTo>
                      <a:pt x="634365" y="8573"/>
                      <a:pt x="634365" y="8573"/>
                      <a:pt x="634365" y="8573"/>
                    </a:cubicBezTo>
                    <a:cubicBezTo>
                      <a:pt x="635318" y="8573"/>
                      <a:pt x="636270" y="8573"/>
                      <a:pt x="636270" y="9525"/>
                    </a:cubicBezTo>
                    <a:cubicBezTo>
                      <a:pt x="636270" y="9525"/>
                      <a:pt x="636270" y="9525"/>
                      <a:pt x="636270" y="9525"/>
                    </a:cubicBezTo>
                    <a:lnTo>
                      <a:pt x="620078" y="0"/>
                    </a:lnTo>
                    <a:cubicBezTo>
                      <a:pt x="620078" y="0"/>
                      <a:pt x="619125" y="0"/>
                      <a:pt x="619125" y="0"/>
                    </a:cubicBezTo>
                    <a:cubicBezTo>
                      <a:pt x="619125" y="0"/>
                      <a:pt x="618173" y="0"/>
                      <a:pt x="618173" y="0"/>
                    </a:cubicBezTo>
                    <a:cubicBezTo>
                      <a:pt x="618173" y="0"/>
                      <a:pt x="618173" y="0"/>
                      <a:pt x="617220" y="0"/>
                    </a:cubicBezTo>
                    <a:cubicBezTo>
                      <a:pt x="617220" y="0"/>
                      <a:pt x="617220" y="0"/>
                      <a:pt x="617220" y="0"/>
                    </a:cubicBezTo>
                    <a:cubicBezTo>
                      <a:pt x="617220" y="0"/>
                      <a:pt x="617220" y="0"/>
                      <a:pt x="617220" y="0"/>
                    </a:cubicBezTo>
                    <a:cubicBezTo>
                      <a:pt x="617220" y="0"/>
                      <a:pt x="616268" y="0"/>
                      <a:pt x="616268" y="0"/>
                    </a:cubicBezTo>
                    <a:cubicBezTo>
                      <a:pt x="616268" y="0"/>
                      <a:pt x="615315" y="0"/>
                      <a:pt x="615315" y="0"/>
                    </a:cubicBezTo>
                    <a:cubicBezTo>
                      <a:pt x="615315" y="0"/>
                      <a:pt x="615315" y="0"/>
                      <a:pt x="615315" y="0"/>
                    </a:cubicBezTo>
                    <a:cubicBezTo>
                      <a:pt x="615315" y="0"/>
                      <a:pt x="615315" y="0"/>
                      <a:pt x="615315" y="0"/>
                    </a:cubicBezTo>
                    <a:cubicBezTo>
                      <a:pt x="615315" y="0"/>
                      <a:pt x="615315" y="0"/>
                      <a:pt x="614363" y="0"/>
                    </a:cubicBezTo>
                    <a:cubicBezTo>
                      <a:pt x="614363" y="0"/>
                      <a:pt x="613410" y="0"/>
                      <a:pt x="613410" y="0"/>
                    </a:cubicBezTo>
                    <a:cubicBezTo>
                      <a:pt x="613410" y="0"/>
                      <a:pt x="613410" y="0"/>
                      <a:pt x="612458" y="0"/>
                    </a:cubicBezTo>
                    <a:cubicBezTo>
                      <a:pt x="612458" y="0"/>
                      <a:pt x="612458" y="0"/>
                      <a:pt x="611505" y="0"/>
                    </a:cubicBezTo>
                    <a:cubicBezTo>
                      <a:pt x="611505" y="0"/>
                      <a:pt x="611505" y="0"/>
                      <a:pt x="610553" y="0"/>
                    </a:cubicBezTo>
                    <a:cubicBezTo>
                      <a:pt x="609600" y="0"/>
                      <a:pt x="608648" y="953"/>
                      <a:pt x="608648" y="953"/>
                    </a:cubicBezTo>
                    <a:lnTo>
                      <a:pt x="15240" y="343853"/>
                    </a:lnTo>
                    <a:cubicBezTo>
                      <a:pt x="14288" y="344805"/>
                      <a:pt x="13335" y="344805"/>
                      <a:pt x="12383" y="345758"/>
                    </a:cubicBezTo>
                    <a:cubicBezTo>
                      <a:pt x="12383" y="345758"/>
                      <a:pt x="11430" y="346710"/>
                      <a:pt x="11430" y="346710"/>
                    </a:cubicBezTo>
                    <a:cubicBezTo>
                      <a:pt x="11430" y="346710"/>
                      <a:pt x="10478" y="347663"/>
                      <a:pt x="10478" y="347663"/>
                    </a:cubicBezTo>
                    <a:cubicBezTo>
                      <a:pt x="10478" y="347663"/>
                      <a:pt x="10478" y="347663"/>
                      <a:pt x="9525" y="348615"/>
                    </a:cubicBezTo>
                    <a:cubicBezTo>
                      <a:pt x="9525" y="348615"/>
                      <a:pt x="9525" y="348615"/>
                      <a:pt x="8572" y="349568"/>
                    </a:cubicBezTo>
                    <a:cubicBezTo>
                      <a:pt x="8572" y="349568"/>
                      <a:pt x="8572" y="349568"/>
                      <a:pt x="7620" y="350520"/>
                    </a:cubicBezTo>
                    <a:cubicBezTo>
                      <a:pt x="7620" y="351473"/>
                      <a:pt x="6668" y="351473"/>
                      <a:pt x="6668" y="352425"/>
                    </a:cubicBezTo>
                    <a:cubicBezTo>
                      <a:pt x="6668" y="352425"/>
                      <a:pt x="6668" y="352425"/>
                      <a:pt x="6668" y="353378"/>
                    </a:cubicBezTo>
                    <a:cubicBezTo>
                      <a:pt x="6668" y="353378"/>
                      <a:pt x="6668" y="353378"/>
                      <a:pt x="6668" y="353378"/>
                    </a:cubicBezTo>
                    <a:cubicBezTo>
                      <a:pt x="6668" y="353378"/>
                      <a:pt x="6668" y="353378"/>
                      <a:pt x="6668" y="354330"/>
                    </a:cubicBezTo>
                    <a:cubicBezTo>
                      <a:pt x="6668" y="354330"/>
                      <a:pt x="5715" y="355283"/>
                      <a:pt x="5715" y="355283"/>
                    </a:cubicBezTo>
                    <a:cubicBezTo>
                      <a:pt x="5715" y="355283"/>
                      <a:pt x="4763" y="356235"/>
                      <a:pt x="4763" y="356235"/>
                    </a:cubicBezTo>
                    <a:cubicBezTo>
                      <a:pt x="4763" y="356235"/>
                      <a:pt x="4763" y="356235"/>
                      <a:pt x="4763" y="356235"/>
                    </a:cubicBezTo>
                    <a:cubicBezTo>
                      <a:pt x="4763" y="356235"/>
                      <a:pt x="4763" y="356235"/>
                      <a:pt x="4763" y="356235"/>
                    </a:cubicBezTo>
                    <a:cubicBezTo>
                      <a:pt x="4763" y="356235"/>
                      <a:pt x="4763" y="357188"/>
                      <a:pt x="3810" y="357188"/>
                    </a:cubicBezTo>
                    <a:cubicBezTo>
                      <a:pt x="3810" y="357188"/>
                      <a:pt x="3810" y="358140"/>
                      <a:pt x="2858" y="358140"/>
                    </a:cubicBezTo>
                    <a:cubicBezTo>
                      <a:pt x="2858" y="358140"/>
                      <a:pt x="2858" y="359093"/>
                      <a:pt x="1905" y="359093"/>
                    </a:cubicBezTo>
                    <a:cubicBezTo>
                      <a:pt x="1905" y="359093"/>
                      <a:pt x="1905" y="359093"/>
                      <a:pt x="1905" y="359093"/>
                    </a:cubicBezTo>
                    <a:cubicBezTo>
                      <a:pt x="1905" y="359093"/>
                      <a:pt x="1905" y="359093"/>
                      <a:pt x="1905" y="359093"/>
                    </a:cubicBezTo>
                    <a:cubicBezTo>
                      <a:pt x="1905" y="359093"/>
                      <a:pt x="1905" y="360045"/>
                      <a:pt x="953" y="360045"/>
                    </a:cubicBezTo>
                    <a:cubicBezTo>
                      <a:pt x="953" y="360998"/>
                      <a:pt x="953" y="360998"/>
                      <a:pt x="0" y="361950"/>
                    </a:cubicBezTo>
                    <a:cubicBezTo>
                      <a:pt x="0" y="361950"/>
                      <a:pt x="0" y="362903"/>
                      <a:pt x="0" y="362903"/>
                    </a:cubicBezTo>
                    <a:cubicBezTo>
                      <a:pt x="0" y="362903"/>
                      <a:pt x="0" y="362903"/>
                      <a:pt x="0" y="362903"/>
                    </a:cubicBezTo>
                    <a:cubicBezTo>
                      <a:pt x="0" y="362903"/>
                      <a:pt x="0" y="362903"/>
                      <a:pt x="0" y="363855"/>
                    </a:cubicBezTo>
                    <a:cubicBezTo>
                      <a:pt x="0" y="364808"/>
                      <a:pt x="0" y="364808"/>
                      <a:pt x="0" y="365760"/>
                    </a:cubicBezTo>
                    <a:cubicBezTo>
                      <a:pt x="0" y="365760"/>
                      <a:pt x="0" y="366713"/>
                      <a:pt x="0" y="366713"/>
                    </a:cubicBezTo>
                    <a:cubicBezTo>
                      <a:pt x="0" y="366713"/>
                      <a:pt x="0" y="366713"/>
                      <a:pt x="0" y="367665"/>
                    </a:cubicBezTo>
                    <a:cubicBezTo>
                      <a:pt x="0" y="367665"/>
                      <a:pt x="0" y="367665"/>
                      <a:pt x="0" y="368618"/>
                    </a:cubicBezTo>
                    <a:cubicBezTo>
                      <a:pt x="0" y="369570"/>
                      <a:pt x="0" y="370523"/>
                      <a:pt x="0" y="371475"/>
                    </a:cubicBezTo>
                    <a:lnTo>
                      <a:pt x="16193" y="381000"/>
                    </a:lnTo>
                    <a:cubicBezTo>
                      <a:pt x="16193" y="380048"/>
                      <a:pt x="16193" y="378143"/>
                      <a:pt x="16193" y="377190"/>
                    </a:cubicBezTo>
                    <a:cubicBezTo>
                      <a:pt x="16193" y="377190"/>
                      <a:pt x="16193" y="377190"/>
                      <a:pt x="16193" y="376238"/>
                    </a:cubicBezTo>
                    <a:cubicBezTo>
                      <a:pt x="16193" y="375285"/>
                      <a:pt x="16193" y="374333"/>
                      <a:pt x="17145" y="372428"/>
                    </a:cubicBezTo>
                    <a:cubicBezTo>
                      <a:pt x="17145" y="372428"/>
                      <a:pt x="17145" y="372428"/>
                      <a:pt x="17145" y="372428"/>
                    </a:cubicBezTo>
                    <a:cubicBezTo>
                      <a:pt x="17145" y="371475"/>
                      <a:pt x="18097" y="369570"/>
                      <a:pt x="18097" y="368618"/>
                    </a:cubicBezTo>
                    <a:cubicBezTo>
                      <a:pt x="18097" y="368618"/>
                      <a:pt x="18097" y="368618"/>
                      <a:pt x="18097" y="368618"/>
                    </a:cubicBezTo>
                    <a:cubicBezTo>
                      <a:pt x="19050" y="367665"/>
                      <a:pt x="19050" y="365760"/>
                      <a:pt x="20003" y="364808"/>
                    </a:cubicBezTo>
                    <a:cubicBezTo>
                      <a:pt x="20003" y="364808"/>
                      <a:pt x="20003" y="364808"/>
                      <a:pt x="20003" y="364808"/>
                    </a:cubicBezTo>
                    <a:cubicBezTo>
                      <a:pt x="20955" y="363855"/>
                      <a:pt x="20955" y="362903"/>
                      <a:pt x="21908" y="360998"/>
                    </a:cubicBezTo>
                    <a:cubicBezTo>
                      <a:pt x="21908" y="360998"/>
                      <a:pt x="21908" y="360998"/>
                      <a:pt x="21908" y="360998"/>
                    </a:cubicBezTo>
                    <a:cubicBezTo>
                      <a:pt x="22860" y="360045"/>
                      <a:pt x="23813" y="359093"/>
                      <a:pt x="23813" y="358140"/>
                    </a:cubicBezTo>
                    <a:cubicBezTo>
                      <a:pt x="23813" y="358140"/>
                      <a:pt x="23813" y="358140"/>
                      <a:pt x="24765" y="357188"/>
                    </a:cubicBezTo>
                    <a:cubicBezTo>
                      <a:pt x="25718" y="356235"/>
                      <a:pt x="25718" y="356235"/>
                      <a:pt x="26670" y="355283"/>
                    </a:cubicBezTo>
                    <a:cubicBezTo>
                      <a:pt x="26670" y="355283"/>
                      <a:pt x="27622" y="354330"/>
                      <a:pt x="27622" y="354330"/>
                    </a:cubicBezTo>
                    <a:cubicBezTo>
                      <a:pt x="28575" y="353378"/>
                      <a:pt x="29528" y="352425"/>
                      <a:pt x="30480" y="352425"/>
                    </a:cubicBezTo>
                    <a:lnTo>
                      <a:pt x="624840" y="9525"/>
                    </a:lnTo>
                    <a:cubicBezTo>
                      <a:pt x="626745" y="10478"/>
                      <a:pt x="627698" y="9525"/>
                      <a:pt x="628650" y="9525"/>
                    </a:cubicBezTo>
                    <a:cubicBezTo>
                      <a:pt x="628650" y="9525"/>
                      <a:pt x="628650" y="9525"/>
                      <a:pt x="628650" y="9525"/>
                    </a:cubicBezTo>
                    <a:close/>
                  </a:path>
                </a:pathLst>
              </a:custGeom>
              <a:solidFill>
                <a:srgbClr val="95C4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2" name="Graphic 1840"/>
            <p:cNvGrpSpPr/>
            <p:nvPr/>
          </p:nvGrpSpPr>
          <p:grpSpPr>
            <a:xfrm>
              <a:off x="5790264" y="2312390"/>
              <a:ext cx="768893" cy="1564760"/>
              <a:chOff x="6227722" y="3202655"/>
              <a:chExt cx="331434" cy="674495"/>
            </a:xfrm>
          </p:grpSpPr>
          <p:sp>
            <p:nvSpPr>
              <p:cNvPr id="373" name="Freeform: Shape 367"/>
              <p:cNvSpPr/>
              <p:nvPr/>
            </p:nvSpPr>
            <p:spPr>
              <a:xfrm>
                <a:off x="6461229" y="3225169"/>
                <a:ext cx="51148" cy="115269"/>
              </a:xfrm>
              <a:custGeom>
                <a:avLst/>
                <a:gdLst>
                  <a:gd name="connsiteX0" fmla="*/ 9103 w 51148"/>
                  <a:gd name="connsiteY0" fmla="*/ 947 h 115269"/>
                  <a:gd name="connsiteX1" fmla="*/ 28153 w 51148"/>
                  <a:gd name="connsiteY1" fmla="*/ 113342 h 115269"/>
                  <a:gd name="connsiteX2" fmla="*/ 530 w 51148"/>
                  <a:gd name="connsiteY2" fmla="*/ 106675 h 115269"/>
                  <a:gd name="connsiteX3" fmla="*/ 15770 w 51148"/>
                  <a:gd name="connsiteY3" fmla="*/ 19045 h 115269"/>
                  <a:gd name="connsiteX4" fmla="*/ 11960 w 51148"/>
                  <a:gd name="connsiteY4" fmla="*/ 15235 h 115269"/>
                  <a:gd name="connsiteX5" fmla="*/ 9103 w 51148"/>
                  <a:gd name="connsiteY5" fmla="*/ 947 h 11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8" h="115269">
                    <a:moveTo>
                      <a:pt x="9103" y="947"/>
                    </a:moveTo>
                    <a:cubicBezTo>
                      <a:pt x="57680" y="-10483"/>
                      <a:pt x="64348" y="84767"/>
                      <a:pt x="28153" y="113342"/>
                    </a:cubicBezTo>
                    <a:cubicBezTo>
                      <a:pt x="21485" y="118105"/>
                      <a:pt x="2435" y="113342"/>
                      <a:pt x="530" y="106675"/>
                    </a:cubicBezTo>
                    <a:cubicBezTo>
                      <a:pt x="-5185" y="77147"/>
                      <a:pt x="37678" y="46667"/>
                      <a:pt x="15770" y="19045"/>
                    </a:cubicBezTo>
                    <a:cubicBezTo>
                      <a:pt x="15770" y="19045"/>
                      <a:pt x="12913" y="17140"/>
                      <a:pt x="11960" y="15235"/>
                    </a:cubicBezTo>
                    <a:cubicBezTo>
                      <a:pt x="7198" y="9520"/>
                      <a:pt x="-2327" y="4757"/>
                      <a:pt x="9103" y="947"/>
                    </a:cubicBezTo>
                    <a:close/>
                  </a:path>
                </a:pathLst>
              </a:custGeom>
              <a:solidFill>
                <a:srgbClr val="2B0D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68"/>
              <p:cNvSpPr/>
              <p:nvPr/>
            </p:nvSpPr>
            <p:spPr>
              <a:xfrm>
                <a:off x="6227722" y="3388989"/>
                <a:ext cx="56862" cy="28811"/>
              </a:xfrm>
              <a:custGeom>
                <a:avLst/>
                <a:gdLst>
                  <a:gd name="connsiteX0" fmla="*/ 54967 w 56862"/>
                  <a:gd name="connsiteY0" fmla="*/ 20007 h 28811"/>
                  <a:gd name="connsiteX1" fmla="*/ 21630 w 56862"/>
                  <a:gd name="connsiteY1" fmla="*/ 28580 h 28811"/>
                  <a:gd name="connsiteX2" fmla="*/ 1627 w 56862"/>
                  <a:gd name="connsiteY2" fmla="*/ 14292 h 28811"/>
                  <a:gd name="connsiteX3" fmla="*/ 25440 w 56862"/>
                  <a:gd name="connsiteY3" fmla="*/ 7625 h 28811"/>
                  <a:gd name="connsiteX4" fmla="*/ 20677 w 56862"/>
                  <a:gd name="connsiteY4" fmla="*/ 1910 h 28811"/>
                  <a:gd name="connsiteX5" fmla="*/ 54015 w 56862"/>
                  <a:gd name="connsiteY5" fmla="*/ 8577 h 28811"/>
                  <a:gd name="connsiteX6" fmla="*/ 54967 w 56862"/>
                  <a:gd name="connsiteY6" fmla="*/ 20007 h 2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62" h="28811">
                    <a:moveTo>
                      <a:pt x="54967" y="20007"/>
                    </a:moveTo>
                    <a:cubicBezTo>
                      <a:pt x="54967" y="20007"/>
                      <a:pt x="33060" y="30485"/>
                      <a:pt x="21630" y="28580"/>
                    </a:cubicBezTo>
                    <a:cubicBezTo>
                      <a:pt x="10200" y="25722"/>
                      <a:pt x="-5040" y="18102"/>
                      <a:pt x="1627" y="14292"/>
                    </a:cubicBezTo>
                    <a:cubicBezTo>
                      <a:pt x="8295" y="10482"/>
                      <a:pt x="25440" y="12387"/>
                      <a:pt x="25440" y="7625"/>
                    </a:cubicBezTo>
                    <a:cubicBezTo>
                      <a:pt x="26392" y="2862"/>
                      <a:pt x="15915" y="3815"/>
                      <a:pt x="20677" y="1910"/>
                    </a:cubicBezTo>
                    <a:cubicBezTo>
                      <a:pt x="25440" y="-948"/>
                      <a:pt x="35917" y="-1900"/>
                      <a:pt x="54015" y="8577"/>
                    </a:cubicBezTo>
                    <a:cubicBezTo>
                      <a:pt x="54015" y="7625"/>
                      <a:pt x="59730" y="13340"/>
                      <a:pt x="54967" y="20007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69"/>
              <p:cNvSpPr/>
              <p:nvPr/>
            </p:nvSpPr>
            <p:spPr>
              <a:xfrm>
                <a:off x="6275069" y="3296487"/>
                <a:ext cx="137159" cy="120023"/>
              </a:xfrm>
              <a:custGeom>
                <a:avLst/>
                <a:gdLst>
                  <a:gd name="connsiteX0" fmla="*/ 120015 w 137159"/>
                  <a:gd name="connsiteY0" fmla="*/ 1067 h 120023"/>
                  <a:gd name="connsiteX1" fmla="*/ 137160 w 137159"/>
                  <a:gd name="connsiteY1" fmla="*/ 14402 h 120023"/>
                  <a:gd name="connsiteX2" fmla="*/ 113347 w 137159"/>
                  <a:gd name="connsiteY2" fmla="*/ 79172 h 120023"/>
                  <a:gd name="connsiteX3" fmla="*/ 83820 w 137159"/>
                  <a:gd name="connsiteY3" fmla="*/ 119177 h 120023"/>
                  <a:gd name="connsiteX4" fmla="*/ 0 w 137159"/>
                  <a:gd name="connsiteY4" fmla="*/ 119177 h 120023"/>
                  <a:gd name="connsiteX5" fmla="*/ 0 w 137159"/>
                  <a:gd name="connsiteY5" fmla="*/ 95364 h 120023"/>
                  <a:gd name="connsiteX6" fmla="*/ 68580 w 137159"/>
                  <a:gd name="connsiteY6" fmla="*/ 82982 h 120023"/>
                  <a:gd name="connsiteX7" fmla="*/ 120015 w 137159"/>
                  <a:gd name="connsiteY7" fmla="*/ 1067 h 120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59" h="120023">
                    <a:moveTo>
                      <a:pt x="120015" y="1067"/>
                    </a:moveTo>
                    <a:cubicBezTo>
                      <a:pt x="120015" y="1067"/>
                      <a:pt x="137160" y="-5601"/>
                      <a:pt x="137160" y="14402"/>
                    </a:cubicBezTo>
                    <a:cubicBezTo>
                      <a:pt x="137160" y="14402"/>
                      <a:pt x="134302" y="41072"/>
                      <a:pt x="113347" y="79172"/>
                    </a:cubicBezTo>
                    <a:cubicBezTo>
                      <a:pt x="113347" y="79172"/>
                      <a:pt x="93345" y="117272"/>
                      <a:pt x="83820" y="119177"/>
                    </a:cubicBezTo>
                    <a:cubicBezTo>
                      <a:pt x="73342" y="121082"/>
                      <a:pt x="0" y="119177"/>
                      <a:pt x="0" y="119177"/>
                    </a:cubicBezTo>
                    <a:cubicBezTo>
                      <a:pt x="0" y="119177"/>
                      <a:pt x="4763" y="108699"/>
                      <a:pt x="0" y="95364"/>
                    </a:cubicBezTo>
                    <a:cubicBezTo>
                      <a:pt x="0" y="95364"/>
                      <a:pt x="64770" y="88697"/>
                      <a:pt x="68580" y="82982"/>
                    </a:cubicBezTo>
                    <a:cubicBezTo>
                      <a:pt x="74295" y="78219"/>
                      <a:pt x="105727" y="4877"/>
                      <a:pt x="120015" y="1067"/>
                    </a:cubicBezTo>
                    <a:close/>
                  </a:path>
                </a:pathLst>
              </a:custGeom>
              <a:solidFill>
                <a:srgbClr val="9CBC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0"/>
              <p:cNvSpPr/>
              <p:nvPr/>
            </p:nvSpPr>
            <p:spPr>
              <a:xfrm>
                <a:off x="6275069" y="3313480"/>
                <a:ext cx="136207" cy="103030"/>
              </a:xfrm>
              <a:custGeom>
                <a:avLst/>
                <a:gdLst>
                  <a:gd name="connsiteX0" fmla="*/ 83820 w 136207"/>
                  <a:gd name="connsiteY0" fmla="*/ 102184 h 103030"/>
                  <a:gd name="connsiteX1" fmla="*/ 0 w 136207"/>
                  <a:gd name="connsiteY1" fmla="*/ 102184 h 103030"/>
                  <a:gd name="connsiteX2" fmla="*/ 952 w 136207"/>
                  <a:gd name="connsiteY2" fmla="*/ 96469 h 103030"/>
                  <a:gd name="connsiteX3" fmla="*/ 76200 w 136207"/>
                  <a:gd name="connsiteY3" fmla="*/ 83134 h 103030"/>
                  <a:gd name="connsiteX4" fmla="*/ 126682 w 136207"/>
                  <a:gd name="connsiteY4" fmla="*/ 1219 h 103030"/>
                  <a:gd name="connsiteX5" fmla="*/ 136207 w 136207"/>
                  <a:gd name="connsiteY5" fmla="*/ 267 h 103030"/>
                  <a:gd name="connsiteX6" fmla="*/ 113347 w 136207"/>
                  <a:gd name="connsiteY6" fmla="*/ 62179 h 103030"/>
                  <a:gd name="connsiteX7" fmla="*/ 83820 w 136207"/>
                  <a:gd name="connsiteY7" fmla="*/ 102184 h 10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207" h="103030">
                    <a:moveTo>
                      <a:pt x="83820" y="102184"/>
                    </a:moveTo>
                    <a:cubicBezTo>
                      <a:pt x="76200" y="104089"/>
                      <a:pt x="20002" y="102184"/>
                      <a:pt x="0" y="102184"/>
                    </a:cubicBezTo>
                    <a:cubicBezTo>
                      <a:pt x="952" y="100279"/>
                      <a:pt x="952" y="96469"/>
                      <a:pt x="952" y="96469"/>
                    </a:cubicBezTo>
                    <a:cubicBezTo>
                      <a:pt x="952" y="96469"/>
                      <a:pt x="71438" y="87897"/>
                      <a:pt x="76200" y="83134"/>
                    </a:cubicBezTo>
                    <a:cubicBezTo>
                      <a:pt x="80963" y="78372"/>
                      <a:pt x="112395" y="5029"/>
                      <a:pt x="126682" y="1219"/>
                    </a:cubicBezTo>
                    <a:cubicBezTo>
                      <a:pt x="126682" y="1219"/>
                      <a:pt x="131445" y="-686"/>
                      <a:pt x="136207" y="267"/>
                    </a:cubicBezTo>
                    <a:cubicBezTo>
                      <a:pt x="135255" y="7887"/>
                      <a:pt x="130492" y="30747"/>
                      <a:pt x="113347" y="62179"/>
                    </a:cubicBezTo>
                    <a:cubicBezTo>
                      <a:pt x="114300" y="63132"/>
                      <a:pt x="94297" y="100279"/>
                      <a:pt x="83820" y="102184"/>
                    </a:cubicBezTo>
                    <a:close/>
                  </a:path>
                </a:pathLst>
              </a:custGeom>
              <a:solidFill>
                <a:srgbClr val="779F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1"/>
              <p:cNvSpPr/>
              <p:nvPr/>
            </p:nvSpPr>
            <p:spPr>
              <a:xfrm>
                <a:off x="6338644" y="3749515"/>
                <a:ext cx="220511" cy="127634"/>
              </a:xfrm>
              <a:custGeom>
                <a:avLst/>
                <a:gdLst>
                  <a:gd name="connsiteX0" fmla="*/ 187885 w 220511"/>
                  <a:gd name="connsiteY0" fmla="*/ 18574 h 127634"/>
                  <a:gd name="connsiteX1" fmla="*/ 188837 w 220511"/>
                  <a:gd name="connsiteY1" fmla="*/ 109061 h 127634"/>
                  <a:gd name="connsiteX2" fmla="*/ 32627 w 220511"/>
                  <a:gd name="connsiteY2" fmla="*/ 109061 h 127634"/>
                  <a:gd name="connsiteX3" fmla="*/ 31675 w 220511"/>
                  <a:gd name="connsiteY3" fmla="*/ 18574 h 127634"/>
                  <a:gd name="connsiteX4" fmla="*/ 187885 w 220511"/>
                  <a:gd name="connsiteY4" fmla="*/ 18574 h 12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511" h="127634">
                    <a:moveTo>
                      <a:pt x="187885" y="18574"/>
                    </a:moveTo>
                    <a:cubicBezTo>
                      <a:pt x="230747" y="43339"/>
                      <a:pt x="231700" y="84296"/>
                      <a:pt x="188837" y="109061"/>
                    </a:cubicBezTo>
                    <a:cubicBezTo>
                      <a:pt x="145975" y="133826"/>
                      <a:pt x="76442" y="133826"/>
                      <a:pt x="32627" y="109061"/>
                    </a:cubicBezTo>
                    <a:cubicBezTo>
                      <a:pt x="-10235" y="84296"/>
                      <a:pt x="-11188" y="43339"/>
                      <a:pt x="31675" y="18574"/>
                    </a:cubicBezTo>
                    <a:cubicBezTo>
                      <a:pt x="74537" y="-6191"/>
                      <a:pt x="144070" y="-6191"/>
                      <a:pt x="187885" y="1857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8" name="Graphic 1840"/>
              <p:cNvGrpSpPr/>
              <p:nvPr/>
            </p:nvGrpSpPr>
            <p:grpSpPr>
              <a:xfrm>
                <a:off x="6358798" y="3443287"/>
                <a:ext cx="85815" cy="370442"/>
                <a:chOff x="6358798" y="3443287"/>
                <a:chExt cx="85815" cy="370442"/>
              </a:xfrm>
            </p:grpSpPr>
            <p:sp>
              <p:nvSpPr>
                <p:cNvPr id="390" name="Freeform: Shape 389"/>
                <p:cNvSpPr/>
                <p:nvPr/>
              </p:nvSpPr>
              <p:spPr>
                <a:xfrm>
                  <a:off x="6358798" y="3755707"/>
                  <a:ext cx="64980" cy="58021"/>
                </a:xfrm>
                <a:custGeom>
                  <a:avLst/>
                  <a:gdLst>
                    <a:gd name="connsiteX0" fmla="*/ 40096 w 64980"/>
                    <a:gd name="connsiteY0" fmla="*/ 0 h 58021"/>
                    <a:gd name="connsiteX1" fmla="*/ 32476 w 64980"/>
                    <a:gd name="connsiteY1" fmla="*/ 20955 h 58021"/>
                    <a:gd name="connsiteX2" fmla="*/ 91 w 64980"/>
                    <a:gd name="connsiteY2" fmla="*/ 52388 h 58021"/>
                    <a:gd name="connsiteX3" fmla="*/ 34381 w 64980"/>
                    <a:gd name="connsiteY3" fmla="*/ 48577 h 58021"/>
                    <a:gd name="connsiteX4" fmla="*/ 55336 w 64980"/>
                    <a:gd name="connsiteY4" fmla="*/ 33338 h 58021"/>
                    <a:gd name="connsiteX5" fmla="*/ 62956 w 64980"/>
                    <a:gd name="connsiteY5" fmla="*/ 14288 h 58021"/>
                    <a:gd name="connsiteX6" fmla="*/ 40096 w 64980"/>
                    <a:gd name="connsiteY6" fmla="*/ 0 h 58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980" h="58021">
                      <a:moveTo>
                        <a:pt x="40096" y="0"/>
                      </a:moveTo>
                      <a:cubicBezTo>
                        <a:pt x="40096" y="0"/>
                        <a:pt x="38191" y="14288"/>
                        <a:pt x="32476" y="20955"/>
                      </a:cubicBezTo>
                      <a:cubicBezTo>
                        <a:pt x="26761" y="28575"/>
                        <a:pt x="-1814" y="44767"/>
                        <a:pt x="91" y="52388"/>
                      </a:cubicBezTo>
                      <a:cubicBezTo>
                        <a:pt x="1996" y="60007"/>
                        <a:pt x="21999" y="60960"/>
                        <a:pt x="34381" y="48577"/>
                      </a:cubicBezTo>
                      <a:cubicBezTo>
                        <a:pt x="46764" y="36195"/>
                        <a:pt x="50574" y="34290"/>
                        <a:pt x="55336" y="33338"/>
                      </a:cubicBezTo>
                      <a:cubicBezTo>
                        <a:pt x="61051" y="32385"/>
                        <a:pt x="68671" y="25717"/>
                        <a:pt x="62956" y="14288"/>
                      </a:cubicBezTo>
                      <a:cubicBezTo>
                        <a:pt x="63909" y="13335"/>
                        <a:pt x="46764" y="8572"/>
                        <a:pt x="4009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/>
                <p:cNvSpPr/>
                <p:nvPr/>
              </p:nvSpPr>
              <p:spPr>
                <a:xfrm>
                  <a:off x="6378072" y="3443287"/>
                  <a:ext cx="66542" cy="330250"/>
                </a:xfrm>
                <a:custGeom>
                  <a:avLst/>
                  <a:gdLst>
                    <a:gd name="connsiteX0" fmla="*/ 14155 w 66542"/>
                    <a:gd name="connsiteY0" fmla="*/ 0 h 330250"/>
                    <a:gd name="connsiteX1" fmla="*/ 3677 w 66542"/>
                    <a:gd name="connsiteY1" fmla="*/ 176213 h 330250"/>
                    <a:gd name="connsiteX2" fmla="*/ 12250 w 66542"/>
                    <a:gd name="connsiteY2" fmla="*/ 239077 h 330250"/>
                    <a:gd name="connsiteX3" fmla="*/ 14155 w 66542"/>
                    <a:gd name="connsiteY3" fmla="*/ 326708 h 330250"/>
                    <a:gd name="connsiteX4" fmla="*/ 45587 w 66542"/>
                    <a:gd name="connsiteY4" fmla="*/ 325755 h 330250"/>
                    <a:gd name="connsiteX5" fmla="*/ 44635 w 66542"/>
                    <a:gd name="connsiteY5" fmla="*/ 200977 h 330250"/>
                    <a:gd name="connsiteX6" fmla="*/ 62732 w 66542"/>
                    <a:gd name="connsiteY6" fmla="*/ 78105 h 330250"/>
                    <a:gd name="connsiteX7" fmla="*/ 66542 w 66542"/>
                    <a:gd name="connsiteY7" fmla="*/ 21907 h 330250"/>
                    <a:gd name="connsiteX8" fmla="*/ 14155 w 66542"/>
                    <a:gd name="connsiteY8" fmla="*/ 0 h 33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6542" h="330250">
                      <a:moveTo>
                        <a:pt x="14155" y="0"/>
                      </a:moveTo>
                      <a:cubicBezTo>
                        <a:pt x="14155" y="0"/>
                        <a:pt x="-8705" y="113348"/>
                        <a:pt x="3677" y="176213"/>
                      </a:cubicBezTo>
                      <a:cubicBezTo>
                        <a:pt x="3677" y="176213"/>
                        <a:pt x="9392" y="225742"/>
                        <a:pt x="12250" y="239077"/>
                      </a:cubicBezTo>
                      <a:cubicBezTo>
                        <a:pt x="15107" y="252413"/>
                        <a:pt x="14155" y="326708"/>
                        <a:pt x="14155" y="326708"/>
                      </a:cubicBezTo>
                      <a:cubicBezTo>
                        <a:pt x="14155" y="326708"/>
                        <a:pt x="35110" y="335280"/>
                        <a:pt x="45587" y="325755"/>
                      </a:cubicBezTo>
                      <a:cubicBezTo>
                        <a:pt x="45587" y="325755"/>
                        <a:pt x="58922" y="249555"/>
                        <a:pt x="44635" y="200977"/>
                      </a:cubicBezTo>
                      <a:cubicBezTo>
                        <a:pt x="44635" y="200977"/>
                        <a:pt x="61780" y="108585"/>
                        <a:pt x="62732" y="78105"/>
                      </a:cubicBezTo>
                      <a:cubicBezTo>
                        <a:pt x="62732" y="47625"/>
                        <a:pt x="66542" y="21907"/>
                        <a:pt x="66542" y="21907"/>
                      </a:cubicBezTo>
                      <a:lnTo>
                        <a:pt x="14155" y="0"/>
                      </a:lnTo>
                      <a:close/>
                    </a:path>
                  </a:pathLst>
                </a:custGeom>
                <a:solidFill>
                  <a:srgbClr val="5FB9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2" name="Freeform: Shape 391"/>
                <p:cNvSpPr/>
                <p:nvPr/>
              </p:nvSpPr>
              <p:spPr>
                <a:xfrm>
                  <a:off x="6378072" y="3443287"/>
                  <a:ext cx="41777" cy="328612"/>
                </a:xfrm>
                <a:custGeom>
                  <a:avLst/>
                  <a:gdLst>
                    <a:gd name="connsiteX0" fmla="*/ 3677 w 41777"/>
                    <a:gd name="connsiteY0" fmla="*/ 175260 h 328612"/>
                    <a:gd name="connsiteX1" fmla="*/ 12250 w 41777"/>
                    <a:gd name="connsiteY1" fmla="*/ 238125 h 328612"/>
                    <a:gd name="connsiteX2" fmla="*/ 14155 w 41777"/>
                    <a:gd name="connsiteY2" fmla="*/ 325755 h 328612"/>
                    <a:gd name="connsiteX3" fmla="*/ 22727 w 41777"/>
                    <a:gd name="connsiteY3" fmla="*/ 328613 h 328612"/>
                    <a:gd name="connsiteX4" fmla="*/ 28442 w 41777"/>
                    <a:gd name="connsiteY4" fmla="*/ 259080 h 328612"/>
                    <a:gd name="connsiteX5" fmla="*/ 15107 w 41777"/>
                    <a:gd name="connsiteY5" fmla="*/ 154305 h 328612"/>
                    <a:gd name="connsiteX6" fmla="*/ 41777 w 41777"/>
                    <a:gd name="connsiteY6" fmla="*/ 35243 h 328612"/>
                    <a:gd name="connsiteX7" fmla="*/ 34157 w 41777"/>
                    <a:gd name="connsiteY7" fmla="*/ 8573 h 328612"/>
                    <a:gd name="connsiteX8" fmla="*/ 14155 w 41777"/>
                    <a:gd name="connsiteY8" fmla="*/ 0 h 328612"/>
                    <a:gd name="connsiteX9" fmla="*/ 3677 w 41777"/>
                    <a:gd name="connsiteY9" fmla="*/ 175260 h 328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777" h="328612">
                      <a:moveTo>
                        <a:pt x="3677" y="175260"/>
                      </a:moveTo>
                      <a:cubicBezTo>
                        <a:pt x="3677" y="175260"/>
                        <a:pt x="9392" y="224790"/>
                        <a:pt x="12250" y="238125"/>
                      </a:cubicBezTo>
                      <a:cubicBezTo>
                        <a:pt x="15107" y="251460"/>
                        <a:pt x="14155" y="325755"/>
                        <a:pt x="14155" y="325755"/>
                      </a:cubicBezTo>
                      <a:cubicBezTo>
                        <a:pt x="14155" y="325755"/>
                        <a:pt x="17965" y="326708"/>
                        <a:pt x="22727" y="328613"/>
                      </a:cubicBezTo>
                      <a:cubicBezTo>
                        <a:pt x="24632" y="306705"/>
                        <a:pt x="27490" y="268605"/>
                        <a:pt x="28442" y="259080"/>
                      </a:cubicBezTo>
                      <a:cubicBezTo>
                        <a:pt x="30347" y="246698"/>
                        <a:pt x="16060" y="179070"/>
                        <a:pt x="15107" y="154305"/>
                      </a:cubicBezTo>
                      <a:cubicBezTo>
                        <a:pt x="14155" y="129540"/>
                        <a:pt x="41777" y="35243"/>
                        <a:pt x="41777" y="35243"/>
                      </a:cubicBezTo>
                      <a:lnTo>
                        <a:pt x="34157" y="8573"/>
                      </a:lnTo>
                      <a:lnTo>
                        <a:pt x="14155" y="0"/>
                      </a:lnTo>
                      <a:cubicBezTo>
                        <a:pt x="14155" y="0"/>
                        <a:pt x="-8705" y="112395"/>
                        <a:pt x="3677" y="175260"/>
                      </a:cubicBezTo>
                      <a:close/>
                    </a:path>
                  </a:pathLst>
                </a:custGeom>
                <a:solidFill>
                  <a:srgbClr val="77D2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79" name="Freeform: Shape 373"/>
              <p:cNvSpPr/>
              <p:nvPr/>
            </p:nvSpPr>
            <p:spPr>
              <a:xfrm>
                <a:off x="6424518" y="3783329"/>
                <a:ext cx="64190" cy="58567"/>
              </a:xfrm>
              <a:custGeom>
                <a:avLst/>
                <a:gdLst>
                  <a:gd name="connsiteX0" fmla="*/ 38194 w 64190"/>
                  <a:gd name="connsiteY0" fmla="*/ 0 h 58567"/>
                  <a:gd name="connsiteX1" fmla="*/ 31527 w 64190"/>
                  <a:gd name="connsiteY1" fmla="*/ 20955 h 58567"/>
                  <a:gd name="connsiteX2" fmla="*/ 94 w 64190"/>
                  <a:gd name="connsiteY2" fmla="*/ 53340 h 58567"/>
                  <a:gd name="connsiteX3" fmla="*/ 34384 w 64190"/>
                  <a:gd name="connsiteY3" fmla="*/ 48578 h 58567"/>
                  <a:gd name="connsiteX4" fmla="*/ 55339 w 64190"/>
                  <a:gd name="connsiteY4" fmla="*/ 32385 h 58567"/>
                  <a:gd name="connsiteX5" fmla="*/ 62006 w 64190"/>
                  <a:gd name="connsiteY5" fmla="*/ 12383 h 58567"/>
                  <a:gd name="connsiteX6" fmla="*/ 38194 w 64190"/>
                  <a:gd name="connsiteY6" fmla="*/ 0 h 5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90" h="58567">
                    <a:moveTo>
                      <a:pt x="38194" y="0"/>
                    </a:moveTo>
                    <a:cubicBezTo>
                      <a:pt x="38194" y="0"/>
                      <a:pt x="37241" y="14288"/>
                      <a:pt x="31527" y="20955"/>
                    </a:cubicBezTo>
                    <a:cubicBezTo>
                      <a:pt x="25811" y="28575"/>
                      <a:pt x="-1811" y="45720"/>
                      <a:pt x="94" y="53340"/>
                    </a:cubicBezTo>
                    <a:cubicBezTo>
                      <a:pt x="1999" y="60960"/>
                      <a:pt x="22002" y="60960"/>
                      <a:pt x="34384" y="48578"/>
                    </a:cubicBezTo>
                    <a:cubicBezTo>
                      <a:pt x="46766" y="36195"/>
                      <a:pt x="49624" y="33338"/>
                      <a:pt x="55339" y="32385"/>
                    </a:cubicBezTo>
                    <a:cubicBezTo>
                      <a:pt x="61054" y="31433"/>
                      <a:pt x="67721" y="24765"/>
                      <a:pt x="62006" y="12383"/>
                    </a:cubicBezTo>
                    <a:cubicBezTo>
                      <a:pt x="62006" y="13335"/>
                      <a:pt x="44861" y="8573"/>
                      <a:pt x="38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4"/>
              <p:cNvSpPr/>
              <p:nvPr/>
            </p:nvSpPr>
            <p:spPr>
              <a:xfrm>
                <a:off x="6397850" y="3480434"/>
                <a:ext cx="103401" cy="324326"/>
              </a:xfrm>
              <a:custGeom>
                <a:avLst/>
                <a:gdLst>
                  <a:gd name="connsiteX0" fmla="*/ 88674 w 103401"/>
                  <a:gd name="connsiteY0" fmla="*/ 0 h 324326"/>
                  <a:gd name="connsiteX1" fmla="*/ 100104 w 103401"/>
                  <a:gd name="connsiteY1" fmla="*/ 97155 h 324326"/>
                  <a:gd name="connsiteX2" fmla="*/ 95341 w 103401"/>
                  <a:gd name="connsiteY2" fmla="*/ 175260 h 324326"/>
                  <a:gd name="connsiteX3" fmla="*/ 99151 w 103401"/>
                  <a:gd name="connsiteY3" fmla="*/ 276225 h 324326"/>
                  <a:gd name="connsiteX4" fmla="*/ 88674 w 103401"/>
                  <a:gd name="connsiteY4" fmla="*/ 321945 h 324326"/>
                  <a:gd name="connsiteX5" fmla="*/ 62004 w 103401"/>
                  <a:gd name="connsiteY5" fmla="*/ 312420 h 324326"/>
                  <a:gd name="connsiteX6" fmla="*/ 58194 w 103401"/>
                  <a:gd name="connsiteY6" fmla="*/ 182880 h 324326"/>
                  <a:gd name="connsiteX7" fmla="*/ 29619 w 103401"/>
                  <a:gd name="connsiteY7" fmla="*/ 66675 h 324326"/>
                  <a:gd name="connsiteX8" fmla="*/ 91 w 103401"/>
                  <a:gd name="connsiteY8" fmla="*/ 952 h 324326"/>
                  <a:gd name="connsiteX9" fmla="*/ 88674 w 103401"/>
                  <a:gd name="connsiteY9" fmla="*/ 0 h 32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401" h="324326">
                    <a:moveTo>
                      <a:pt x="88674" y="0"/>
                    </a:moveTo>
                    <a:cubicBezTo>
                      <a:pt x="88674" y="0"/>
                      <a:pt x="110581" y="32385"/>
                      <a:pt x="100104" y="97155"/>
                    </a:cubicBezTo>
                    <a:lnTo>
                      <a:pt x="95341" y="175260"/>
                    </a:lnTo>
                    <a:cubicBezTo>
                      <a:pt x="95341" y="175260"/>
                      <a:pt x="110581" y="200025"/>
                      <a:pt x="99151" y="276225"/>
                    </a:cubicBezTo>
                    <a:lnTo>
                      <a:pt x="88674" y="321945"/>
                    </a:lnTo>
                    <a:cubicBezTo>
                      <a:pt x="88674" y="321945"/>
                      <a:pt x="76291" y="331470"/>
                      <a:pt x="62004" y="312420"/>
                    </a:cubicBezTo>
                    <a:cubicBezTo>
                      <a:pt x="62004" y="312420"/>
                      <a:pt x="62956" y="200025"/>
                      <a:pt x="58194" y="182880"/>
                    </a:cubicBezTo>
                    <a:cubicBezTo>
                      <a:pt x="54384" y="170498"/>
                      <a:pt x="37239" y="118110"/>
                      <a:pt x="29619" y="66675"/>
                    </a:cubicBezTo>
                    <a:cubicBezTo>
                      <a:pt x="26761" y="48577"/>
                      <a:pt x="-1814" y="17145"/>
                      <a:pt x="91" y="952"/>
                    </a:cubicBezTo>
                    <a:lnTo>
                      <a:pt x="88674" y="0"/>
                    </a:lnTo>
                    <a:close/>
                  </a:path>
                </a:pathLst>
              </a:custGeom>
              <a:solidFill>
                <a:srgbClr val="77D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75"/>
              <p:cNvSpPr/>
              <p:nvPr/>
            </p:nvSpPr>
            <p:spPr>
              <a:xfrm>
                <a:off x="6459854" y="3479481"/>
                <a:ext cx="41939" cy="324044"/>
              </a:xfrm>
              <a:custGeom>
                <a:avLst/>
                <a:gdLst>
                  <a:gd name="connsiteX0" fmla="*/ 27623 w 41939"/>
                  <a:gd name="connsiteY0" fmla="*/ 321945 h 324044"/>
                  <a:gd name="connsiteX1" fmla="*/ 38100 w 41939"/>
                  <a:gd name="connsiteY1" fmla="*/ 276225 h 324044"/>
                  <a:gd name="connsiteX2" fmla="*/ 34290 w 41939"/>
                  <a:gd name="connsiteY2" fmla="*/ 175260 h 324044"/>
                  <a:gd name="connsiteX3" fmla="*/ 39053 w 41939"/>
                  <a:gd name="connsiteY3" fmla="*/ 97155 h 324044"/>
                  <a:gd name="connsiteX4" fmla="*/ 27623 w 41939"/>
                  <a:gd name="connsiteY4" fmla="*/ 0 h 324044"/>
                  <a:gd name="connsiteX5" fmla="*/ 24765 w 41939"/>
                  <a:gd name="connsiteY5" fmla="*/ 0 h 324044"/>
                  <a:gd name="connsiteX6" fmla="*/ 0 w 41939"/>
                  <a:gd name="connsiteY6" fmla="*/ 16193 h 324044"/>
                  <a:gd name="connsiteX7" fmla="*/ 22860 w 41939"/>
                  <a:gd name="connsiteY7" fmla="*/ 170497 h 324044"/>
                  <a:gd name="connsiteX8" fmla="*/ 28575 w 41939"/>
                  <a:gd name="connsiteY8" fmla="*/ 258128 h 324044"/>
                  <a:gd name="connsiteX9" fmla="*/ 18098 w 41939"/>
                  <a:gd name="connsiteY9" fmla="*/ 323850 h 324044"/>
                  <a:gd name="connsiteX10" fmla="*/ 27623 w 41939"/>
                  <a:gd name="connsiteY10" fmla="*/ 321945 h 32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39" h="324044">
                    <a:moveTo>
                      <a:pt x="27623" y="321945"/>
                    </a:moveTo>
                    <a:lnTo>
                      <a:pt x="38100" y="276225"/>
                    </a:lnTo>
                    <a:cubicBezTo>
                      <a:pt x="48578" y="200978"/>
                      <a:pt x="34290" y="175260"/>
                      <a:pt x="34290" y="175260"/>
                    </a:cubicBezTo>
                    <a:lnTo>
                      <a:pt x="39053" y="97155"/>
                    </a:lnTo>
                    <a:cubicBezTo>
                      <a:pt x="49530" y="32385"/>
                      <a:pt x="27623" y="0"/>
                      <a:pt x="27623" y="0"/>
                    </a:cubicBezTo>
                    <a:lnTo>
                      <a:pt x="24765" y="0"/>
                    </a:lnTo>
                    <a:lnTo>
                      <a:pt x="0" y="16193"/>
                    </a:lnTo>
                    <a:cubicBezTo>
                      <a:pt x="0" y="16193"/>
                      <a:pt x="23813" y="139065"/>
                      <a:pt x="22860" y="170497"/>
                    </a:cubicBezTo>
                    <a:cubicBezTo>
                      <a:pt x="20955" y="201930"/>
                      <a:pt x="29528" y="238125"/>
                      <a:pt x="28575" y="258128"/>
                    </a:cubicBezTo>
                    <a:cubicBezTo>
                      <a:pt x="27623" y="270510"/>
                      <a:pt x="21908" y="301943"/>
                      <a:pt x="18098" y="323850"/>
                    </a:cubicBezTo>
                    <a:cubicBezTo>
                      <a:pt x="23813" y="324803"/>
                      <a:pt x="27623" y="321945"/>
                      <a:pt x="27623" y="321945"/>
                    </a:cubicBezTo>
                    <a:close/>
                  </a:path>
                </a:pathLst>
              </a:custGeom>
              <a:solidFill>
                <a:srgbClr val="5FB9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76"/>
              <p:cNvSpPr/>
              <p:nvPr/>
            </p:nvSpPr>
            <p:spPr>
              <a:xfrm>
                <a:off x="6371974" y="3296339"/>
                <a:ext cx="130223" cy="209311"/>
              </a:xfrm>
              <a:custGeom>
                <a:avLst/>
                <a:gdLst>
                  <a:gd name="connsiteX0" fmla="*/ 128837 w 130223"/>
                  <a:gd name="connsiteY0" fmla="*/ 46935 h 209311"/>
                  <a:gd name="connsiteX1" fmla="*/ 27872 w 130223"/>
                  <a:gd name="connsiteY1" fmla="*/ 262 h 209311"/>
                  <a:gd name="connsiteX2" fmla="*/ 16442 w 130223"/>
                  <a:gd name="connsiteY2" fmla="*/ 36457 h 209311"/>
                  <a:gd name="connsiteX3" fmla="*/ 5965 w 130223"/>
                  <a:gd name="connsiteY3" fmla="*/ 58365 h 209311"/>
                  <a:gd name="connsiteX4" fmla="*/ 15490 w 130223"/>
                  <a:gd name="connsiteY4" fmla="*/ 109800 h 209311"/>
                  <a:gd name="connsiteX5" fmla="*/ 13585 w 130223"/>
                  <a:gd name="connsiteY5" fmla="*/ 170760 h 209311"/>
                  <a:gd name="connsiteX6" fmla="*/ 101215 w 130223"/>
                  <a:gd name="connsiteY6" fmla="*/ 208860 h 209311"/>
                  <a:gd name="connsiteX7" fmla="*/ 117407 w 130223"/>
                  <a:gd name="connsiteY7" fmla="*/ 184095 h 209311"/>
                  <a:gd name="connsiteX8" fmla="*/ 106930 w 130223"/>
                  <a:gd name="connsiteY8" fmla="*/ 97417 h 209311"/>
                  <a:gd name="connsiteX9" fmla="*/ 128837 w 130223"/>
                  <a:gd name="connsiteY9" fmla="*/ 46935 h 209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223" h="209311">
                    <a:moveTo>
                      <a:pt x="128837" y="46935"/>
                    </a:moveTo>
                    <a:cubicBezTo>
                      <a:pt x="128837" y="46935"/>
                      <a:pt x="108835" y="9787"/>
                      <a:pt x="27872" y="262"/>
                    </a:cubicBezTo>
                    <a:cubicBezTo>
                      <a:pt x="27872" y="262"/>
                      <a:pt x="15490" y="-5453"/>
                      <a:pt x="16442" y="36457"/>
                    </a:cubicBezTo>
                    <a:cubicBezTo>
                      <a:pt x="16442" y="42172"/>
                      <a:pt x="10727" y="52650"/>
                      <a:pt x="5965" y="58365"/>
                    </a:cubicBezTo>
                    <a:cubicBezTo>
                      <a:pt x="2155" y="64080"/>
                      <a:pt x="-9275" y="85035"/>
                      <a:pt x="15490" y="109800"/>
                    </a:cubicBezTo>
                    <a:cubicBezTo>
                      <a:pt x="15490" y="109800"/>
                      <a:pt x="25015" y="146947"/>
                      <a:pt x="13585" y="170760"/>
                    </a:cubicBezTo>
                    <a:cubicBezTo>
                      <a:pt x="3107" y="191715"/>
                      <a:pt x="56447" y="212670"/>
                      <a:pt x="101215" y="208860"/>
                    </a:cubicBezTo>
                    <a:cubicBezTo>
                      <a:pt x="106930" y="207907"/>
                      <a:pt x="122170" y="203145"/>
                      <a:pt x="117407" y="184095"/>
                    </a:cubicBezTo>
                    <a:cubicBezTo>
                      <a:pt x="112645" y="165045"/>
                      <a:pt x="98357" y="132660"/>
                      <a:pt x="106930" y="97417"/>
                    </a:cubicBezTo>
                    <a:cubicBezTo>
                      <a:pt x="116455" y="61222"/>
                      <a:pt x="135505" y="65032"/>
                      <a:pt x="128837" y="46935"/>
                    </a:cubicBezTo>
                    <a:close/>
                  </a:path>
                </a:pathLst>
              </a:custGeom>
              <a:solidFill>
                <a:srgbClr val="9CBC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77"/>
              <p:cNvSpPr/>
              <p:nvPr/>
            </p:nvSpPr>
            <p:spPr>
              <a:xfrm>
                <a:off x="6445546" y="3321367"/>
                <a:ext cx="56357" cy="185179"/>
              </a:xfrm>
              <a:custGeom>
                <a:avLst/>
                <a:gdLst>
                  <a:gd name="connsiteX0" fmla="*/ 55265 w 56357"/>
                  <a:gd name="connsiteY0" fmla="*/ 20955 h 185179"/>
                  <a:gd name="connsiteX1" fmla="*/ 33358 w 56357"/>
                  <a:gd name="connsiteY1" fmla="*/ 70485 h 185179"/>
                  <a:gd name="connsiteX2" fmla="*/ 43835 w 56357"/>
                  <a:gd name="connsiteY2" fmla="*/ 159068 h 185179"/>
                  <a:gd name="connsiteX3" fmla="*/ 31453 w 56357"/>
                  <a:gd name="connsiteY3" fmla="*/ 183833 h 185179"/>
                  <a:gd name="connsiteX4" fmla="*/ 7640 w 56357"/>
                  <a:gd name="connsiteY4" fmla="*/ 184785 h 185179"/>
                  <a:gd name="connsiteX5" fmla="*/ 20 w 56357"/>
                  <a:gd name="connsiteY5" fmla="*/ 51435 h 185179"/>
                  <a:gd name="connsiteX6" fmla="*/ 32405 w 56357"/>
                  <a:gd name="connsiteY6" fmla="*/ 0 h 185179"/>
                  <a:gd name="connsiteX7" fmla="*/ 55265 w 56357"/>
                  <a:gd name="connsiteY7" fmla="*/ 20955 h 185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357" h="185179">
                    <a:moveTo>
                      <a:pt x="55265" y="20955"/>
                    </a:moveTo>
                    <a:cubicBezTo>
                      <a:pt x="60980" y="39052"/>
                      <a:pt x="42883" y="35243"/>
                      <a:pt x="33358" y="70485"/>
                    </a:cubicBezTo>
                    <a:cubicBezTo>
                      <a:pt x="23833" y="105727"/>
                      <a:pt x="39073" y="139065"/>
                      <a:pt x="43835" y="159068"/>
                    </a:cubicBezTo>
                    <a:cubicBezTo>
                      <a:pt x="48598" y="178118"/>
                      <a:pt x="37168" y="182880"/>
                      <a:pt x="31453" y="183833"/>
                    </a:cubicBezTo>
                    <a:cubicBezTo>
                      <a:pt x="23833" y="184785"/>
                      <a:pt x="15260" y="185738"/>
                      <a:pt x="7640" y="184785"/>
                    </a:cubicBezTo>
                    <a:cubicBezTo>
                      <a:pt x="23833" y="150495"/>
                      <a:pt x="973" y="85725"/>
                      <a:pt x="20" y="51435"/>
                    </a:cubicBezTo>
                    <a:cubicBezTo>
                      <a:pt x="-932" y="14288"/>
                      <a:pt x="32405" y="0"/>
                      <a:pt x="32405" y="0"/>
                    </a:cubicBezTo>
                    <a:cubicBezTo>
                      <a:pt x="49550" y="10477"/>
                      <a:pt x="55265" y="20955"/>
                      <a:pt x="55265" y="20955"/>
                    </a:cubicBezTo>
                    <a:close/>
                  </a:path>
                </a:pathLst>
              </a:custGeom>
              <a:solidFill>
                <a:srgbClr val="779F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78"/>
              <p:cNvSpPr/>
              <p:nvPr/>
            </p:nvSpPr>
            <p:spPr>
              <a:xfrm>
                <a:off x="6331874" y="3418252"/>
                <a:ext cx="56673" cy="27881"/>
              </a:xfrm>
              <a:custGeom>
                <a:avLst/>
                <a:gdLst>
                  <a:gd name="connsiteX0" fmla="*/ 52732 w 56673"/>
                  <a:gd name="connsiteY0" fmla="*/ 25034 h 27881"/>
                  <a:gd name="connsiteX1" fmla="*/ 18442 w 56673"/>
                  <a:gd name="connsiteY1" fmla="*/ 25987 h 27881"/>
                  <a:gd name="connsiteX2" fmla="*/ 2250 w 56673"/>
                  <a:gd name="connsiteY2" fmla="*/ 7889 h 27881"/>
                  <a:gd name="connsiteX3" fmla="*/ 27015 w 56673"/>
                  <a:gd name="connsiteY3" fmla="*/ 6937 h 27881"/>
                  <a:gd name="connsiteX4" fmla="*/ 24157 w 56673"/>
                  <a:gd name="connsiteY4" fmla="*/ 269 h 27881"/>
                  <a:gd name="connsiteX5" fmla="*/ 55590 w 56673"/>
                  <a:gd name="connsiteY5" fmla="*/ 13604 h 27881"/>
                  <a:gd name="connsiteX6" fmla="*/ 52732 w 56673"/>
                  <a:gd name="connsiteY6" fmla="*/ 25034 h 27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673" h="27881">
                    <a:moveTo>
                      <a:pt x="52732" y="25034"/>
                    </a:moveTo>
                    <a:cubicBezTo>
                      <a:pt x="52732" y="25034"/>
                      <a:pt x="28920" y="30749"/>
                      <a:pt x="18442" y="25987"/>
                    </a:cubicBezTo>
                    <a:cubicBezTo>
                      <a:pt x="7965" y="21224"/>
                      <a:pt x="-5370" y="9794"/>
                      <a:pt x="2250" y="7889"/>
                    </a:cubicBezTo>
                    <a:cubicBezTo>
                      <a:pt x="8917" y="5984"/>
                      <a:pt x="25110" y="10747"/>
                      <a:pt x="27015" y="6937"/>
                    </a:cubicBezTo>
                    <a:cubicBezTo>
                      <a:pt x="28920" y="2174"/>
                      <a:pt x="18442" y="1222"/>
                      <a:pt x="24157" y="269"/>
                    </a:cubicBezTo>
                    <a:cubicBezTo>
                      <a:pt x="29872" y="-683"/>
                      <a:pt x="39397" y="269"/>
                      <a:pt x="55590" y="13604"/>
                    </a:cubicBezTo>
                    <a:cubicBezTo>
                      <a:pt x="55590" y="12652"/>
                      <a:pt x="59400" y="19319"/>
                      <a:pt x="52732" y="25034"/>
                    </a:cubicBezTo>
                    <a:close/>
                  </a:path>
                </a:pathLst>
              </a:custGeom>
              <a:solidFill>
                <a:srgbClr val="EFB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79"/>
              <p:cNvSpPr/>
              <p:nvPr/>
            </p:nvSpPr>
            <p:spPr>
              <a:xfrm>
                <a:off x="6375082" y="3336551"/>
                <a:ext cx="129734" cy="128628"/>
              </a:xfrm>
              <a:custGeom>
                <a:avLst/>
                <a:gdLst>
                  <a:gd name="connsiteX0" fmla="*/ 121920 w 129734"/>
                  <a:gd name="connsiteY0" fmla="*/ 1008 h 128628"/>
                  <a:gd name="connsiteX1" fmla="*/ 94297 w 129734"/>
                  <a:gd name="connsiteY1" fmla="*/ 20058 h 128628"/>
                  <a:gd name="connsiteX2" fmla="*/ 66675 w 129734"/>
                  <a:gd name="connsiteY2" fmla="*/ 90543 h 128628"/>
                  <a:gd name="connsiteX3" fmla="*/ 61913 w 129734"/>
                  <a:gd name="connsiteY3" fmla="*/ 96258 h 128628"/>
                  <a:gd name="connsiteX4" fmla="*/ 4763 w 129734"/>
                  <a:gd name="connsiteY4" fmla="*/ 87685 h 128628"/>
                  <a:gd name="connsiteX5" fmla="*/ 0 w 129734"/>
                  <a:gd name="connsiteY5" fmla="*/ 110545 h 128628"/>
                  <a:gd name="connsiteX6" fmla="*/ 92392 w 129734"/>
                  <a:gd name="connsiteY6" fmla="*/ 121023 h 128628"/>
                  <a:gd name="connsiteX7" fmla="*/ 121920 w 129734"/>
                  <a:gd name="connsiteY7" fmla="*/ 1008 h 12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734" h="128628">
                    <a:moveTo>
                      <a:pt x="121920" y="1008"/>
                    </a:moveTo>
                    <a:cubicBezTo>
                      <a:pt x="121920" y="1008"/>
                      <a:pt x="104775" y="-6612"/>
                      <a:pt x="94297" y="20058"/>
                    </a:cubicBezTo>
                    <a:cubicBezTo>
                      <a:pt x="83820" y="46728"/>
                      <a:pt x="66675" y="90543"/>
                      <a:pt x="66675" y="90543"/>
                    </a:cubicBezTo>
                    <a:lnTo>
                      <a:pt x="61913" y="96258"/>
                    </a:lnTo>
                    <a:lnTo>
                      <a:pt x="4763" y="87685"/>
                    </a:lnTo>
                    <a:cubicBezTo>
                      <a:pt x="4763" y="87685"/>
                      <a:pt x="12382" y="102925"/>
                      <a:pt x="0" y="110545"/>
                    </a:cubicBezTo>
                    <a:cubicBezTo>
                      <a:pt x="0" y="110545"/>
                      <a:pt x="71438" y="142930"/>
                      <a:pt x="92392" y="121023"/>
                    </a:cubicBezTo>
                    <a:cubicBezTo>
                      <a:pt x="91440" y="121975"/>
                      <a:pt x="150495" y="9580"/>
                      <a:pt x="121920" y="1008"/>
                    </a:cubicBezTo>
                    <a:close/>
                  </a:path>
                </a:pathLst>
              </a:custGeom>
              <a:solidFill>
                <a:srgbClr val="779F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0"/>
              <p:cNvSpPr/>
              <p:nvPr/>
            </p:nvSpPr>
            <p:spPr>
              <a:xfrm>
                <a:off x="6379844" y="3337051"/>
                <a:ext cx="116204" cy="109937"/>
              </a:xfrm>
              <a:custGeom>
                <a:avLst/>
                <a:gdLst>
                  <a:gd name="connsiteX0" fmla="*/ 0 w 116204"/>
                  <a:gd name="connsiteY0" fmla="*/ 87186 h 109937"/>
                  <a:gd name="connsiteX1" fmla="*/ 58102 w 116204"/>
                  <a:gd name="connsiteY1" fmla="*/ 95758 h 109937"/>
                  <a:gd name="connsiteX2" fmla="*/ 62865 w 116204"/>
                  <a:gd name="connsiteY2" fmla="*/ 90043 h 109937"/>
                  <a:gd name="connsiteX3" fmla="*/ 90488 w 116204"/>
                  <a:gd name="connsiteY3" fmla="*/ 19558 h 109937"/>
                  <a:gd name="connsiteX4" fmla="*/ 116205 w 116204"/>
                  <a:gd name="connsiteY4" fmla="*/ 508 h 109937"/>
                  <a:gd name="connsiteX5" fmla="*/ 78105 w 116204"/>
                  <a:gd name="connsiteY5" fmla="*/ 102426 h 109937"/>
                  <a:gd name="connsiteX6" fmla="*/ 1905 w 116204"/>
                  <a:gd name="connsiteY6" fmla="*/ 98616 h 109937"/>
                  <a:gd name="connsiteX7" fmla="*/ 0 w 116204"/>
                  <a:gd name="connsiteY7" fmla="*/ 87186 h 10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04" h="109937">
                    <a:moveTo>
                      <a:pt x="0" y="87186"/>
                    </a:moveTo>
                    <a:lnTo>
                      <a:pt x="58102" y="95758"/>
                    </a:lnTo>
                    <a:lnTo>
                      <a:pt x="62865" y="90043"/>
                    </a:lnTo>
                    <a:cubicBezTo>
                      <a:pt x="62865" y="90043"/>
                      <a:pt x="80010" y="46228"/>
                      <a:pt x="90488" y="19558"/>
                    </a:cubicBezTo>
                    <a:cubicBezTo>
                      <a:pt x="99060" y="-2349"/>
                      <a:pt x="112395" y="-444"/>
                      <a:pt x="116205" y="508"/>
                    </a:cubicBezTo>
                    <a:cubicBezTo>
                      <a:pt x="114300" y="34798"/>
                      <a:pt x="78105" y="102426"/>
                      <a:pt x="78105" y="102426"/>
                    </a:cubicBezTo>
                    <a:cubicBezTo>
                      <a:pt x="63817" y="117666"/>
                      <a:pt x="24765" y="106236"/>
                      <a:pt x="1905" y="98616"/>
                    </a:cubicBezTo>
                    <a:cubicBezTo>
                      <a:pt x="1905" y="92901"/>
                      <a:pt x="0" y="87186"/>
                      <a:pt x="0" y="87186"/>
                    </a:cubicBezTo>
                    <a:close/>
                  </a:path>
                </a:pathLst>
              </a:custGeom>
              <a:solidFill>
                <a:srgbClr val="9CBC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7" name="Graphic 1840"/>
              <p:cNvGrpSpPr/>
              <p:nvPr/>
            </p:nvGrpSpPr>
            <p:grpSpPr>
              <a:xfrm>
                <a:off x="6406514" y="3260406"/>
                <a:ext cx="54292" cy="74360"/>
                <a:chOff x="6406514" y="3260406"/>
                <a:chExt cx="54292" cy="74360"/>
              </a:xfrm>
            </p:grpSpPr>
            <p:sp>
              <p:nvSpPr>
                <p:cNvPr id="388" name="Freeform: Shape 387"/>
                <p:cNvSpPr/>
                <p:nvPr/>
              </p:nvSpPr>
              <p:spPr>
                <a:xfrm>
                  <a:off x="6406514" y="3260406"/>
                  <a:ext cx="53796" cy="74360"/>
                </a:xfrm>
                <a:custGeom>
                  <a:avLst/>
                  <a:gdLst>
                    <a:gd name="connsiteX0" fmla="*/ 0 w 53796"/>
                    <a:gd name="connsiteY0" fmla="*/ 19050 h 74360"/>
                    <a:gd name="connsiteX1" fmla="*/ 4763 w 53796"/>
                    <a:gd name="connsiteY1" fmla="*/ 54293 h 74360"/>
                    <a:gd name="connsiteX2" fmla="*/ 27623 w 53796"/>
                    <a:gd name="connsiteY2" fmla="*/ 73343 h 74360"/>
                    <a:gd name="connsiteX3" fmla="*/ 52388 w 53796"/>
                    <a:gd name="connsiteY3" fmla="*/ 49530 h 74360"/>
                    <a:gd name="connsiteX4" fmla="*/ 53340 w 53796"/>
                    <a:gd name="connsiteY4" fmla="*/ 0 h 74360"/>
                    <a:gd name="connsiteX5" fmla="*/ 0 w 53796"/>
                    <a:gd name="connsiteY5" fmla="*/ 19050 h 7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796" h="74360">
                      <a:moveTo>
                        <a:pt x="0" y="19050"/>
                      </a:moveTo>
                      <a:cubicBezTo>
                        <a:pt x="0" y="19050"/>
                        <a:pt x="13335" y="37148"/>
                        <a:pt x="4763" y="54293"/>
                      </a:cubicBezTo>
                      <a:cubicBezTo>
                        <a:pt x="2858" y="59055"/>
                        <a:pt x="-3810" y="79057"/>
                        <a:pt x="27623" y="73343"/>
                      </a:cubicBezTo>
                      <a:cubicBezTo>
                        <a:pt x="27623" y="73343"/>
                        <a:pt x="60960" y="60007"/>
                        <a:pt x="52388" y="49530"/>
                      </a:cubicBezTo>
                      <a:cubicBezTo>
                        <a:pt x="46673" y="42863"/>
                        <a:pt x="40958" y="32385"/>
                        <a:pt x="53340" y="0"/>
                      </a:cubicBez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rgbClr val="E8A4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/>
                <p:cNvSpPr/>
                <p:nvPr/>
              </p:nvSpPr>
              <p:spPr>
                <a:xfrm>
                  <a:off x="6412229" y="3264217"/>
                  <a:ext cx="48577" cy="49958"/>
                </a:xfrm>
                <a:custGeom>
                  <a:avLst/>
                  <a:gdLst>
                    <a:gd name="connsiteX0" fmla="*/ 47625 w 48577"/>
                    <a:gd name="connsiteY0" fmla="*/ 45720 h 49958"/>
                    <a:gd name="connsiteX1" fmla="*/ 48578 w 48577"/>
                    <a:gd name="connsiteY1" fmla="*/ 49530 h 49958"/>
                    <a:gd name="connsiteX2" fmla="*/ 0 w 48577"/>
                    <a:gd name="connsiteY2" fmla="*/ 30480 h 49958"/>
                    <a:gd name="connsiteX3" fmla="*/ 40958 w 48577"/>
                    <a:gd name="connsiteY3" fmla="*/ 0 h 49958"/>
                    <a:gd name="connsiteX4" fmla="*/ 40958 w 48577"/>
                    <a:gd name="connsiteY4" fmla="*/ 0 h 49958"/>
                    <a:gd name="connsiteX5" fmla="*/ 45720 w 48577"/>
                    <a:gd name="connsiteY5" fmla="*/ 3810 h 49958"/>
                    <a:gd name="connsiteX6" fmla="*/ 47625 w 48577"/>
                    <a:gd name="connsiteY6" fmla="*/ 45720 h 49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577" h="49958">
                      <a:moveTo>
                        <a:pt x="47625" y="45720"/>
                      </a:moveTo>
                      <a:cubicBezTo>
                        <a:pt x="48578" y="46672"/>
                        <a:pt x="48578" y="47625"/>
                        <a:pt x="48578" y="49530"/>
                      </a:cubicBezTo>
                      <a:cubicBezTo>
                        <a:pt x="19050" y="53340"/>
                        <a:pt x="0" y="30480"/>
                        <a:pt x="0" y="30480"/>
                      </a:cubicBezTo>
                      <a:lnTo>
                        <a:pt x="40958" y="0"/>
                      </a:lnTo>
                      <a:lnTo>
                        <a:pt x="40958" y="0"/>
                      </a:lnTo>
                      <a:cubicBezTo>
                        <a:pt x="40958" y="0"/>
                        <a:pt x="42863" y="1905"/>
                        <a:pt x="45720" y="3810"/>
                      </a:cubicBezTo>
                      <a:cubicBezTo>
                        <a:pt x="36195" y="30480"/>
                        <a:pt x="41910" y="39052"/>
                        <a:pt x="47625" y="45720"/>
                      </a:cubicBezTo>
                      <a:close/>
                    </a:path>
                  </a:pathLst>
                </a:custGeom>
                <a:solidFill>
                  <a:srgbClr val="DB966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4" name="Freeform: Shape 382"/>
              <p:cNvSpPr/>
              <p:nvPr/>
            </p:nvSpPr>
            <p:spPr>
              <a:xfrm>
                <a:off x="6398048" y="3217805"/>
                <a:ext cx="67368" cy="81430"/>
              </a:xfrm>
              <a:custGeom>
                <a:avLst/>
                <a:gdLst>
                  <a:gd name="connsiteX0" fmla="*/ 18944 w 67368"/>
                  <a:gd name="connsiteY0" fmla="*/ 3549 h 81430"/>
                  <a:gd name="connsiteX1" fmla="*/ 8466 w 67368"/>
                  <a:gd name="connsiteY1" fmla="*/ 30219 h 81430"/>
                  <a:gd name="connsiteX2" fmla="*/ 1799 w 67368"/>
                  <a:gd name="connsiteY2" fmla="*/ 42602 h 81430"/>
                  <a:gd name="connsiteX3" fmla="*/ 12276 w 67368"/>
                  <a:gd name="connsiteY3" fmla="*/ 80702 h 81430"/>
                  <a:gd name="connsiteX4" fmla="*/ 64664 w 67368"/>
                  <a:gd name="connsiteY4" fmla="*/ 52127 h 81430"/>
                  <a:gd name="connsiteX5" fmla="*/ 18944 w 67368"/>
                  <a:gd name="connsiteY5" fmla="*/ 3549 h 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68" h="81430">
                    <a:moveTo>
                      <a:pt x="18944" y="3549"/>
                    </a:moveTo>
                    <a:cubicBezTo>
                      <a:pt x="18944" y="3549"/>
                      <a:pt x="10371" y="5454"/>
                      <a:pt x="8466" y="30219"/>
                    </a:cubicBezTo>
                    <a:cubicBezTo>
                      <a:pt x="8466" y="33077"/>
                      <a:pt x="3704" y="35934"/>
                      <a:pt x="1799" y="42602"/>
                    </a:cubicBezTo>
                    <a:cubicBezTo>
                      <a:pt x="-106" y="49269"/>
                      <a:pt x="-3916" y="76892"/>
                      <a:pt x="12276" y="80702"/>
                    </a:cubicBezTo>
                    <a:cubicBezTo>
                      <a:pt x="23706" y="83559"/>
                      <a:pt x="52281" y="78797"/>
                      <a:pt x="64664" y="52127"/>
                    </a:cubicBezTo>
                    <a:cubicBezTo>
                      <a:pt x="75141" y="25457"/>
                      <a:pt x="54186" y="-11691"/>
                      <a:pt x="18944" y="3549"/>
                    </a:cubicBezTo>
                    <a:close/>
                  </a:path>
                </a:pathLst>
              </a:custGeom>
              <a:solidFill>
                <a:srgbClr val="F1B2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383"/>
              <p:cNvSpPr/>
              <p:nvPr/>
            </p:nvSpPr>
            <p:spPr>
              <a:xfrm>
                <a:off x="6442709" y="3264141"/>
                <a:ext cx="20927" cy="23991"/>
              </a:xfrm>
              <a:custGeom>
                <a:avLst/>
                <a:gdLst>
                  <a:gd name="connsiteX0" fmla="*/ 4763 w 20927"/>
                  <a:gd name="connsiteY0" fmla="*/ 9600 h 23991"/>
                  <a:gd name="connsiteX1" fmla="*/ 18098 w 20927"/>
                  <a:gd name="connsiteY1" fmla="*/ 1028 h 23991"/>
                  <a:gd name="connsiteX2" fmla="*/ 19050 w 20927"/>
                  <a:gd name="connsiteY2" fmla="*/ 12458 h 23991"/>
                  <a:gd name="connsiteX3" fmla="*/ 0 w 20927"/>
                  <a:gd name="connsiteY3" fmla="*/ 23888 h 23991"/>
                  <a:gd name="connsiteX4" fmla="*/ 4763 w 20927"/>
                  <a:gd name="connsiteY4" fmla="*/ 9600 h 2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27" h="23991">
                    <a:moveTo>
                      <a:pt x="4763" y="9600"/>
                    </a:moveTo>
                    <a:cubicBezTo>
                      <a:pt x="4763" y="9600"/>
                      <a:pt x="10477" y="-3735"/>
                      <a:pt x="18098" y="1028"/>
                    </a:cubicBezTo>
                    <a:cubicBezTo>
                      <a:pt x="20002" y="2933"/>
                      <a:pt x="22860" y="5790"/>
                      <a:pt x="19050" y="12458"/>
                    </a:cubicBezTo>
                    <a:cubicBezTo>
                      <a:pt x="14288" y="19125"/>
                      <a:pt x="6667" y="24840"/>
                      <a:pt x="0" y="23888"/>
                    </a:cubicBezTo>
                    <a:lnTo>
                      <a:pt x="4763" y="9600"/>
                    </a:lnTo>
                    <a:close/>
                  </a:path>
                </a:pathLst>
              </a:custGeom>
              <a:solidFill>
                <a:srgbClr val="F1B2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384"/>
              <p:cNvSpPr/>
              <p:nvPr/>
            </p:nvSpPr>
            <p:spPr>
              <a:xfrm>
                <a:off x="6464887" y="3225017"/>
                <a:ext cx="23793" cy="29674"/>
              </a:xfrm>
              <a:custGeom>
                <a:avLst/>
                <a:gdLst>
                  <a:gd name="connsiteX0" fmla="*/ 5444 w 23793"/>
                  <a:gd name="connsiteY0" fmla="*/ 1100 h 29674"/>
                  <a:gd name="connsiteX1" fmla="*/ 21637 w 23793"/>
                  <a:gd name="connsiteY1" fmla="*/ 1100 h 29674"/>
                  <a:gd name="connsiteX2" fmla="*/ 16874 w 23793"/>
                  <a:gd name="connsiteY2" fmla="*/ 29675 h 29674"/>
                  <a:gd name="connsiteX3" fmla="*/ 11159 w 23793"/>
                  <a:gd name="connsiteY3" fmla="*/ 18245 h 29674"/>
                  <a:gd name="connsiteX4" fmla="*/ 7349 w 23793"/>
                  <a:gd name="connsiteY4" fmla="*/ 14435 h 29674"/>
                  <a:gd name="connsiteX5" fmla="*/ 5444 w 23793"/>
                  <a:gd name="connsiteY5" fmla="*/ 1100 h 2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93" h="29674">
                    <a:moveTo>
                      <a:pt x="5444" y="1100"/>
                    </a:moveTo>
                    <a:cubicBezTo>
                      <a:pt x="11159" y="-805"/>
                      <a:pt x="16874" y="147"/>
                      <a:pt x="21637" y="1100"/>
                    </a:cubicBezTo>
                    <a:cubicBezTo>
                      <a:pt x="26399" y="12530"/>
                      <a:pt x="22589" y="21102"/>
                      <a:pt x="16874" y="29675"/>
                    </a:cubicBezTo>
                    <a:cubicBezTo>
                      <a:pt x="15922" y="25865"/>
                      <a:pt x="14017" y="22055"/>
                      <a:pt x="11159" y="18245"/>
                    </a:cubicBezTo>
                    <a:cubicBezTo>
                      <a:pt x="11159" y="18245"/>
                      <a:pt x="8302" y="16340"/>
                      <a:pt x="7349" y="14435"/>
                    </a:cubicBezTo>
                    <a:cubicBezTo>
                      <a:pt x="3539" y="9672"/>
                      <a:pt x="-5986" y="4910"/>
                      <a:pt x="5444" y="1100"/>
                    </a:cubicBezTo>
                    <a:close/>
                  </a:path>
                </a:pathLst>
              </a:custGeom>
              <a:solidFill>
                <a:srgbClr val="EFF3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385"/>
              <p:cNvSpPr/>
              <p:nvPr/>
            </p:nvSpPr>
            <p:spPr>
              <a:xfrm>
                <a:off x="6402851" y="3202655"/>
                <a:ext cx="79962" cy="80185"/>
              </a:xfrm>
              <a:custGeom>
                <a:avLst/>
                <a:gdLst>
                  <a:gd name="connsiteX0" fmla="*/ 16046 w 79962"/>
                  <a:gd name="connsiteY0" fmla="*/ 7269 h 80185"/>
                  <a:gd name="connsiteX1" fmla="*/ 56050 w 79962"/>
                  <a:gd name="connsiteY1" fmla="*/ 3459 h 80185"/>
                  <a:gd name="connsiteX2" fmla="*/ 79863 w 79962"/>
                  <a:gd name="connsiteY2" fmla="*/ 32034 h 80185"/>
                  <a:gd name="connsiteX3" fmla="*/ 55098 w 79962"/>
                  <a:gd name="connsiteY3" fmla="*/ 79659 h 80185"/>
                  <a:gd name="connsiteX4" fmla="*/ 50336 w 79962"/>
                  <a:gd name="connsiteY4" fmla="*/ 65371 h 80185"/>
                  <a:gd name="connsiteX5" fmla="*/ 44621 w 79962"/>
                  <a:gd name="connsiteY5" fmla="*/ 58704 h 80185"/>
                  <a:gd name="connsiteX6" fmla="*/ 17950 w 79962"/>
                  <a:gd name="connsiteY6" fmla="*/ 48226 h 80185"/>
                  <a:gd name="connsiteX7" fmla="*/ 15093 w 79962"/>
                  <a:gd name="connsiteY7" fmla="*/ 39654 h 80185"/>
                  <a:gd name="connsiteX8" fmla="*/ 12236 w 79962"/>
                  <a:gd name="connsiteY8" fmla="*/ 46321 h 80185"/>
                  <a:gd name="connsiteX9" fmla="*/ 806 w 79962"/>
                  <a:gd name="connsiteY9" fmla="*/ 40606 h 80185"/>
                  <a:gd name="connsiteX10" fmla="*/ 16046 w 79962"/>
                  <a:gd name="connsiteY10" fmla="*/ 7269 h 80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962" h="80185">
                    <a:moveTo>
                      <a:pt x="16046" y="7269"/>
                    </a:moveTo>
                    <a:cubicBezTo>
                      <a:pt x="27475" y="-3209"/>
                      <a:pt x="41763" y="-351"/>
                      <a:pt x="56050" y="3459"/>
                    </a:cubicBezTo>
                    <a:cubicBezTo>
                      <a:pt x="68433" y="7269"/>
                      <a:pt x="79863" y="19651"/>
                      <a:pt x="79863" y="32034"/>
                    </a:cubicBezTo>
                    <a:cubicBezTo>
                      <a:pt x="80815" y="48226"/>
                      <a:pt x="75101" y="69181"/>
                      <a:pt x="55098" y="79659"/>
                    </a:cubicBezTo>
                    <a:cubicBezTo>
                      <a:pt x="47478" y="83469"/>
                      <a:pt x="59861" y="65371"/>
                      <a:pt x="50336" y="65371"/>
                    </a:cubicBezTo>
                    <a:cubicBezTo>
                      <a:pt x="47478" y="65371"/>
                      <a:pt x="46525" y="59656"/>
                      <a:pt x="44621" y="58704"/>
                    </a:cubicBezTo>
                    <a:cubicBezTo>
                      <a:pt x="42715" y="59656"/>
                      <a:pt x="31286" y="52989"/>
                      <a:pt x="17950" y="48226"/>
                    </a:cubicBezTo>
                    <a:cubicBezTo>
                      <a:pt x="16998" y="48226"/>
                      <a:pt x="16046" y="39654"/>
                      <a:pt x="15093" y="39654"/>
                    </a:cubicBezTo>
                    <a:cubicBezTo>
                      <a:pt x="14140" y="39654"/>
                      <a:pt x="13188" y="46321"/>
                      <a:pt x="12236" y="46321"/>
                    </a:cubicBezTo>
                    <a:cubicBezTo>
                      <a:pt x="5568" y="43464"/>
                      <a:pt x="806" y="40606"/>
                      <a:pt x="806" y="40606"/>
                    </a:cubicBezTo>
                    <a:cubicBezTo>
                      <a:pt x="-3004" y="29176"/>
                      <a:pt x="7473" y="14889"/>
                      <a:pt x="16046" y="7269"/>
                    </a:cubicBezTo>
                    <a:close/>
                  </a:path>
                </a:pathLst>
              </a:custGeom>
              <a:solidFill>
                <a:srgbClr val="2B0D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386"/>
              <p:cNvSpPr/>
              <p:nvPr/>
            </p:nvSpPr>
            <p:spPr>
              <a:xfrm>
                <a:off x="6446552" y="3258502"/>
                <a:ext cx="18032" cy="17799"/>
              </a:xfrm>
              <a:custGeom>
                <a:avLst/>
                <a:gdLst>
                  <a:gd name="connsiteX0" fmla="*/ 4730 w 18032"/>
                  <a:gd name="connsiteY0" fmla="*/ 3810 h 17799"/>
                  <a:gd name="connsiteX1" fmla="*/ 920 w 18032"/>
                  <a:gd name="connsiteY1" fmla="*/ 16192 h 17799"/>
                  <a:gd name="connsiteX2" fmla="*/ 13302 w 18032"/>
                  <a:gd name="connsiteY2" fmla="*/ 13335 h 17799"/>
                  <a:gd name="connsiteX3" fmla="*/ 17112 w 18032"/>
                  <a:gd name="connsiteY3" fmla="*/ 953 h 17799"/>
                  <a:gd name="connsiteX4" fmla="*/ 4730 w 18032"/>
                  <a:gd name="connsiteY4" fmla="*/ 3810 h 1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2" h="17799">
                    <a:moveTo>
                      <a:pt x="4730" y="3810"/>
                    </a:moveTo>
                    <a:cubicBezTo>
                      <a:pt x="-33" y="7620"/>
                      <a:pt x="-985" y="13335"/>
                      <a:pt x="920" y="16192"/>
                    </a:cubicBezTo>
                    <a:cubicBezTo>
                      <a:pt x="3777" y="19050"/>
                      <a:pt x="8540" y="18097"/>
                      <a:pt x="13302" y="13335"/>
                    </a:cubicBezTo>
                    <a:cubicBezTo>
                      <a:pt x="18065" y="9525"/>
                      <a:pt x="19017" y="3810"/>
                      <a:pt x="17112" y="953"/>
                    </a:cubicBezTo>
                    <a:cubicBezTo>
                      <a:pt x="14255" y="-953"/>
                      <a:pt x="9492" y="0"/>
                      <a:pt x="4730" y="3810"/>
                    </a:cubicBezTo>
                    <a:close/>
                  </a:path>
                </a:pathLst>
              </a:custGeom>
              <a:solidFill>
                <a:srgbClr val="F1B2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9" name="Graphic 2138"/>
          <p:cNvGrpSpPr/>
          <p:nvPr/>
        </p:nvGrpSpPr>
        <p:grpSpPr>
          <a:xfrm>
            <a:off x="9434868" y="2247915"/>
            <a:ext cx="1103306" cy="803037"/>
            <a:chOff x="5629274" y="3084954"/>
            <a:chExt cx="937261" cy="682182"/>
          </a:xfrm>
        </p:grpSpPr>
        <p:sp>
          <p:nvSpPr>
            <p:cNvPr id="410" name="Freeform: Shape 404"/>
            <p:cNvSpPr/>
            <p:nvPr/>
          </p:nvSpPr>
          <p:spPr>
            <a:xfrm>
              <a:off x="5629390" y="3223259"/>
              <a:ext cx="937028" cy="543877"/>
            </a:xfrm>
            <a:custGeom>
              <a:avLst/>
              <a:gdLst>
                <a:gd name="connsiteX0" fmla="*/ 926667 w 937028"/>
                <a:gd name="connsiteY0" fmla="*/ 174308 h 543877"/>
                <a:gd name="connsiteX1" fmla="*/ 926667 w 937028"/>
                <a:gd name="connsiteY1" fmla="*/ 202883 h 543877"/>
                <a:gd name="connsiteX2" fmla="*/ 899997 w 937028"/>
                <a:gd name="connsiteY2" fmla="*/ 219075 h 543877"/>
                <a:gd name="connsiteX3" fmla="*/ 396124 w 937028"/>
                <a:gd name="connsiteY3" fmla="*/ 513398 h 543877"/>
                <a:gd name="connsiteX4" fmla="*/ 354214 w 937028"/>
                <a:gd name="connsiteY4" fmla="*/ 538163 h 543877"/>
                <a:gd name="connsiteX5" fmla="*/ 304684 w 937028"/>
                <a:gd name="connsiteY5" fmla="*/ 538163 h 543877"/>
                <a:gd name="connsiteX6" fmla="*/ 10362 w 937028"/>
                <a:gd name="connsiteY6" fmla="*/ 369570 h 543877"/>
                <a:gd name="connsiteX7" fmla="*/ 10362 w 937028"/>
                <a:gd name="connsiteY7" fmla="*/ 340995 h 543877"/>
                <a:gd name="connsiteX8" fmla="*/ 582814 w 937028"/>
                <a:gd name="connsiteY8" fmla="*/ 5715 h 543877"/>
                <a:gd name="connsiteX9" fmla="*/ 632344 w 937028"/>
                <a:gd name="connsiteY9" fmla="*/ 5715 h 543877"/>
                <a:gd name="connsiteX10" fmla="*/ 926667 w 937028"/>
                <a:gd name="connsiteY10" fmla="*/ 174308 h 54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7028" h="543877">
                  <a:moveTo>
                    <a:pt x="926667" y="174308"/>
                  </a:moveTo>
                  <a:cubicBezTo>
                    <a:pt x="940002" y="181928"/>
                    <a:pt x="940954" y="195263"/>
                    <a:pt x="926667" y="202883"/>
                  </a:cubicBezTo>
                  <a:lnTo>
                    <a:pt x="899997" y="219075"/>
                  </a:lnTo>
                  <a:lnTo>
                    <a:pt x="396124" y="513398"/>
                  </a:lnTo>
                  <a:lnTo>
                    <a:pt x="354214" y="538163"/>
                  </a:lnTo>
                  <a:cubicBezTo>
                    <a:pt x="340879" y="545783"/>
                    <a:pt x="318019" y="545783"/>
                    <a:pt x="304684" y="538163"/>
                  </a:cubicBezTo>
                  <a:lnTo>
                    <a:pt x="10362" y="369570"/>
                  </a:lnTo>
                  <a:cubicBezTo>
                    <a:pt x="-2973" y="361950"/>
                    <a:pt x="-3926" y="348615"/>
                    <a:pt x="10362" y="340995"/>
                  </a:cubicBezTo>
                  <a:lnTo>
                    <a:pt x="582814" y="5715"/>
                  </a:lnTo>
                  <a:cubicBezTo>
                    <a:pt x="596149" y="-1905"/>
                    <a:pt x="619009" y="-1905"/>
                    <a:pt x="632344" y="5715"/>
                  </a:cubicBezTo>
                  <a:lnTo>
                    <a:pt x="926667" y="17430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05"/>
            <p:cNvSpPr/>
            <p:nvPr/>
          </p:nvSpPr>
          <p:spPr>
            <a:xfrm>
              <a:off x="6528435" y="3305175"/>
              <a:ext cx="38100" cy="76200"/>
            </a:xfrm>
            <a:custGeom>
              <a:avLst/>
              <a:gdLst>
                <a:gd name="connsiteX0" fmla="*/ 38100 w 38100"/>
                <a:gd name="connsiteY0" fmla="*/ 0 h 76200"/>
                <a:gd name="connsiteX1" fmla="*/ 37148 w 38100"/>
                <a:gd name="connsiteY1" fmla="*/ 3810 h 76200"/>
                <a:gd name="connsiteX2" fmla="*/ 37148 w 38100"/>
                <a:gd name="connsiteY2" fmla="*/ 3810 h 76200"/>
                <a:gd name="connsiteX3" fmla="*/ 35242 w 38100"/>
                <a:gd name="connsiteY3" fmla="*/ 6668 h 76200"/>
                <a:gd name="connsiteX4" fmla="*/ 35242 w 38100"/>
                <a:gd name="connsiteY4" fmla="*/ 7620 h 76200"/>
                <a:gd name="connsiteX5" fmla="*/ 32385 w 38100"/>
                <a:gd name="connsiteY5" fmla="*/ 10478 h 76200"/>
                <a:gd name="connsiteX6" fmla="*/ 29527 w 38100"/>
                <a:gd name="connsiteY6" fmla="*/ 12382 h 76200"/>
                <a:gd name="connsiteX7" fmla="*/ 27623 w 38100"/>
                <a:gd name="connsiteY7" fmla="*/ 14288 h 76200"/>
                <a:gd name="connsiteX8" fmla="*/ 0 w 38100"/>
                <a:gd name="connsiteY8" fmla="*/ 30480 h 76200"/>
                <a:gd name="connsiteX9" fmla="*/ 0 w 38100"/>
                <a:gd name="connsiteY9" fmla="*/ 76200 h 76200"/>
                <a:gd name="connsiteX10" fmla="*/ 27623 w 38100"/>
                <a:gd name="connsiteY10" fmla="*/ 60007 h 76200"/>
                <a:gd name="connsiteX11" fmla="*/ 27623 w 38100"/>
                <a:gd name="connsiteY11" fmla="*/ 60007 h 76200"/>
                <a:gd name="connsiteX12" fmla="*/ 29527 w 38100"/>
                <a:gd name="connsiteY12" fmla="*/ 59055 h 76200"/>
                <a:gd name="connsiteX13" fmla="*/ 32385 w 38100"/>
                <a:gd name="connsiteY13" fmla="*/ 57150 h 76200"/>
                <a:gd name="connsiteX14" fmla="*/ 32385 w 38100"/>
                <a:gd name="connsiteY14" fmla="*/ 57150 h 76200"/>
                <a:gd name="connsiteX15" fmla="*/ 34290 w 38100"/>
                <a:gd name="connsiteY15" fmla="*/ 55245 h 76200"/>
                <a:gd name="connsiteX16" fmla="*/ 34290 w 38100"/>
                <a:gd name="connsiteY16" fmla="*/ 54293 h 76200"/>
                <a:gd name="connsiteX17" fmla="*/ 34290 w 38100"/>
                <a:gd name="connsiteY17" fmla="*/ 53340 h 76200"/>
                <a:gd name="connsiteX18" fmla="*/ 35242 w 38100"/>
                <a:gd name="connsiteY18" fmla="*/ 52388 h 76200"/>
                <a:gd name="connsiteX19" fmla="*/ 36195 w 38100"/>
                <a:gd name="connsiteY19" fmla="*/ 50482 h 76200"/>
                <a:gd name="connsiteX20" fmla="*/ 36195 w 38100"/>
                <a:gd name="connsiteY20" fmla="*/ 50482 h 76200"/>
                <a:gd name="connsiteX21" fmla="*/ 36195 w 38100"/>
                <a:gd name="connsiteY21" fmla="*/ 50482 h 76200"/>
                <a:gd name="connsiteX22" fmla="*/ 36195 w 38100"/>
                <a:gd name="connsiteY22" fmla="*/ 49530 h 76200"/>
                <a:gd name="connsiteX23" fmla="*/ 36195 w 38100"/>
                <a:gd name="connsiteY23" fmla="*/ 47625 h 76200"/>
                <a:gd name="connsiteX24" fmla="*/ 36195 w 38100"/>
                <a:gd name="connsiteY24" fmla="*/ 47625 h 76200"/>
                <a:gd name="connsiteX25" fmla="*/ 36195 w 38100"/>
                <a:gd name="connsiteY25" fmla="*/ 47625 h 76200"/>
                <a:gd name="connsiteX26" fmla="*/ 36195 w 38100"/>
                <a:gd name="connsiteY26" fmla="*/ 7620 h 76200"/>
                <a:gd name="connsiteX27" fmla="*/ 38100 w 38100"/>
                <a:gd name="connsiteY27" fmla="*/ 0 h 76200"/>
                <a:gd name="connsiteX28" fmla="*/ 38100 w 38100"/>
                <a:gd name="connsiteY28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100" h="76200">
                  <a:moveTo>
                    <a:pt x="38100" y="0"/>
                  </a:moveTo>
                  <a:cubicBezTo>
                    <a:pt x="38100" y="953"/>
                    <a:pt x="38100" y="2857"/>
                    <a:pt x="37148" y="3810"/>
                  </a:cubicBezTo>
                  <a:cubicBezTo>
                    <a:pt x="37148" y="3810"/>
                    <a:pt x="37148" y="3810"/>
                    <a:pt x="37148" y="3810"/>
                  </a:cubicBezTo>
                  <a:cubicBezTo>
                    <a:pt x="37148" y="4763"/>
                    <a:pt x="36195" y="5715"/>
                    <a:pt x="35242" y="6668"/>
                  </a:cubicBezTo>
                  <a:cubicBezTo>
                    <a:pt x="35242" y="6668"/>
                    <a:pt x="35242" y="6668"/>
                    <a:pt x="35242" y="7620"/>
                  </a:cubicBezTo>
                  <a:cubicBezTo>
                    <a:pt x="34290" y="8572"/>
                    <a:pt x="33338" y="9525"/>
                    <a:pt x="32385" y="10478"/>
                  </a:cubicBezTo>
                  <a:cubicBezTo>
                    <a:pt x="31432" y="11430"/>
                    <a:pt x="30480" y="11430"/>
                    <a:pt x="29527" y="12382"/>
                  </a:cubicBezTo>
                  <a:cubicBezTo>
                    <a:pt x="28575" y="13335"/>
                    <a:pt x="28575" y="13335"/>
                    <a:pt x="27623" y="14288"/>
                  </a:cubicBezTo>
                  <a:lnTo>
                    <a:pt x="0" y="30480"/>
                  </a:lnTo>
                  <a:lnTo>
                    <a:pt x="0" y="76200"/>
                  </a:lnTo>
                  <a:lnTo>
                    <a:pt x="27623" y="60007"/>
                  </a:lnTo>
                  <a:cubicBezTo>
                    <a:pt x="27623" y="60007"/>
                    <a:pt x="27623" y="60007"/>
                    <a:pt x="27623" y="60007"/>
                  </a:cubicBezTo>
                  <a:cubicBezTo>
                    <a:pt x="28575" y="60007"/>
                    <a:pt x="28575" y="59055"/>
                    <a:pt x="29527" y="59055"/>
                  </a:cubicBezTo>
                  <a:cubicBezTo>
                    <a:pt x="30480" y="58103"/>
                    <a:pt x="31432" y="58103"/>
                    <a:pt x="32385" y="57150"/>
                  </a:cubicBezTo>
                  <a:cubicBezTo>
                    <a:pt x="32385" y="57150"/>
                    <a:pt x="32385" y="57150"/>
                    <a:pt x="32385" y="57150"/>
                  </a:cubicBezTo>
                  <a:cubicBezTo>
                    <a:pt x="33338" y="56197"/>
                    <a:pt x="34290" y="55245"/>
                    <a:pt x="34290" y="55245"/>
                  </a:cubicBezTo>
                  <a:cubicBezTo>
                    <a:pt x="34290" y="55245"/>
                    <a:pt x="34290" y="55245"/>
                    <a:pt x="34290" y="54293"/>
                  </a:cubicBezTo>
                  <a:cubicBezTo>
                    <a:pt x="34290" y="54293"/>
                    <a:pt x="34290" y="54293"/>
                    <a:pt x="34290" y="53340"/>
                  </a:cubicBezTo>
                  <a:cubicBezTo>
                    <a:pt x="34290" y="53340"/>
                    <a:pt x="34290" y="52388"/>
                    <a:pt x="35242" y="52388"/>
                  </a:cubicBezTo>
                  <a:cubicBezTo>
                    <a:pt x="35242" y="51435"/>
                    <a:pt x="36195" y="51435"/>
                    <a:pt x="36195" y="50482"/>
                  </a:cubicBezTo>
                  <a:cubicBezTo>
                    <a:pt x="36195" y="50482"/>
                    <a:pt x="36195" y="50482"/>
                    <a:pt x="36195" y="50482"/>
                  </a:cubicBezTo>
                  <a:cubicBezTo>
                    <a:pt x="36195" y="50482"/>
                    <a:pt x="36195" y="50482"/>
                    <a:pt x="36195" y="50482"/>
                  </a:cubicBezTo>
                  <a:cubicBezTo>
                    <a:pt x="36195" y="50482"/>
                    <a:pt x="36195" y="49530"/>
                    <a:pt x="36195" y="49530"/>
                  </a:cubicBezTo>
                  <a:cubicBezTo>
                    <a:pt x="36195" y="48578"/>
                    <a:pt x="36195" y="48578"/>
                    <a:pt x="36195" y="47625"/>
                  </a:cubicBezTo>
                  <a:lnTo>
                    <a:pt x="36195" y="47625"/>
                  </a:lnTo>
                  <a:cubicBezTo>
                    <a:pt x="36195" y="47625"/>
                    <a:pt x="36195" y="47625"/>
                    <a:pt x="36195" y="47625"/>
                  </a:cubicBezTo>
                  <a:cubicBezTo>
                    <a:pt x="36195" y="34290"/>
                    <a:pt x="36195" y="20955"/>
                    <a:pt x="36195" y="7620"/>
                  </a:cubicBezTo>
                  <a:lnTo>
                    <a:pt x="38100" y="0"/>
                  </a:lnTo>
                  <a:cubicBezTo>
                    <a:pt x="38100" y="0"/>
                    <a:pt x="38100" y="0"/>
                    <a:pt x="38100" y="0"/>
                  </a:cubicBezTo>
                  <a:close/>
                </a:path>
              </a:pathLst>
            </a:custGeom>
            <a:solidFill>
              <a:srgbClr val="A9D6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06"/>
            <p:cNvSpPr/>
            <p:nvPr/>
          </p:nvSpPr>
          <p:spPr>
            <a:xfrm>
              <a:off x="5629274" y="3469005"/>
              <a:ext cx="303847" cy="229552"/>
            </a:xfrm>
            <a:custGeom>
              <a:avLst/>
              <a:gdLst>
                <a:gd name="connsiteX0" fmla="*/ 10478 w 303847"/>
                <a:gd name="connsiteY0" fmla="*/ 14288 h 229552"/>
                <a:gd name="connsiteX1" fmla="*/ 0 w 303847"/>
                <a:gd name="connsiteY1" fmla="*/ 0 h 229552"/>
                <a:gd name="connsiteX2" fmla="*/ 0 w 303847"/>
                <a:gd name="connsiteY2" fmla="*/ 45720 h 229552"/>
                <a:gd name="connsiteX3" fmla="*/ 10478 w 303847"/>
                <a:gd name="connsiteY3" fmla="*/ 60007 h 229552"/>
                <a:gd name="connsiteX4" fmla="*/ 303848 w 303847"/>
                <a:gd name="connsiteY4" fmla="*/ 229553 h 229552"/>
                <a:gd name="connsiteX5" fmla="*/ 303848 w 303847"/>
                <a:gd name="connsiteY5" fmla="*/ 183833 h 229552"/>
                <a:gd name="connsiteX6" fmla="*/ 10478 w 303847"/>
                <a:gd name="connsiteY6" fmla="*/ 14288 h 22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847" h="229552">
                  <a:moveTo>
                    <a:pt x="10478" y="14288"/>
                  </a:moveTo>
                  <a:cubicBezTo>
                    <a:pt x="3810" y="10477"/>
                    <a:pt x="0" y="4763"/>
                    <a:pt x="0" y="0"/>
                  </a:cubicBezTo>
                  <a:lnTo>
                    <a:pt x="0" y="45720"/>
                  </a:lnTo>
                  <a:cubicBezTo>
                    <a:pt x="0" y="50482"/>
                    <a:pt x="3810" y="56197"/>
                    <a:pt x="10478" y="60007"/>
                  </a:cubicBezTo>
                  <a:lnTo>
                    <a:pt x="303848" y="229553"/>
                  </a:lnTo>
                  <a:lnTo>
                    <a:pt x="303848" y="183833"/>
                  </a:lnTo>
                  <a:lnTo>
                    <a:pt x="10478" y="14288"/>
                  </a:lnTo>
                  <a:close/>
                </a:path>
              </a:pathLst>
            </a:custGeom>
            <a:solidFill>
              <a:srgbClr val="95C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07"/>
            <p:cNvSpPr/>
            <p:nvPr/>
          </p:nvSpPr>
          <p:spPr>
            <a:xfrm>
              <a:off x="5932168" y="3629025"/>
              <a:ext cx="90487" cy="74295"/>
            </a:xfrm>
            <a:custGeom>
              <a:avLst/>
              <a:gdLst>
                <a:gd name="connsiteX0" fmla="*/ 50482 w 90487"/>
                <a:gd name="connsiteY0" fmla="*/ 23813 h 74295"/>
                <a:gd name="connsiteX1" fmla="*/ 43815 w 90487"/>
                <a:gd name="connsiteY1" fmla="*/ 26670 h 74295"/>
                <a:gd name="connsiteX2" fmla="*/ 40957 w 90487"/>
                <a:gd name="connsiteY2" fmla="*/ 27623 h 74295"/>
                <a:gd name="connsiteX3" fmla="*/ 37148 w 90487"/>
                <a:gd name="connsiteY3" fmla="*/ 28575 h 74295"/>
                <a:gd name="connsiteX4" fmla="*/ 32385 w 90487"/>
                <a:gd name="connsiteY4" fmla="*/ 29527 h 74295"/>
                <a:gd name="connsiteX5" fmla="*/ 31432 w 90487"/>
                <a:gd name="connsiteY5" fmla="*/ 29527 h 74295"/>
                <a:gd name="connsiteX6" fmla="*/ 25718 w 90487"/>
                <a:gd name="connsiteY6" fmla="*/ 29527 h 74295"/>
                <a:gd name="connsiteX7" fmla="*/ 24765 w 90487"/>
                <a:gd name="connsiteY7" fmla="*/ 29527 h 74295"/>
                <a:gd name="connsiteX8" fmla="*/ 19050 w 90487"/>
                <a:gd name="connsiteY8" fmla="*/ 29527 h 74295"/>
                <a:gd name="connsiteX9" fmla="*/ 18098 w 90487"/>
                <a:gd name="connsiteY9" fmla="*/ 29527 h 74295"/>
                <a:gd name="connsiteX10" fmla="*/ 12382 w 90487"/>
                <a:gd name="connsiteY10" fmla="*/ 28575 h 74295"/>
                <a:gd name="connsiteX11" fmla="*/ 11430 w 90487"/>
                <a:gd name="connsiteY11" fmla="*/ 28575 h 74295"/>
                <a:gd name="connsiteX12" fmla="*/ 6668 w 90487"/>
                <a:gd name="connsiteY12" fmla="*/ 26670 h 74295"/>
                <a:gd name="connsiteX13" fmla="*/ 5715 w 90487"/>
                <a:gd name="connsiteY13" fmla="*/ 26670 h 74295"/>
                <a:gd name="connsiteX14" fmla="*/ 0 w 90487"/>
                <a:gd name="connsiteY14" fmla="*/ 23813 h 74295"/>
                <a:gd name="connsiteX15" fmla="*/ 0 w 90487"/>
                <a:gd name="connsiteY15" fmla="*/ 69533 h 74295"/>
                <a:gd name="connsiteX16" fmla="*/ 4763 w 90487"/>
                <a:gd name="connsiteY16" fmla="*/ 72390 h 74295"/>
                <a:gd name="connsiteX17" fmla="*/ 4763 w 90487"/>
                <a:gd name="connsiteY17" fmla="*/ 72390 h 74295"/>
                <a:gd name="connsiteX18" fmla="*/ 5715 w 90487"/>
                <a:gd name="connsiteY18" fmla="*/ 72390 h 74295"/>
                <a:gd name="connsiteX19" fmla="*/ 8573 w 90487"/>
                <a:gd name="connsiteY19" fmla="*/ 73342 h 74295"/>
                <a:gd name="connsiteX20" fmla="*/ 10478 w 90487"/>
                <a:gd name="connsiteY20" fmla="*/ 73342 h 74295"/>
                <a:gd name="connsiteX21" fmla="*/ 11430 w 90487"/>
                <a:gd name="connsiteY21" fmla="*/ 73342 h 74295"/>
                <a:gd name="connsiteX22" fmla="*/ 12382 w 90487"/>
                <a:gd name="connsiteY22" fmla="*/ 73342 h 74295"/>
                <a:gd name="connsiteX23" fmla="*/ 16193 w 90487"/>
                <a:gd name="connsiteY23" fmla="*/ 74295 h 74295"/>
                <a:gd name="connsiteX24" fmla="*/ 17145 w 90487"/>
                <a:gd name="connsiteY24" fmla="*/ 74295 h 74295"/>
                <a:gd name="connsiteX25" fmla="*/ 18098 w 90487"/>
                <a:gd name="connsiteY25" fmla="*/ 74295 h 74295"/>
                <a:gd name="connsiteX26" fmla="*/ 19050 w 90487"/>
                <a:gd name="connsiteY26" fmla="*/ 74295 h 74295"/>
                <a:gd name="connsiteX27" fmla="*/ 22860 w 90487"/>
                <a:gd name="connsiteY27" fmla="*/ 74295 h 74295"/>
                <a:gd name="connsiteX28" fmla="*/ 23813 w 90487"/>
                <a:gd name="connsiteY28" fmla="*/ 74295 h 74295"/>
                <a:gd name="connsiteX29" fmla="*/ 24765 w 90487"/>
                <a:gd name="connsiteY29" fmla="*/ 74295 h 74295"/>
                <a:gd name="connsiteX30" fmla="*/ 26670 w 90487"/>
                <a:gd name="connsiteY30" fmla="*/ 74295 h 74295"/>
                <a:gd name="connsiteX31" fmla="*/ 30480 w 90487"/>
                <a:gd name="connsiteY31" fmla="*/ 74295 h 74295"/>
                <a:gd name="connsiteX32" fmla="*/ 30480 w 90487"/>
                <a:gd name="connsiteY32" fmla="*/ 74295 h 74295"/>
                <a:gd name="connsiteX33" fmla="*/ 31432 w 90487"/>
                <a:gd name="connsiteY33" fmla="*/ 74295 h 74295"/>
                <a:gd name="connsiteX34" fmla="*/ 34290 w 90487"/>
                <a:gd name="connsiteY34" fmla="*/ 74295 h 74295"/>
                <a:gd name="connsiteX35" fmla="*/ 35243 w 90487"/>
                <a:gd name="connsiteY35" fmla="*/ 74295 h 74295"/>
                <a:gd name="connsiteX36" fmla="*/ 39053 w 90487"/>
                <a:gd name="connsiteY36" fmla="*/ 73342 h 74295"/>
                <a:gd name="connsiteX37" fmla="*/ 40957 w 90487"/>
                <a:gd name="connsiteY37" fmla="*/ 73342 h 74295"/>
                <a:gd name="connsiteX38" fmla="*/ 41910 w 90487"/>
                <a:gd name="connsiteY38" fmla="*/ 73342 h 74295"/>
                <a:gd name="connsiteX39" fmla="*/ 48578 w 90487"/>
                <a:gd name="connsiteY39" fmla="*/ 70485 h 74295"/>
                <a:gd name="connsiteX40" fmla="*/ 90488 w 90487"/>
                <a:gd name="connsiteY40" fmla="*/ 45720 h 74295"/>
                <a:gd name="connsiteX41" fmla="*/ 90488 w 90487"/>
                <a:gd name="connsiteY41" fmla="*/ 0 h 74295"/>
                <a:gd name="connsiteX42" fmla="*/ 50482 w 90487"/>
                <a:gd name="connsiteY42" fmla="*/ 23813 h 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0487" h="74295">
                  <a:moveTo>
                    <a:pt x="50482" y="23813"/>
                  </a:moveTo>
                  <a:cubicBezTo>
                    <a:pt x="48578" y="24765"/>
                    <a:pt x="45720" y="25718"/>
                    <a:pt x="43815" y="26670"/>
                  </a:cubicBezTo>
                  <a:cubicBezTo>
                    <a:pt x="42863" y="26670"/>
                    <a:pt x="41910" y="27623"/>
                    <a:pt x="40957" y="27623"/>
                  </a:cubicBezTo>
                  <a:cubicBezTo>
                    <a:pt x="40005" y="27623"/>
                    <a:pt x="39053" y="28575"/>
                    <a:pt x="37148" y="28575"/>
                  </a:cubicBezTo>
                  <a:cubicBezTo>
                    <a:pt x="36195" y="28575"/>
                    <a:pt x="34290" y="29527"/>
                    <a:pt x="32385" y="29527"/>
                  </a:cubicBezTo>
                  <a:cubicBezTo>
                    <a:pt x="32385" y="29527"/>
                    <a:pt x="31432" y="29527"/>
                    <a:pt x="31432" y="29527"/>
                  </a:cubicBezTo>
                  <a:cubicBezTo>
                    <a:pt x="29528" y="29527"/>
                    <a:pt x="27623" y="29527"/>
                    <a:pt x="25718" y="29527"/>
                  </a:cubicBezTo>
                  <a:cubicBezTo>
                    <a:pt x="25718" y="29527"/>
                    <a:pt x="24765" y="29527"/>
                    <a:pt x="24765" y="29527"/>
                  </a:cubicBezTo>
                  <a:cubicBezTo>
                    <a:pt x="22860" y="29527"/>
                    <a:pt x="20955" y="29527"/>
                    <a:pt x="19050" y="29527"/>
                  </a:cubicBezTo>
                  <a:cubicBezTo>
                    <a:pt x="19050" y="29527"/>
                    <a:pt x="18098" y="29527"/>
                    <a:pt x="18098" y="29527"/>
                  </a:cubicBezTo>
                  <a:cubicBezTo>
                    <a:pt x="16193" y="29527"/>
                    <a:pt x="14288" y="28575"/>
                    <a:pt x="12382" y="28575"/>
                  </a:cubicBezTo>
                  <a:cubicBezTo>
                    <a:pt x="12382" y="28575"/>
                    <a:pt x="11430" y="28575"/>
                    <a:pt x="11430" y="28575"/>
                  </a:cubicBezTo>
                  <a:cubicBezTo>
                    <a:pt x="9525" y="28575"/>
                    <a:pt x="7620" y="27623"/>
                    <a:pt x="6668" y="26670"/>
                  </a:cubicBezTo>
                  <a:cubicBezTo>
                    <a:pt x="6668" y="26670"/>
                    <a:pt x="5715" y="26670"/>
                    <a:pt x="5715" y="26670"/>
                  </a:cubicBezTo>
                  <a:cubicBezTo>
                    <a:pt x="3810" y="25718"/>
                    <a:pt x="1905" y="24765"/>
                    <a:pt x="0" y="23813"/>
                  </a:cubicBezTo>
                  <a:lnTo>
                    <a:pt x="0" y="69533"/>
                  </a:lnTo>
                  <a:cubicBezTo>
                    <a:pt x="1905" y="70485"/>
                    <a:pt x="2857" y="71438"/>
                    <a:pt x="4763" y="72390"/>
                  </a:cubicBezTo>
                  <a:cubicBezTo>
                    <a:pt x="4763" y="72390"/>
                    <a:pt x="4763" y="72390"/>
                    <a:pt x="4763" y="72390"/>
                  </a:cubicBezTo>
                  <a:cubicBezTo>
                    <a:pt x="4763" y="72390"/>
                    <a:pt x="5715" y="72390"/>
                    <a:pt x="5715" y="72390"/>
                  </a:cubicBezTo>
                  <a:cubicBezTo>
                    <a:pt x="6668" y="72390"/>
                    <a:pt x="7620" y="73342"/>
                    <a:pt x="8573" y="73342"/>
                  </a:cubicBezTo>
                  <a:cubicBezTo>
                    <a:pt x="9525" y="73342"/>
                    <a:pt x="9525" y="73342"/>
                    <a:pt x="10478" y="73342"/>
                  </a:cubicBezTo>
                  <a:cubicBezTo>
                    <a:pt x="10478" y="73342"/>
                    <a:pt x="11430" y="73342"/>
                    <a:pt x="11430" y="73342"/>
                  </a:cubicBezTo>
                  <a:cubicBezTo>
                    <a:pt x="11430" y="73342"/>
                    <a:pt x="12382" y="73342"/>
                    <a:pt x="12382" y="73342"/>
                  </a:cubicBezTo>
                  <a:cubicBezTo>
                    <a:pt x="13335" y="73342"/>
                    <a:pt x="14288" y="73342"/>
                    <a:pt x="16193" y="74295"/>
                  </a:cubicBezTo>
                  <a:cubicBezTo>
                    <a:pt x="16193" y="74295"/>
                    <a:pt x="17145" y="74295"/>
                    <a:pt x="17145" y="74295"/>
                  </a:cubicBezTo>
                  <a:cubicBezTo>
                    <a:pt x="17145" y="74295"/>
                    <a:pt x="18098" y="74295"/>
                    <a:pt x="18098" y="74295"/>
                  </a:cubicBezTo>
                  <a:cubicBezTo>
                    <a:pt x="18098" y="74295"/>
                    <a:pt x="19050" y="74295"/>
                    <a:pt x="19050" y="74295"/>
                  </a:cubicBezTo>
                  <a:cubicBezTo>
                    <a:pt x="20003" y="74295"/>
                    <a:pt x="20955" y="74295"/>
                    <a:pt x="22860" y="74295"/>
                  </a:cubicBezTo>
                  <a:cubicBezTo>
                    <a:pt x="22860" y="74295"/>
                    <a:pt x="23813" y="74295"/>
                    <a:pt x="23813" y="74295"/>
                  </a:cubicBezTo>
                  <a:cubicBezTo>
                    <a:pt x="23813" y="74295"/>
                    <a:pt x="24765" y="74295"/>
                    <a:pt x="24765" y="74295"/>
                  </a:cubicBezTo>
                  <a:cubicBezTo>
                    <a:pt x="25718" y="74295"/>
                    <a:pt x="25718" y="74295"/>
                    <a:pt x="26670" y="74295"/>
                  </a:cubicBezTo>
                  <a:cubicBezTo>
                    <a:pt x="27623" y="74295"/>
                    <a:pt x="29528" y="74295"/>
                    <a:pt x="30480" y="74295"/>
                  </a:cubicBezTo>
                  <a:cubicBezTo>
                    <a:pt x="30480" y="74295"/>
                    <a:pt x="30480" y="74295"/>
                    <a:pt x="30480" y="74295"/>
                  </a:cubicBezTo>
                  <a:cubicBezTo>
                    <a:pt x="30480" y="74295"/>
                    <a:pt x="31432" y="74295"/>
                    <a:pt x="31432" y="74295"/>
                  </a:cubicBezTo>
                  <a:cubicBezTo>
                    <a:pt x="32385" y="74295"/>
                    <a:pt x="33338" y="74295"/>
                    <a:pt x="34290" y="74295"/>
                  </a:cubicBezTo>
                  <a:cubicBezTo>
                    <a:pt x="34290" y="74295"/>
                    <a:pt x="35243" y="74295"/>
                    <a:pt x="35243" y="74295"/>
                  </a:cubicBezTo>
                  <a:cubicBezTo>
                    <a:pt x="36195" y="74295"/>
                    <a:pt x="37148" y="73342"/>
                    <a:pt x="39053" y="73342"/>
                  </a:cubicBezTo>
                  <a:cubicBezTo>
                    <a:pt x="40005" y="73342"/>
                    <a:pt x="40005" y="73342"/>
                    <a:pt x="40957" y="73342"/>
                  </a:cubicBezTo>
                  <a:cubicBezTo>
                    <a:pt x="40957" y="73342"/>
                    <a:pt x="41910" y="73342"/>
                    <a:pt x="41910" y="73342"/>
                  </a:cubicBezTo>
                  <a:cubicBezTo>
                    <a:pt x="44768" y="72390"/>
                    <a:pt x="46673" y="71438"/>
                    <a:pt x="48578" y="70485"/>
                  </a:cubicBezTo>
                  <a:lnTo>
                    <a:pt x="90488" y="45720"/>
                  </a:lnTo>
                  <a:lnTo>
                    <a:pt x="90488" y="0"/>
                  </a:lnTo>
                  <a:lnTo>
                    <a:pt x="50482" y="23813"/>
                  </a:lnTo>
                  <a:close/>
                </a:path>
              </a:pathLst>
            </a:custGeom>
            <a:solidFill>
              <a:srgbClr val="A9D6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08"/>
            <p:cNvSpPr/>
            <p:nvPr/>
          </p:nvSpPr>
          <p:spPr>
            <a:xfrm>
              <a:off x="5629751" y="3115627"/>
              <a:ext cx="936307" cy="542924"/>
            </a:xfrm>
            <a:custGeom>
              <a:avLst/>
              <a:gdLst>
                <a:gd name="connsiteX0" fmla="*/ 926306 w 936307"/>
                <a:gd name="connsiteY0" fmla="*/ 175260 h 542924"/>
                <a:gd name="connsiteX1" fmla="*/ 926306 w 936307"/>
                <a:gd name="connsiteY1" fmla="*/ 203835 h 542924"/>
                <a:gd name="connsiteX2" fmla="*/ 898684 w 936307"/>
                <a:gd name="connsiteY2" fmla="*/ 220028 h 542924"/>
                <a:gd name="connsiteX3" fmla="*/ 394811 w 936307"/>
                <a:gd name="connsiteY3" fmla="*/ 512445 h 542924"/>
                <a:gd name="connsiteX4" fmla="*/ 352901 w 936307"/>
                <a:gd name="connsiteY4" fmla="*/ 537210 h 542924"/>
                <a:gd name="connsiteX5" fmla="*/ 303371 w 936307"/>
                <a:gd name="connsiteY5" fmla="*/ 537210 h 542924"/>
                <a:gd name="connsiteX6" fmla="*/ 10001 w 936307"/>
                <a:gd name="connsiteY6" fmla="*/ 367665 h 542924"/>
                <a:gd name="connsiteX7" fmla="*/ 10001 w 936307"/>
                <a:gd name="connsiteY7" fmla="*/ 339090 h 542924"/>
                <a:gd name="connsiteX8" fmla="*/ 583406 w 936307"/>
                <a:gd name="connsiteY8" fmla="*/ 5715 h 542924"/>
                <a:gd name="connsiteX9" fmla="*/ 632936 w 936307"/>
                <a:gd name="connsiteY9" fmla="*/ 5715 h 542924"/>
                <a:gd name="connsiteX10" fmla="*/ 926306 w 936307"/>
                <a:gd name="connsiteY10" fmla="*/ 17526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307" h="542924">
                  <a:moveTo>
                    <a:pt x="926306" y="175260"/>
                  </a:moveTo>
                  <a:cubicBezTo>
                    <a:pt x="939641" y="182880"/>
                    <a:pt x="939641" y="196215"/>
                    <a:pt x="926306" y="203835"/>
                  </a:cubicBezTo>
                  <a:lnTo>
                    <a:pt x="898684" y="220028"/>
                  </a:lnTo>
                  <a:lnTo>
                    <a:pt x="394811" y="512445"/>
                  </a:lnTo>
                  <a:lnTo>
                    <a:pt x="352901" y="537210"/>
                  </a:lnTo>
                  <a:cubicBezTo>
                    <a:pt x="339566" y="544830"/>
                    <a:pt x="316706" y="544830"/>
                    <a:pt x="303371" y="537210"/>
                  </a:cubicBezTo>
                  <a:lnTo>
                    <a:pt x="10001" y="367665"/>
                  </a:lnTo>
                  <a:cubicBezTo>
                    <a:pt x="-3334" y="360045"/>
                    <a:pt x="-3334" y="346710"/>
                    <a:pt x="10001" y="339090"/>
                  </a:cubicBezTo>
                  <a:lnTo>
                    <a:pt x="583406" y="5715"/>
                  </a:lnTo>
                  <a:cubicBezTo>
                    <a:pt x="596741" y="-1905"/>
                    <a:pt x="619601" y="-1905"/>
                    <a:pt x="632936" y="5715"/>
                  </a:cubicBezTo>
                  <a:lnTo>
                    <a:pt x="926306" y="175260"/>
                  </a:lnTo>
                  <a:close/>
                </a:path>
              </a:pathLst>
            </a:custGeom>
            <a:solidFill>
              <a:srgbClr val="DE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09"/>
            <p:cNvSpPr/>
            <p:nvPr/>
          </p:nvSpPr>
          <p:spPr>
            <a:xfrm>
              <a:off x="5681662" y="3136582"/>
              <a:ext cx="847725" cy="491490"/>
            </a:xfrm>
            <a:custGeom>
              <a:avLst/>
              <a:gdLst>
                <a:gd name="connsiteX0" fmla="*/ 847725 w 847725"/>
                <a:gd name="connsiteY0" fmla="*/ 198120 h 491490"/>
                <a:gd name="connsiteX1" fmla="*/ 342900 w 847725"/>
                <a:gd name="connsiteY1" fmla="*/ 491490 h 491490"/>
                <a:gd name="connsiteX2" fmla="*/ 0 w 847725"/>
                <a:gd name="connsiteY2" fmla="*/ 293370 h 491490"/>
                <a:gd name="connsiteX3" fmla="*/ 503873 w 847725"/>
                <a:gd name="connsiteY3" fmla="*/ 0 h 49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491490">
                  <a:moveTo>
                    <a:pt x="847725" y="198120"/>
                  </a:moveTo>
                  <a:lnTo>
                    <a:pt x="342900" y="491490"/>
                  </a:lnTo>
                  <a:lnTo>
                    <a:pt x="0" y="293370"/>
                  </a:lnTo>
                  <a:lnTo>
                    <a:pt x="503873" y="0"/>
                  </a:lnTo>
                  <a:close/>
                </a:path>
              </a:pathLst>
            </a:custGeom>
            <a:gradFill>
              <a:gsLst>
                <a:gs pos="1500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0"/>
            <p:cNvSpPr/>
            <p:nvPr/>
          </p:nvSpPr>
          <p:spPr>
            <a:xfrm>
              <a:off x="6319389" y="3188493"/>
              <a:ext cx="125023" cy="73370"/>
            </a:xfrm>
            <a:custGeom>
              <a:avLst/>
              <a:gdLst>
                <a:gd name="connsiteX0" fmla="*/ 122368 w 125023"/>
                <a:gd name="connsiteY0" fmla="*/ 61436 h 73370"/>
                <a:gd name="connsiteX1" fmla="*/ 120463 w 125023"/>
                <a:gd name="connsiteY1" fmla="*/ 70961 h 73370"/>
                <a:gd name="connsiteX2" fmla="*/ 108081 w 125023"/>
                <a:gd name="connsiteY2" fmla="*/ 71914 h 73370"/>
                <a:gd name="connsiteX3" fmla="*/ 1401 w 125023"/>
                <a:gd name="connsiteY3" fmla="*/ 10954 h 73370"/>
                <a:gd name="connsiteX4" fmla="*/ 6163 w 125023"/>
                <a:gd name="connsiteY4" fmla="*/ 1429 h 73370"/>
                <a:gd name="connsiteX5" fmla="*/ 19498 w 125023"/>
                <a:gd name="connsiteY5" fmla="*/ 1429 h 73370"/>
                <a:gd name="connsiteX6" fmla="*/ 122368 w 125023"/>
                <a:gd name="connsiteY6" fmla="*/ 61436 h 7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023" h="73370">
                  <a:moveTo>
                    <a:pt x="122368" y="61436"/>
                  </a:moveTo>
                  <a:cubicBezTo>
                    <a:pt x="126178" y="63341"/>
                    <a:pt x="126178" y="68104"/>
                    <a:pt x="120463" y="70961"/>
                  </a:cubicBezTo>
                  <a:cubicBezTo>
                    <a:pt x="116653" y="72866"/>
                    <a:pt x="111891" y="74771"/>
                    <a:pt x="108081" y="71914"/>
                  </a:cubicBezTo>
                  <a:lnTo>
                    <a:pt x="1401" y="10954"/>
                  </a:lnTo>
                  <a:cubicBezTo>
                    <a:pt x="-2409" y="9049"/>
                    <a:pt x="2353" y="4286"/>
                    <a:pt x="6163" y="1429"/>
                  </a:cubicBezTo>
                  <a:cubicBezTo>
                    <a:pt x="9973" y="-476"/>
                    <a:pt x="15688" y="-476"/>
                    <a:pt x="19498" y="1429"/>
                  </a:cubicBezTo>
                  <a:lnTo>
                    <a:pt x="122368" y="61436"/>
                  </a:lnTo>
                  <a:close/>
                </a:path>
              </a:pathLst>
            </a:custGeom>
            <a:solidFill>
              <a:srgbClr val="75B2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1"/>
            <p:cNvSpPr/>
            <p:nvPr/>
          </p:nvSpPr>
          <p:spPr>
            <a:xfrm>
              <a:off x="6319837" y="3191351"/>
              <a:ext cx="121919" cy="70484"/>
            </a:xfrm>
            <a:custGeom>
              <a:avLst/>
              <a:gdLst>
                <a:gd name="connsiteX0" fmla="*/ 119062 w 121919"/>
                <a:gd name="connsiteY0" fmla="*/ 61436 h 70484"/>
                <a:gd name="connsiteX1" fmla="*/ 119062 w 121919"/>
                <a:gd name="connsiteY1" fmla="*/ 69056 h 70484"/>
                <a:gd name="connsiteX2" fmla="*/ 105727 w 121919"/>
                <a:gd name="connsiteY2" fmla="*/ 69056 h 70484"/>
                <a:gd name="connsiteX3" fmla="*/ 2858 w 121919"/>
                <a:gd name="connsiteY3" fmla="*/ 9049 h 70484"/>
                <a:gd name="connsiteX4" fmla="*/ 2858 w 121919"/>
                <a:gd name="connsiteY4" fmla="*/ 1429 h 70484"/>
                <a:gd name="connsiteX5" fmla="*/ 16192 w 121919"/>
                <a:gd name="connsiteY5" fmla="*/ 1429 h 70484"/>
                <a:gd name="connsiteX6" fmla="*/ 119062 w 121919"/>
                <a:gd name="connsiteY6" fmla="*/ 61436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19" h="70484">
                  <a:moveTo>
                    <a:pt x="119062" y="61436"/>
                  </a:moveTo>
                  <a:cubicBezTo>
                    <a:pt x="122873" y="63341"/>
                    <a:pt x="122873" y="67151"/>
                    <a:pt x="119062" y="69056"/>
                  </a:cubicBezTo>
                  <a:cubicBezTo>
                    <a:pt x="115252" y="70961"/>
                    <a:pt x="109537" y="70961"/>
                    <a:pt x="105727" y="69056"/>
                  </a:cubicBezTo>
                  <a:lnTo>
                    <a:pt x="2858" y="9049"/>
                  </a:lnTo>
                  <a:cubicBezTo>
                    <a:pt x="-953" y="7144"/>
                    <a:pt x="-953" y="3334"/>
                    <a:pt x="2858" y="1429"/>
                  </a:cubicBezTo>
                  <a:cubicBezTo>
                    <a:pt x="6667" y="-476"/>
                    <a:pt x="12383" y="-476"/>
                    <a:pt x="16192" y="1429"/>
                  </a:cubicBezTo>
                  <a:lnTo>
                    <a:pt x="119062" y="61436"/>
                  </a:lnTo>
                  <a:close/>
                </a:path>
              </a:pathLst>
            </a:custGeom>
            <a:solidFill>
              <a:srgbClr val="A9D6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2"/>
            <p:cNvSpPr/>
            <p:nvPr/>
          </p:nvSpPr>
          <p:spPr>
            <a:xfrm>
              <a:off x="6024563" y="3334702"/>
              <a:ext cx="504825" cy="339090"/>
            </a:xfrm>
            <a:custGeom>
              <a:avLst/>
              <a:gdLst>
                <a:gd name="connsiteX0" fmla="*/ 504825 w 504825"/>
                <a:gd name="connsiteY0" fmla="*/ 0 h 339090"/>
                <a:gd name="connsiteX1" fmla="*/ 504825 w 504825"/>
                <a:gd name="connsiteY1" fmla="*/ 46672 h 339090"/>
                <a:gd name="connsiteX2" fmla="*/ 0 w 504825"/>
                <a:gd name="connsiteY2" fmla="*/ 339090 h 339090"/>
                <a:gd name="connsiteX3" fmla="*/ 0 w 504825"/>
                <a:gd name="connsiteY3" fmla="*/ 293370 h 3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25" h="339090">
                  <a:moveTo>
                    <a:pt x="504825" y="0"/>
                  </a:moveTo>
                  <a:lnTo>
                    <a:pt x="504825" y="46672"/>
                  </a:lnTo>
                  <a:lnTo>
                    <a:pt x="0" y="339090"/>
                  </a:lnTo>
                  <a:lnTo>
                    <a:pt x="0" y="29337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3"/>
            <p:cNvSpPr/>
            <p:nvPr/>
          </p:nvSpPr>
          <p:spPr>
            <a:xfrm>
              <a:off x="6307455" y="3353752"/>
              <a:ext cx="3810" cy="14287"/>
            </a:xfrm>
            <a:custGeom>
              <a:avLst/>
              <a:gdLst>
                <a:gd name="connsiteX0" fmla="*/ 3810 w 3810"/>
                <a:gd name="connsiteY0" fmla="*/ 0 h 14287"/>
                <a:gd name="connsiteX1" fmla="*/ 3810 w 3810"/>
                <a:gd name="connsiteY1" fmla="*/ 12382 h 14287"/>
                <a:gd name="connsiteX2" fmla="*/ 0 w 3810"/>
                <a:gd name="connsiteY2" fmla="*/ 14288 h 14287"/>
                <a:gd name="connsiteX3" fmla="*/ 0 w 3810"/>
                <a:gd name="connsiteY3" fmla="*/ 14288 h 14287"/>
                <a:gd name="connsiteX4" fmla="*/ 0 w 3810"/>
                <a:gd name="connsiteY4" fmla="*/ 1905 h 14287"/>
                <a:gd name="connsiteX5" fmla="*/ 0 w 3810"/>
                <a:gd name="connsiteY5" fmla="*/ 1905 h 14287"/>
                <a:gd name="connsiteX6" fmla="*/ 3810 w 3810"/>
                <a:gd name="connsiteY6" fmla="*/ 0 h 14287"/>
                <a:gd name="connsiteX7" fmla="*/ 3810 w 3810"/>
                <a:gd name="connsiteY7" fmla="*/ 0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" h="14287">
                  <a:moveTo>
                    <a:pt x="3810" y="0"/>
                  </a:moveTo>
                  <a:lnTo>
                    <a:pt x="3810" y="12382"/>
                  </a:lnTo>
                  <a:cubicBezTo>
                    <a:pt x="2858" y="12382"/>
                    <a:pt x="953" y="13335"/>
                    <a:pt x="0" y="14288"/>
                  </a:cubicBezTo>
                  <a:cubicBezTo>
                    <a:pt x="0" y="14288"/>
                    <a:pt x="0" y="14288"/>
                    <a:pt x="0" y="14288"/>
                  </a:cubicBezTo>
                  <a:lnTo>
                    <a:pt x="0" y="1905"/>
                  </a:lnTo>
                  <a:cubicBezTo>
                    <a:pt x="0" y="1905"/>
                    <a:pt x="0" y="1905"/>
                    <a:pt x="0" y="1905"/>
                  </a:cubicBezTo>
                  <a:cubicBezTo>
                    <a:pt x="1905" y="953"/>
                    <a:pt x="2858" y="953"/>
                    <a:pt x="3810" y="0"/>
                  </a:cubicBezTo>
                  <a:lnTo>
                    <a:pt x="3810" y="0"/>
                  </a:lnTo>
                  <a:close/>
                </a:path>
              </a:pathLst>
            </a:custGeom>
            <a:solidFill>
              <a:srgbClr val="B838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0" name="Graphic 2138"/>
            <p:cNvGrpSpPr/>
            <p:nvPr/>
          </p:nvGrpSpPr>
          <p:grpSpPr>
            <a:xfrm>
              <a:off x="5821681" y="3331845"/>
              <a:ext cx="341232" cy="264794"/>
              <a:chOff x="5821680" y="3331845"/>
              <a:chExt cx="341232" cy="264794"/>
            </a:xfrm>
          </p:grpSpPr>
          <p:grpSp>
            <p:nvGrpSpPr>
              <p:cNvPr id="460" name="Graphic 2138"/>
              <p:cNvGrpSpPr/>
              <p:nvPr/>
            </p:nvGrpSpPr>
            <p:grpSpPr>
              <a:xfrm>
                <a:off x="5909071" y="3362563"/>
                <a:ext cx="253841" cy="234076"/>
                <a:chOff x="5909071" y="3362563"/>
                <a:chExt cx="253841" cy="234076"/>
              </a:xfrm>
            </p:grpSpPr>
            <p:sp>
              <p:nvSpPr>
                <p:cNvPr id="466" name="Freeform: Shape 465"/>
                <p:cNvSpPr/>
                <p:nvPr/>
              </p:nvSpPr>
              <p:spPr>
                <a:xfrm>
                  <a:off x="5910976" y="3419713"/>
                  <a:ext cx="251936" cy="176926"/>
                </a:xfrm>
                <a:custGeom>
                  <a:avLst/>
                  <a:gdLst>
                    <a:gd name="connsiteX0" fmla="*/ 241221 w 251936"/>
                    <a:gd name="connsiteY0" fmla="*/ 74057 h 176926"/>
                    <a:gd name="connsiteX1" fmla="*/ 241221 w 251936"/>
                    <a:gd name="connsiteY1" fmla="*/ 103584 h 176926"/>
                    <a:gd name="connsiteX2" fmla="*/ 214551 w 251936"/>
                    <a:gd name="connsiteY2" fmla="*/ 118824 h 176926"/>
                    <a:gd name="connsiteX3" fmla="*/ 178356 w 251936"/>
                    <a:gd name="connsiteY3" fmla="*/ 139779 h 176926"/>
                    <a:gd name="connsiteX4" fmla="*/ 113586 w 251936"/>
                    <a:gd name="connsiteY4" fmla="*/ 176927 h 176926"/>
                    <a:gd name="connsiteX5" fmla="*/ 92631 w 251936"/>
                    <a:gd name="connsiteY5" fmla="*/ 119777 h 176926"/>
                    <a:gd name="connsiteX6" fmla="*/ 10716 w 251936"/>
                    <a:gd name="connsiteY6" fmla="*/ 72152 h 176926"/>
                    <a:gd name="connsiteX7" fmla="*/ 10716 w 251936"/>
                    <a:gd name="connsiteY7" fmla="*/ 42624 h 176926"/>
                    <a:gd name="connsiteX8" fmla="*/ 73581 w 251936"/>
                    <a:gd name="connsiteY8" fmla="*/ 6429 h 176926"/>
                    <a:gd name="connsiteX9" fmla="*/ 124063 w 251936"/>
                    <a:gd name="connsiteY9" fmla="*/ 6429 h 176926"/>
                    <a:gd name="connsiteX10" fmla="*/ 241221 w 251936"/>
                    <a:gd name="connsiteY10" fmla="*/ 74057 h 176926"/>
                    <a:gd name="connsiteX11" fmla="*/ 184071 w 251936"/>
                    <a:gd name="connsiteY11" fmla="*/ 109299 h 176926"/>
                    <a:gd name="connsiteX12" fmla="*/ 193596 w 251936"/>
                    <a:gd name="connsiteY12" fmla="*/ 103584 h 176926"/>
                    <a:gd name="connsiteX13" fmla="*/ 68818 w 251936"/>
                    <a:gd name="connsiteY13" fmla="*/ 31194 h 176926"/>
                    <a:gd name="connsiteX14" fmla="*/ 59293 w 251936"/>
                    <a:gd name="connsiteY14" fmla="*/ 36909 h 176926"/>
                    <a:gd name="connsiteX15" fmla="*/ 184071 w 251936"/>
                    <a:gd name="connsiteY15" fmla="*/ 109299 h 176926"/>
                    <a:gd name="connsiteX16" fmla="*/ 184071 w 251936"/>
                    <a:gd name="connsiteY16" fmla="*/ 109299 h 176926"/>
                    <a:gd name="connsiteX17" fmla="*/ 209788 w 251936"/>
                    <a:gd name="connsiteY17" fmla="*/ 95012 h 176926"/>
                    <a:gd name="connsiteX18" fmla="*/ 219313 w 251936"/>
                    <a:gd name="connsiteY18" fmla="*/ 89297 h 176926"/>
                    <a:gd name="connsiteX19" fmla="*/ 94536 w 251936"/>
                    <a:gd name="connsiteY19" fmla="*/ 16907 h 176926"/>
                    <a:gd name="connsiteX20" fmla="*/ 85011 w 251936"/>
                    <a:gd name="connsiteY20" fmla="*/ 22622 h 176926"/>
                    <a:gd name="connsiteX21" fmla="*/ 209788 w 251936"/>
                    <a:gd name="connsiteY21" fmla="*/ 95012 h 176926"/>
                    <a:gd name="connsiteX22" fmla="*/ 209788 w 251936"/>
                    <a:gd name="connsiteY22" fmla="*/ 95012 h 176926"/>
                    <a:gd name="connsiteX23" fmla="*/ 159306 w 251936"/>
                    <a:gd name="connsiteY23" fmla="*/ 124539 h 176926"/>
                    <a:gd name="connsiteX24" fmla="*/ 168831 w 251936"/>
                    <a:gd name="connsiteY24" fmla="*/ 118824 h 176926"/>
                    <a:gd name="connsiteX25" fmla="*/ 44053 w 251936"/>
                    <a:gd name="connsiteY25" fmla="*/ 46434 h 176926"/>
                    <a:gd name="connsiteX26" fmla="*/ 34528 w 251936"/>
                    <a:gd name="connsiteY26" fmla="*/ 52149 h 176926"/>
                    <a:gd name="connsiteX27" fmla="*/ 159306 w 251936"/>
                    <a:gd name="connsiteY27" fmla="*/ 124539 h 176926"/>
                    <a:gd name="connsiteX28" fmla="*/ 159306 w 251936"/>
                    <a:gd name="connsiteY28" fmla="*/ 124539 h 176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51936" h="176926">
                      <a:moveTo>
                        <a:pt x="241221" y="74057"/>
                      </a:moveTo>
                      <a:cubicBezTo>
                        <a:pt x="255508" y="82629"/>
                        <a:pt x="255508" y="95012"/>
                        <a:pt x="241221" y="103584"/>
                      </a:cubicBezTo>
                      <a:lnTo>
                        <a:pt x="214551" y="118824"/>
                      </a:lnTo>
                      <a:lnTo>
                        <a:pt x="178356" y="139779"/>
                      </a:lnTo>
                      <a:lnTo>
                        <a:pt x="113586" y="176927"/>
                      </a:lnTo>
                      <a:lnTo>
                        <a:pt x="92631" y="119777"/>
                      </a:lnTo>
                      <a:lnTo>
                        <a:pt x="10716" y="72152"/>
                      </a:lnTo>
                      <a:cubicBezTo>
                        <a:pt x="-3572" y="63579"/>
                        <a:pt x="-3572" y="51197"/>
                        <a:pt x="10716" y="42624"/>
                      </a:cubicBezTo>
                      <a:lnTo>
                        <a:pt x="73581" y="6429"/>
                      </a:lnTo>
                      <a:cubicBezTo>
                        <a:pt x="87868" y="-2143"/>
                        <a:pt x="110728" y="-2143"/>
                        <a:pt x="124063" y="6429"/>
                      </a:cubicBezTo>
                      <a:lnTo>
                        <a:pt x="241221" y="74057"/>
                      </a:lnTo>
                      <a:close/>
                      <a:moveTo>
                        <a:pt x="184071" y="109299"/>
                      </a:moveTo>
                      <a:lnTo>
                        <a:pt x="193596" y="103584"/>
                      </a:lnTo>
                      <a:lnTo>
                        <a:pt x="68818" y="31194"/>
                      </a:lnTo>
                      <a:lnTo>
                        <a:pt x="59293" y="36909"/>
                      </a:lnTo>
                      <a:lnTo>
                        <a:pt x="184071" y="109299"/>
                      </a:lnTo>
                      <a:lnTo>
                        <a:pt x="184071" y="109299"/>
                      </a:lnTo>
                      <a:close/>
                      <a:moveTo>
                        <a:pt x="209788" y="95012"/>
                      </a:moveTo>
                      <a:lnTo>
                        <a:pt x="219313" y="89297"/>
                      </a:lnTo>
                      <a:lnTo>
                        <a:pt x="94536" y="16907"/>
                      </a:lnTo>
                      <a:lnTo>
                        <a:pt x="85011" y="22622"/>
                      </a:lnTo>
                      <a:lnTo>
                        <a:pt x="209788" y="95012"/>
                      </a:lnTo>
                      <a:lnTo>
                        <a:pt x="209788" y="95012"/>
                      </a:lnTo>
                      <a:close/>
                      <a:moveTo>
                        <a:pt x="159306" y="124539"/>
                      </a:moveTo>
                      <a:lnTo>
                        <a:pt x="168831" y="118824"/>
                      </a:lnTo>
                      <a:lnTo>
                        <a:pt x="44053" y="46434"/>
                      </a:lnTo>
                      <a:lnTo>
                        <a:pt x="34528" y="52149"/>
                      </a:lnTo>
                      <a:lnTo>
                        <a:pt x="159306" y="124539"/>
                      </a:lnTo>
                      <a:lnTo>
                        <a:pt x="159306" y="124539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67" name="Graphic 2138"/>
                <p:cNvGrpSpPr/>
                <p:nvPr/>
              </p:nvGrpSpPr>
              <p:grpSpPr>
                <a:xfrm>
                  <a:off x="5909071" y="3362563"/>
                  <a:ext cx="251936" cy="194071"/>
                  <a:chOff x="5909071" y="3362563"/>
                  <a:chExt cx="251936" cy="194071"/>
                </a:xfrm>
              </p:grpSpPr>
              <p:sp>
                <p:nvSpPr>
                  <p:cNvPr id="468" name="Freeform: Shape 467"/>
                  <p:cNvSpPr/>
                  <p:nvPr/>
                </p:nvSpPr>
                <p:spPr>
                  <a:xfrm>
                    <a:off x="5994082" y="3379469"/>
                    <a:ext cx="9525" cy="21907"/>
                  </a:xfrm>
                  <a:custGeom>
                    <a:avLst/>
                    <a:gdLst>
                      <a:gd name="connsiteX0" fmla="*/ 9525 w 9525"/>
                      <a:gd name="connsiteY0" fmla="*/ 0 h 21907"/>
                      <a:gd name="connsiteX1" fmla="*/ 9525 w 9525"/>
                      <a:gd name="connsiteY1" fmla="*/ 16193 h 21907"/>
                      <a:gd name="connsiteX2" fmla="*/ 0 w 9525"/>
                      <a:gd name="connsiteY2" fmla="*/ 21907 h 21907"/>
                      <a:gd name="connsiteX3" fmla="*/ 0 w 9525"/>
                      <a:gd name="connsiteY3" fmla="*/ 5715 h 2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25" h="21907">
                        <a:moveTo>
                          <a:pt x="9525" y="0"/>
                        </a:moveTo>
                        <a:lnTo>
                          <a:pt x="9525" y="16193"/>
                        </a:lnTo>
                        <a:lnTo>
                          <a:pt x="0" y="21907"/>
                        </a:lnTo>
                        <a:lnTo>
                          <a:pt x="0" y="5715"/>
                        </a:lnTo>
                        <a:close/>
                      </a:path>
                    </a:pathLst>
                  </a:custGeom>
                  <a:solidFill>
                    <a:srgbClr val="C5C5C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9" name="Freeform: Shape 468"/>
                  <p:cNvSpPr/>
                  <p:nvPr/>
                </p:nvSpPr>
                <p:spPr>
                  <a:xfrm>
                    <a:off x="5968364" y="3393757"/>
                    <a:ext cx="9525" cy="21907"/>
                  </a:xfrm>
                  <a:custGeom>
                    <a:avLst/>
                    <a:gdLst>
                      <a:gd name="connsiteX0" fmla="*/ 9525 w 9525"/>
                      <a:gd name="connsiteY0" fmla="*/ 0 h 21907"/>
                      <a:gd name="connsiteX1" fmla="*/ 9525 w 9525"/>
                      <a:gd name="connsiteY1" fmla="*/ 17145 h 21907"/>
                      <a:gd name="connsiteX2" fmla="*/ 0 w 9525"/>
                      <a:gd name="connsiteY2" fmla="*/ 21907 h 21907"/>
                      <a:gd name="connsiteX3" fmla="*/ 0 w 9525"/>
                      <a:gd name="connsiteY3" fmla="*/ 5715 h 2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25" h="21907">
                        <a:moveTo>
                          <a:pt x="9525" y="0"/>
                        </a:moveTo>
                        <a:lnTo>
                          <a:pt x="9525" y="17145"/>
                        </a:lnTo>
                        <a:lnTo>
                          <a:pt x="0" y="21907"/>
                        </a:lnTo>
                        <a:lnTo>
                          <a:pt x="0" y="5715"/>
                        </a:lnTo>
                        <a:close/>
                      </a:path>
                    </a:pathLst>
                  </a:custGeom>
                  <a:solidFill>
                    <a:srgbClr val="C5C5C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0" name="Freeform: Shape 469"/>
                  <p:cNvSpPr/>
                  <p:nvPr/>
                </p:nvSpPr>
                <p:spPr>
                  <a:xfrm>
                    <a:off x="5942647" y="3408997"/>
                    <a:ext cx="10477" cy="21907"/>
                  </a:xfrm>
                  <a:custGeom>
                    <a:avLst/>
                    <a:gdLst>
                      <a:gd name="connsiteX0" fmla="*/ 10477 w 10477"/>
                      <a:gd name="connsiteY0" fmla="*/ 0 h 21907"/>
                      <a:gd name="connsiteX1" fmla="*/ 10477 w 10477"/>
                      <a:gd name="connsiteY1" fmla="*/ 16192 h 21907"/>
                      <a:gd name="connsiteX2" fmla="*/ 0 w 10477"/>
                      <a:gd name="connsiteY2" fmla="*/ 21907 h 21907"/>
                      <a:gd name="connsiteX3" fmla="*/ 952 w 10477"/>
                      <a:gd name="connsiteY3" fmla="*/ 5715 h 2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77" h="21907">
                        <a:moveTo>
                          <a:pt x="10477" y="0"/>
                        </a:moveTo>
                        <a:lnTo>
                          <a:pt x="10477" y="16192"/>
                        </a:lnTo>
                        <a:lnTo>
                          <a:pt x="0" y="21907"/>
                        </a:lnTo>
                        <a:lnTo>
                          <a:pt x="952" y="5715"/>
                        </a:lnTo>
                        <a:close/>
                      </a:path>
                    </a:pathLst>
                  </a:custGeom>
                  <a:solidFill>
                    <a:srgbClr val="C5C5C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1" name="Graphic 2138"/>
                  <p:cNvGrpSpPr/>
                  <p:nvPr/>
                </p:nvGrpSpPr>
                <p:grpSpPr>
                  <a:xfrm>
                    <a:off x="5909309" y="3419475"/>
                    <a:ext cx="10477" cy="32385"/>
                    <a:chOff x="5909309" y="3419475"/>
                    <a:chExt cx="10477" cy="32385"/>
                  </a:xfrm>
                </p:grpSpPr>
                <p:sp>
                  <p:nvSpPr>
                    <p:cNvPr id="488" name="Freeform: Shape 487"/>
                    <p:cNvSpPr/>
                    <p:nvPr/>
                  </p:nvSpPr>
                  <p:spPr>
                    <a:xfrm>
                      <a:off x="5909309" y="3420427"/>
                      <a:ext cx="10477" cy="31432"/>
                    </a:xfrm>
                    <a:custGeom>
                      <a:avLst/>
                      <a:gdLst>
                        <a:gd name="connsiteX0" fmla="*/ 0 w 10477"/>
                        <a:gd name="connsiteY0" fmla="*/ 16193 h 31432"/>
                        <a:gd name="connsiteX1" fmla="*/ 0 w 10477"/>
                        <a:gd name="connsiteY1" fmla="*/ 0 h 31432"/>
                        <a:gd name="connsiteX2" fmla="*/ 10478 w 10477"/>
                        <a:gd name="connsiteY2" fmla="*/ 15240 h 31432"/>
                        <a:gd name="connsiteX3" fmla="*/ 10478 w 10477"/>
                        <a:gd name="connsiteY3" fmla="*/ 31433 h 31432"/>
                        <a:gd name="connsiteX4" fmla="*/ 0 w 10477"/>
                        <a:gd name="connsiteY4" fmla="*/ 16193 h 31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477" h="31432">
                          <a:moveTo>
                            <a:pt x="0" y="16193"/>
                          </a:moveTo>
                          <a:lnTo>
                            <a:pt x="0" y="0"/>
                          </a:lnTo>
                          <a:cubicBezTo>
                            <a:pt x="0" y="5715"/>
                            <a:pt x="3810" y="10478"/>
                            <a:pt x="10478" y="15240"/>
                          </a:cubicBezTo>
                          <a:lnTo>
                            <a:pt x="10478" y="31433"/>
                          </a:lnTo>
                          <a:cubicBezTo>
                            <a:pt x="2858" y="26670"/>
                            <a:pt x="0" y="20955"/>
                            <a:pt x="0" y="16193"/>
                          </a:cubicBezTo>
                          <a:close/>
                        </a:path>
                      </a:pathLst>
                    </a:custGeom>
                    <a:solidFill>
                      <a:srgbClr val="95C4DE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9" name="Freeform: Shape 488"/>
                    <p:cNvSpPr/>
                    <p:nvPr/>
                  </p:nvSpPr>
                  <p:spPr>
                    <a:xfrm>
                      <a:off x="5909309" y="3419475"/>
                      <a:ext cx="10477" cy="31432"/>
                    </a:xfrm>
                    <a:custGeom>
                      <a:avLst/>
                      <a:gdLst>
                        <a:gd name="connsiteX0" fmla="*/ 10478 w 10477"/>
                        <a:gd name="connsiteY0" fmla="*/ 15240 h 31432"/>
                        <a:gd name="connsiteX1" fmla="*/ 10478 w 10477"/>
                        <a:gd name="connsiteY1" fmla="*/ 31432 h 31432"/>
                        <a:gd name="connsiteX2" fmla="*/ 0 w 10477"/>
                        <a:gd name="connsiteY2" fmla="*/ 16193 h 31432"/>
                        <a:gd name="connsiteX3" fmla="*/ 0 w 10477"/>
                        <a:gd name="connsiteY3" fmla="*/ 0 h 31432"/>
                        <a:gd name="connsiteX4" fmla="*/ 10478 w 10477"/>
                        <a:gd name="connsiteY4" fmla="*/ 15240 h 31432"/>
                        <a:gd name="connsiteX5" fmla="*/ 10478 w 10477"/>
                        <a:gd name="connsiteY5" fmla="*/ 15240 h 31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0477" h="31432">
                          <a:moveTo>
                            <a:pt x="10478" y="15240"/>
                          </a:moveTo>
                          <a:lnTo>
                            <a:pt x="10478" y="31432"/>
                          </a:lnTo>
                          <a:cubicBezTo>
                            <a:pt x="3810" y="27623"/>
                            <a:pt x="0" y="21907"/>
                            <a:pt x="0" y="16193"/>
                          </a:cubicBezTo>
                          <a:lnTo>
                            <a:pt x="0" y="0"/>
                          </a:lnTo>
                          <a:cubicBezTo>
                            <a:pt x="0" y="5715"/>
                            <a:pt x="2858" y="11430"/>
                            <a:pt x="10478" y="15240"/>
                          </a:cubicBezTo>
                          <a:lnTo>
                            <a:pt x="10478" y="15240"/>
                          </a:lnTo>
                          <a:close/>
                        </a:path>
                      </a:pathLst>
                    </a:custGeom>
                    <a:solidFill>
                      <a:srgbClr val="95C4DE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72" name="Freeform: Shape 471"/>
                  <p:cNvSpPr/>
                  <p:nvPr/>
                </p:nvSpPr>
                <p:spPr>
                  <a:xfrm>
                    <a:off x="6003607" y="3379469"/>
                    <a:ext cx="124777" cy="88582"/>
                  </a:xfrm>
                  <a:custGeom>
                    <a:avLst/>
                    <a:gdLst>
                      <a:gd name="connsiteX0" fmla="*/ 124778 w 124777"/>
                      <a:gd name="connsiteY0" fmla="*/ 72390 h 88582"/>
                      <a:gd name="connsiteX1" fmla="*/ 124778 w 124777"/>
                      <a:gd name="connsiteY1" fmla="*/ 88582 h 88582"/>
                      <a:gd name="connsiteX2" fmla="*/ 0 w 124777"/>
                      <a:gd name="connsiteY2" fmla="*/ 16193 h 88582"/>
                      <a:gd name="connsiteX3" fmla="*/ 0 w 124777"/>
                      <a:gd name="connsiteY3" fmla="*/ 0 h 88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4777" h="88582">
                        <a:moveTo>
                          <a:pt x="124778" y="72390"/>
                        </a:moveTo>
                        <a:lnTo>
                          <a:pt x="124778" y="88582"/>
                        </a:lnTo>
                        <a:lnTo>
                          <a:pt x="0" y="1619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9898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3" name="Freeform: Shape 472"/>
                  <p:cNvSpPr/>
                  <p:nvPr/>
                </p:nvSpPr>
                <p:spPr>
                  <a:xfrm>
                    <a:off x="5994082" y="3379469"/>
                    <a:ext cx="134302" cy="77152"/>
                  </a:xfrm>
                  <a:custGeom>
                    <a:avLst/>
                    <a:gdLst>
                      <a:gd name="connsiteX0" fmla="*/ 134303 w 134302"/>
                      <a:gd name="connsiteY0" fmla="*/ 72390 h 77152"/>
                      <a:gd name="connsiteX1" fmla="*/ 124778 w 134302"/>
                      <a:gd name="connsiteY1" fmla="*/ 77153 h 77152"/>
                      <a:gd name="connsiteX2" fmla="*/ 0 w 134302"/>
                      <a:gd name="connsiteY2" fmla="*/ 5715 h 77152"/>
                      <a:gd name="connsiteX3" fmla="*/ 9525 w 134302"/>
                      <a:gd name="connsiteY3" fmla="*/ 0 h 77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4302" h="77152">
                        <a:moveTo>
                          <a:pt x="134303" y="72390"/>
                        </a:moveTo>
                        <a:lnTo>
                          <a:pt x="124778" y="77153"/>
                        </a:lnTo>
                        <a:lnTo>
                          <a:pt x="0" y="5715"/>
                        </a:lnTo>
                        <a:lnTo>
                          <a:pt x="9525" y="0"/>
                        </a:lnTo>
                        <a:close/>
                      </a:path>
                    </a:pathLst>
                  </a:custGeom>
                  <a:solidFill>
                    <a:srgbClr val="3FBA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4" name="Freeform: Shape 473"/>
                  <p:cNvSpPr/>
                  <p:nvPr/>
                </p:nvSpPr>
                <p:spPr>
                  <a:xfrm>
                    <a:off x="6118860" y="3451860"/>
                    <a:ext cx="9525" cy="21907"/>
                  </a:xfrm>
                  <a:custGeom>
                    <a:avLst/>
                    <a:gdLst>
                      <a:gd name="connsiteX0" fmla="*/ 9525 w 9525"/>
                      <a:gd name="connsiteY0" fmla="*/ 0 h 21907"/>
                      <a:gd name="connsiteX1" fmla="*/ 9525 w 9525"/>
                      <a:gd name="connsiteY1" fmla="*/ 16192 h 21907"/>
                      <a:gd name="connsiteX2" fmla="*/ 0 w 9525"/>
                      <a:gd name="connsiteY2" fmla="*/ 21907 h 21907"/>
                      <a:gd name="connsiteX3" fmla="*/ 0 w 9525"/>
                      <a:gd name="connsiteY3" fmla="*/ 4763 h 2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25" h="21907">
                        <a:moveTo>
                          <a:pt x="9525" y="0"/>
                        </a:moveTo>
                        <a:lnTo>
                          <a:pt x="9525" y="16192"/>
                        </a:lnTo>
                        <a:lnTo>
                          <a:pt x="0" y="21907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38A7B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5" name="Freeform: Shape 474"/>
                  <p:cNvSpPr/>
                  <p:nvPr/>
                </p:nvSpPr>
                <p:spPr>
                  <a:xfrm>
                    <a:off x="5994082" y="3385184"/>
                    <a:ext cx="124777" cy="88582"/>
                  </a:xfrm>
                  <a:custGeom>
                    <a:avLst/>
                    <a:gdLst>
                      <a:gd name="connsiteX0" fmla="*/ 124778 w 124777"/>
                      <a:gd name="connsiteY0" fmla="*/ 71438 h 88582"/>
                      <a:gd name="connsiteX1" fmla="*/ 124778 w 124777"/>
                      <a:gd name="connsiteY1" fmla="*/ 88583 h 88582"/>
                      <a:gd name="connsiteX2" fmla="*/ 0 w 124777"/>
                      <a:gd name="connsiteY2" fmla="*/ 16192 h 88582"/>
                      <a:gd name="connsiteX3" fmla="*/ 0 w 124777"/>
                      <a:gd name="connsiteY3" fmla="*/ 0 h 88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4777" h="88582">
                        <a:moveTo>
                          <a:pt x="124778" y="71438"/>
                        </a:moveTo>
                        <a:lnTo>
                          <a:pt x="124778" y="88583"/>
                        </a:lnTo>
                        <a:lnTo>
                          <a:pt x="0" y="16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7748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6" name="Freeform: Shape 475"/>
                  <p:cNvSpPr/>
                  <p:nvPr/>
                </p:nvSpPr>
                <p:spPr>
                  <a:xfrm>
                    <a:off x="5977889" y="3393757"/>
                    <a:ext cx="125730" cy="88582"/>
                  </a:xfrm>
                  <a:custGeom>
                    <a:avLst/>
                    <a:gdLst>
                      <a:gd name="connsiteX0" fmla="*/ 125730 w 125730"/>
                      <a:gd name="connsiteY0" fmla="*/ 72390 h 88582"/>
                      <a:gd name="connsiteX1" fmla="*/ 124778 w 125730"/>
                      <a:gd name="connsiteY1" fmla="*/ 88582 h 88582"/>
                      <a:gd name="connsiteX2" fmla="*/ 0 w 125730"/>
                      <a:gd name="connsiteY2" fmla="*/ 17145 h 88582"/>
                      <a:gd name="connsiteX3" fmla="*/ 0 w 125730"/>
                      <a:gd name="connsiteY3" fmla="*/ 0 h 88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5730" h="88582">
                        <a:moveTo>
                          <a:pt x="125730" y="72390"/>
                        </a:moveTo>
                        <a:lnTo>
                          <a:pt x="124778" y="88582"/>
                        </a:lnTo>
                        <a:lnTo>
                          <a:pt x="0" y="171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9898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: Shape 476"/>
                  <p:cNvSpPr/>
                  <p:nvPr/>
                </p:nvSpPr>
                <p:spPr>
                  <a:xfrm>
                    <a:off x="5968364" y="3399472"/>
                    <a:ext cx="125730" cy="88582"/>
                  </a:xfrm>
                  <a:custGeom>
                    <a:avLst/>
                    <a:gdLst>
                      <a:gd name="connsiteX0" fmla="*/ 125730 w 125730"/>
                      <a:gd name="connsiteY0" fmla="*/ 72390 h 88582"/>
                      <a:gd name="connsiteX1" fmla="*/ 124778 w 125730"/>
                      <a:gd name="connsiteY1" fmla="*/ 88582 h 88582"/>
                      <a:gd name="connsiteX2" fmla="*/ 0 w 125730"/>
                      <a:gd name="connsiteY2" fmla="*/ 16192 h 88582"/>
                      <a:gd name="connsiteX3" fmla="*/ 0 w 125730"/>
                      <a:gd name="connsiteY3" fmla="*/ 0 h 88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5730" h="88582">
                        <a:moveTo>
                          <a:pt x="125730" y="72390"/>
                        </a:moveTo>
                        <a:lnTo>
                          <a:pt x="124778" y="88582"/>
                        </a:lnTo>
                        <a:lnTo>
                          <a:pt x="0" y="16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7748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8" name="Freeform: Shape 477"/>
                  <p:cNvSpPr/>
                  <p:nvPr/>
                </p:nvSpPr>
                <p:spPr>
                  <a:xfrm>
                    <a:off x="6093142" y="3466147"/>
                    <a:ext cx="10477" cy="21907"/>
                  </a:xfrm>
                  <a:custGeom>
                    <a:avLst/>
                    <a:gdLst>
                      <a:gd name="connsiteX0" fmla="*/ 10477 w 10477"/>
                      <a:gd name="connsiteY0" fmla="*/ 0 h 21907"/>
                      <a:gd name="connsiteX1" fmla="*/ 9525 w 10477"/>
                      <a:gd name="connsiteY1" fmla="*/ 16192 h 21907"/>
                      <a:gd name="connsiteX2" fmla="*/ 0 w 10477"/>
                      <a:gd name="connsiteY2" fmla="*/ 21907 h 21907"/>
                      <a:gd name="connsiteX3" fmla="*/ 952 w 10477"/>
                      <a:gd name="connsiteY3" fmla="*/ 5715 h 2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77" h="21907">
                        <a:moveTo>
                          <a:pt x="10477" y="0"/>
                        </a:moveTo>
                        <a:lnTo>
                          <a:pt x="9525" y="16192"/>
                        </a:lnTo>
                        <a:lnTo>
                          <a:pt x="0" y="21907"/>
                        </a:lnTo>
                        <a:lnTo>
                          <a:pt x="952" y="5715"/>
                        </a:lnTo>
                        <a:close/>
                      </a:path>
                    </a:pathLst>
                  </a:custGeom>
                  <a:solidFill>
                    <a:srgbClr val="38A7B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9" name="Freeform: Shape 478"/>
                  <p:cNvSpPr/>
                  <p:nvPr/>
                </p:nvSpPr>
                <p:spPr>
                  <a:xfrm>
                    <a:off x="5968364" y="3393757"/>
                    <a:ext cx="135255" cy="78105"/>
                  </a:xfrm>
                  <a:custGeom>
                    <a:avLst/>
                    <a:gdLst>
                      <a:gd name="connsiteX0" fmla="*/ 135255 w 135255"/>
                      <a:gd name="connsiteY0" fmla="*/ 72390 h 78105"/>
                      <a:gd name="connsiteX1" fmla="*/ 125730 w 135255"/>
                      <a:gd name="connsiteY1" fmla="*/ 78105 h 78105"/>
                      <a:gd name="connsiteX2" fmla="*/ 0 w 135255"/>
                      <a:gd name="connsiteY2" fmla="*/ 5715 h 78105"/>
                      <a:gd name="connsiteX3" fmla="*/ 9525 w 135255"/>
                      <a:gd name="connsiteY3" fmla="*/ 0 h 78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255" h="78105">
                        <a:moveTo>
                          <a:pt x="135255" y="72390"/>
                        </a:moveTo>
                        <a:lnTo>
                          <a:pt x="125730" y="78105"/>
                        </a:lnTo>
                        <a:lnTo>
                          <a:pt x="0" y="5715"/>
                        </a:lnTo>
                        <a:lnTo>
                          <a:pt x="9525" y="0"/>
                        </a:lnTo>
                        <a:close/>
                      </a:path>
                    </a:pathLst>
                  </a:custGeom>
                  <a:solidFill>
                    <a:srgbClr val="3FBA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: Shape 479"/>
                  <p:cNvSpPr/>
                  <p:nvPr/>
                </p:nvSpPr>
                <p:spPr>
                  <a:xfrm>
                    <a:off x="5953125" y="3408997"/>
                    <a:ext cx="124777" cy="88582"/>
                  </a:xfrm>
                  <a:custGeom>
                    <a:avLst/>
                    <a:gdLst>
                      <a:gd name="connsiteX0" fmla="*/ 124777 w 124777"/>
                      <a:gd name="connsiteY0" fmla="*/ 72390 h 88582"/>
                      <a:gd name="connsiteX1" fmla="*/ 124777 w 124777"/>
                      <a:gd name="connsiteY1" fmla="*/ 88582 h 88582"/>
                      <a:gd name="connsiteX2" fmla="*/ 0 w 124777"/>
                      <a:gd name="connsiteY2" fmla="*/ 16192 h 88582"/>
                      <a:gd name="connsiteX3" fmla="*/ 0 w 124777"/>
                      <a:gd name="connsiteY3" fmla="*/ 0 h 88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4777" h="88582">
                        <a:moveTo>
                          <a:pt x="124777" y="72390"/>
                        </a:moveTo>
                        <a:lnTo>
                          <a:pt x="124777" y="88582"/>
                        </a:lnTo>
                        <a:lnTo>
                          <a:pt x="0" y="16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9898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: Shape 480"/>
                  <p:cNvSpPr/>
                  <p:nvPr/>
                </p:nvSpPr>
                <p:spPr>
                  <a:xfrm>
                    <a:off x="5919787" y="3434714"/>
                    <a:ext cx="81914" cy="63817"/>
                  </a:xfrm>
                  <a:custGeom>
                    <a:avLst/>
                    <a:gdLst>
                      <a:gd name="connsiteX0" fmla="*/ 81915 w 81914"/>
                      <a:gd name="connsiteY0" fmla="*/ 47625 h 63817"/>
                      <a:gd name="connsiteX1" fmla="*/ 81915 w 81914"/>
                      <a:gd name="connsiteY1" fmla="*/ 63818 h 63817"/>
                      <a:gd name="connsiteX2" fmla="*/ 0 w 81914"/>
                      <a:gd name="connsiteY2" fmla="*/ 16193 h 63817"/>
                      <a:gd name="connsiteX3" fmla="*/ 0 w 81914"/>
                      <a:gd name="connsiteY3" fmla="*/ 0 h 63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914" h="63817">
                        <a:moveTo>
                          <a:pt x="81915" y="47625"/>
                        </a:moveTo>
                        <a:lnTo>
                          <a:pt x="81915" y="63818"/>
                        </a:lnTo>
                        <a:lnTo>
                          <a:pt x="0" y="1619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5C4D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2" name="Freeform: Shape 481"/>
                  <p:cNvSpPr/>
                  <p:nvPr/>
                </p:nvSpPr>
                <p:spPr>
                  <a:xfrm>
                    <a:off x="6068377" y="3481387"/>
                    <a:ext cx="9525" cy="21907"/>
                  </a:xfrm>
                  <a:custGeom>
                    <a:avLst/>
                    <a:gdLst>
                      <a:gd name="connsiteX0" fmla="*/ 9525 w 9525"/>
                      <a:gd name="connsiteY0" fmla="*/ 0 h 21907"/>
                      <a:gd name="connsiteX1" fmla="*/ 9525 w 9525"/>
                      <a:gd name="connsiteY1" fmla="*/ 16193 h 21907"/>
                      <a:gd name="connsiteX2" fmla="*/ 0 w 9525"/>
                      <a:gd name="connsiteY2" fmla="*/ 21907 h 21907"/>
                      <a:gd name="connsiteX3" fmla="*/ 0 w 9525"/>
                      <a:gd name="connsiteY3" fmla="*/ 4763 h 2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25" h="21907">
                        <a:moveTo>
                          <a:pt x="9525" y="0"/>
                        </a:moveTo>
                        <a:lnTo>
                          <a:pt x="9525" y="16193"/>
                        </a:lnTo>
                        <a:lnTo>
                          <a:pt x="0" y="21907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38A7B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3" name="Freeform: Shape 482"/>
                  <p:cNvSpPr/>
                  <p:nvPr/>
                </p:nvSpPr>
                <p:spPr>
                  <a:xfrm>
                    <a:off x="5942647" y="3414712"/>
                    <a:ext cx="125729" cy="88582"/>
                  </a:xfrm>
                  <a:custGeom>
                    <a:avLst/>
                    <a:gdLst>
                      <a:gd name="connsiteX0" fmla="*/ 125730 w 125729"/>
                      <a:gd name="connsiteY0" fmla="*/ 71438 h 88582"/>
                      <a:gd name="connsiteX1" fmla="*/ 125730 w 125729"/>
                      <a:gd name="connsiteY1" fmla="*/ 88582 h 88582"/>
                      <a:gd name="connsiteX2" fmla="*/ 0 w 125729"/>
                      <a:gd name="connsiteY2" fmla="*/ 16193 h 88582"/>
                      <a:gd name="connsiteX3" fmla="*/ 952 w 125729"/>
                      <a:gd name="connsiteY3" fmla="*/ 0 h 88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5729" h="88582">
                        <a:moveTo>
                          <a:pt x="125730" y="71438"/>
                        </a:moveTo>
                        <a:lnTo>
                          <a:pt x="125730" y="88582"/>
                        </a:lnTo>
                        <a:lnTo>
                          <a:pt x="0" y="16193"/>
                        </a:lnTo>
                        <a:lnTo>
                          <a:pt x="952" y="0"/>
                        </a:lnTo>
                        <a:close/>
                      </a:path>
                    </a:pathLst>
                  </a:custGeom>
                  <a:solidFill>
                    <a:srgbClr val="27748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4" name="Freeform: Shape 483"/>
                  <p:cNvSpPr/>
                  <p:nvPr/>
                </p:nvSpPr>
                <p:spPr>
                  <a:xfrm>
                    <a:off x="5909071" y="3362563"/>
                    <a:ext cx="251936" cy="176926"/>
                  </a:xfrm>
                  <a:custGeom>
                    <a:avLst/>
                    <a:gdLst>
                      <a:gd name="connsiteX0" fmla="*/ 241221 w 251936"/>
                      <a:gd name="connsiteY0" fmla="*/ 74057 h 176926"/>
                      <a:gd name="connsiteX1" fmla="*/ 241221 w 251936"/>
                      <a:gd name="connsiteY1" fmla="*/ 103584 h 176926"/>
                      <a:gd name="connsiteX2" fmla="*/ 214551 w 251936"/>
                      <a:gd name="connsiteY2" fmla="*/ 118824 h 176926"/>
                      <a:gd name="connsiteX3" fmla="*/ 178356 w 251936"/>
                      <a:gd name="connsiteY3" fmla="*/ 139779 h 176926"/>
                      <a:gd name="connsiteX4" fmla="*/ 113586 w 251936"/>
                      <a:gd name="connsiteY4" fmla="*/ 176927 h 176926"/>
                      <a:gd name="connsiteX5" fmla="*/ 92631 w 251936"/>
                      <a:gd name="connsiteY5" fmla="*/ 119777 h 176926"/>
                      <a:gd name="connsiteX6" fmla="*/ 10716 w 251936"/>
                      <a:gd name="connsiteY6" fmla="*/ 72152 h 176926"/>
                      <a:gd name="connsiteX7" fmla="*/ 10716 w 251936"/>
                      <a:gd name="connsiteY7" fmla="*/ 42624 h 176926"/>
                      <a:gd name="connsiteX8" fmla="*/ 73581 w 251936"/>
                      <a:gd name="connsiteY8" fmla="*/ 6429 h 176926"/>
                      <a:gd name="connsiteX9" fmla="*/ 124063 w 251936"/>
                      <a:gd name="connsiteY9" fmla="*/ 6429 h 176926"/>
                      <a:gd name="connsiteX10" fmla="*/ 241221 w 251936"/>
                      <a:gd name="connsiteY10" fmla="*/ 74057 h 176926"/>
                      <a:gd name="connsiteX11" fmla="*/ 185023 w 251936"/>
                      <a:gd name="connsiteY11" fmla="*/ 109299 h 176926"/>
                      <a:gd name="connsiteX12" fmla="*/ 194548 w 251936"/>
                      <a:gd name="connsiteY12" fmla="*/ 103584 h 176926"/>
                      <a:gd name="connsiteX13" fmla="*/ 69771 w 251936"/>
                      <a:gd name="connsiteY13" fmla="*/ 31194 h 176926"/>
                      <a:gd name="connsiteX14" fmla="*/ 60246 w 251936"/>
                      <a:gd name="connsiteY14" fmla="*/ 36909 h 176926"/>
                      <a:gd name="connsiteX15" fmla="*/ 185023 w 251936"/>
                      <a:gd name="connsiteY15" fmla="*/ 109299 h 176926"/>
                      <a:gd name="connsiteX16" fmla="*/ 185023 w 251936"/>
                      <a:gd name="connsiteY16" fmla="*/ 109299 h 176926"/>
                      <a:gd name="connsiteX17" fmla="*/ 209788 w 251936"/>
                      <a:gd name="connsiteY17" fmla="*/ 94059 h 176926"/>
                      <a:gd name="connsiteX18" fmla="*/ 219313 w 251936"/>
                      <a:gd name="connsiteY18" fmla="*/ 88344 h 176926"/>
                      <a:gd name="connsiteX19" fmla="*/ 94536 w 251936"/>
                      <a:gd name="connsiteY19" fmla="*/ 15954 h 176926"/>
                      <a:gd name="connsiteX20" fmla="*/ 85011 w 251936"/>
                      <a:gd name="connsiteY20" fmla="*/ 21669 h 176926"/>
                      <a:gd name="connsiteX21" fmla="*/ 209788 w 251936"/>
                      <a:gd name="connsiteY21" fmla="*/ 94059 h 176926"/>
                      <a:gd name="connsiteX22" fmla="*/ 209788 w 251936"/>
                      <a:gd name="connsiteY22" fmla="*/ 94059 h 176926"/>
                      <a:gd name="connsiteX23" fmla="*/ 159306 w 251936"/>
                      <a:gd name="connsiteY23" fmla="*/ 123587 h 176926"/>
                      <a:gd name="connsiteX24" fmla="*/ 168831 w 251936"/>
                      <a:gd name="connsiteY24" fmla="*/ 117872 h 176926"/>
                      <a:gd name="connsiteX25" fmla="*/ 44053 w 251936"/>
                      <a:gd name="connsiteY25" fmla="*/ 46434 h 176926"/>
                      <a:gd name="connsiteX26" fmla="*/ 34528 w 251936"/>
                      <a:gd name="connsiteY26" fmla="*/ 52149 h 176926"/>
                      <a:gd name="connsiteX27" fmla="*/ 159306 w 251936"/>
                      <a:gd name="connsiteY27" fmla="*/ 123587 h 176926"/>
                      <a:gd name="connsiteX28" fmla="*/ 159306 w 251936"/>
                      <a:gd name="connsiteY28" fmla="*/ 123587 h 17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51936" h="176926">
                        <a:moveTo>
                          <a:pt x="241221" y="74057"/>
                        </a:moveTo>
                        <a:cubicBezTo>
                          <a:pt x="255508" y="82629"/>
                          <a:pt x="255508" y="95012"/>
                          <a:pt x="241221" y="103584"/>
                        </a:cubicBezTo>
                        <a:lnTo>
                          <a:pt x="214551" y="118824"/>
                        </a:lnTo>
                        <a:lnTo>
                          <a:pt x="178356" y="139779"/>
                        </a:lnTo>
                        <a:lnTo>
                          <a:pt x="113586" y="176927"/>
                        </a:lnTo>
                        <a:lnTo>
                          <a:pt x="92631" y="119777"/>
                        </a:lnTo>
                        <a:lnTo>
                          <a:pt x="10716" y="72152"/>
                        </a:lnTo>
                        <a:cubicBezTo>
                          <a:pt x="-3572" y="63579"/>
                          <a:pt x="-3572" y="51197"/>
                          <a:pt x="10716" y="42624"/>
                        </a:cubicBezTo>
                        <a:lnTo>
                          <a:pt x="73581" y="6429"/>
                        </a:lnTo>
                        <a:cubicBezTo>
                          <a:pt x="87868" y="-2143"/>
                          <a:pt x="110728" y="-2143"/>
                          <a:pt x="124063" y="6429"/>
                        </a:cubicBezTo>
                        <a:lnTo>
                          <a:pt x="241221" y="74057"/>
                        </a:lnTo>
                        <a:close/>
                        <a:moveTo>
                          <a:pt x="185023" y="109299"/>
                        </a:moveTo>
                        <a:lnTo>
                          <a:pt x="194548" y="103584"/>
                        </a:lnTo>
                        <a:lnTo>
                          <a:pt x="69771" y="31194"/>
                        </a:lnTo>
                        <a:lnTo>
                          <a:pt x="60246" y="36909"/>
                        </a:lnTo>
                        <a:lnTo>
                          <a:pt x="185023" y="109299"/>
                        </a:lnTo>
                        <a:lnTo>
                          <a:pt x="185023" y="109299"/>
                        </a:lnTo>
                        <a:close/>
                        <a:moveTo>
                          <a:pt x="209788" y="94059"/>
                        </a:moveTo>
                        <a:lnTo>
                          <a:pt x="219313" y="88344"/>
                        </a:lnTo>
                        <a:lnTo>
                          <a:pt x="94536" y="15954"/>
                        </a:lnTo>
                        <a:lnTo>
                          <a:pt x="85011" y="21669"/>
                        </a:lnTo>
                        <a:lnTo>
                          <a:pt x="209788" y="94059"/>
                        </a:lnTo>
                        <a:lnTo>
                          <a:pt x="209788" y="94059"/>
                        </a:lnTo>
                        <a:close/>
                        <a:moveTo>
                          <a:pt x="159306" y="123587"/>
                        </a:moveTo>
                        <a:lnTo>
                          <a:pt x="168831" y="117872"/>
                        </a:lnTo>
                        <a:lnTo>
                          <a:pt x="44053" y="46434"/>
                        </a:lnTo>
                        <a:lnTo>
                          <a:pt x="34528" y="52149"/>
                        </a:lnTo>
                        <a:lnTo>
                          <a:pt x="159306" y="123587"/>
                        </a:lnTo>
                        <a:lnTo>
                          <a:pt x="159306" y="123587"/>
                        </a:lnTo>
                        <a:close/>
                      </a:path>
                    </a:pathLst>
                  </a:custGeom>
                  <a:solidFill>
                    <a:srgbClr val="F8F9F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5" name="Freeform: Shape 484"/>
                  <p:cNvSpPr/>
                  <p:nvPr/>
                </p:nvSpPr>
                <p:spPr>
                  <a:xfrm>
                    <a:off x="5943600" y="3408997"/>
                    <a:ext cx="134302" cy="77152"/>
                  </a:xfrm>
                  <a:custGeom>
                    <a:avLst/>
                    <a:gdLst>
                      <a:gd name="connsiteX0" fmla="*/ 134302 w 134302"/>
                      <a:gd name="connsiteY0" fmla="*/ 72390 h 77152"/>
                      <a:gd name="connsiteX1" fmla="*/ 124777 w 134302"/>
                      <a:gd name="connsiteY1" fmla="*/ 77152 h 77152"/>
                      <a:gd name="connsiteX2" fmla="*/ 0 w 134302"/>
                      <a:gd name="connsiteY2" fmla="*/ 5715 h 77152"/>
                      <a:gd name="connsiteX3" fmla="*/ 9525 w 134302"/>
                      <a:gd name="connsiteY3" fmla="*/ 0 h 77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4302" h="77152">
                        <a:moveTo>
                          <a:pt x="134302" y="72390"/>
                        </a:moveTo>
                        <a:lnTo>
                          <a:pt x="124777" y="77152"/>
                        </a:lnTo>
                        <a:lnTo>
                          <a:pt x="0" y="5715"/>
                        </a:lnTo>
                        <a:lnTo>
                          <a:pt x="9525" y="0"/>
                        </a:lnTo>
                        <a:close/>
                      </a:path>
                    </a:pathLst>
                  </a:custGeom>
                  <a:solidFill>
                    <a:srgbClr val="3FBA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6" name="Freeform: Shape 485"/>
                  <p:cNvSpPr/>
                  <p:nvPr/>
                </p:nvSpPr>
                <p:spPr>
                  <a:xfrm>
                    <a:off x="6023610" y="3450907"/>
                    <a:ext cx="137159" cy="104775"/>
                  </a:xfrm>
                  <a:custGeom>
                    <a:avLst/>
                    <a:gdLst>
                      <a:gd name="connsiteX0" fmla="*/ 137160 w 137159"/>
                      <a:gd name="connsiteY0" fmla="*/ 0 h 104775"/>
                      <a:gd name="connsiteX1" fmla="*/ 136208 w 137159"/>
                      <a:gd name="connsiteY1" fmla="*/ 3810 h 104775"/>
                      <a:gd name="connsiteX2" fmla="*/ 136208 w 137159"/>
                      <a:gd name="connsiteY2" fmla="*/ 3810 h 104775"/>
                      <a:gd name="connsiteX3" fmla="*/ 134302 w 137159"/>
                      <a:gd name="connsiteY3" fmla="*/ 7620 h 104775"/>
                      <a:gd name="connsiteX4" fmla="*/ 134302 w 137159"/>
                      <a:gd name="connsiteY4" fmla="*/ 8573 h 104775"/>
                      <a:gd name="connsiteX5" fmla="*/ 131445 w 137159"/>
                      <a:gd name="connsiteY5" fmla="*/ 11430 h 104775"/>
                      <a:gd name="connsiteX6" fmla="*/ 129540 w 137159"/>
                      <a:gd name="connsiteY6" fmla="*/ 13335 h 104775"/>
                      <a:gd name="connsiteX7" fmla="*/ 127635 w 137159"/>
                      <a:gd name="connsiteY7" fmla="*/ 15240 h 104775"/>
                      <a:gd name="connsiteX8" fmla="*/ 100965 w 137159"/>
                      <a:gd name="connsiteY8" fmla="*/ 30480 h 104775"/>
                      <a:gd name="connsiteX9" fmla="*/ 64770 w 137159"/>
                      <a:gd name="connsiteY9" fmla="*/ 51435 h 104775"/>
                      <a:gd name="connsiteX10" fmla="*/ 0 w 137159"/>
                      <a:gd name="connsiteY10" fmla="*/ 88582 h 104775"/>
                      <a:gd name="connsiteX11" fmla="*/ 0 w 137159"/>
                      <a:gd name="connsiteY11" fmla="*/ 104775 h 104775"/>
                      <a:gd name="connsiteX12" fmla="*/ 64770 w 137159"/>
                      <a:gd name="connsiteY12" fmla="*/ 67628 h 104775"/>
                      <a:gd name="connsiteX13" fmla="*/ 100965 w 137159"/>
                      <a:gd name="connsiteY13" fmla="*/ 46673 h 104775"/>
                      <a:gd name="connsiteX14" fmla="*/ 127635 w 137159"/>
                      <a:gd name="connsiteY14" fmla="*/ 31432 h 104775"/>
                      <a:gd name="connsiteX15" fmla="*/ 127635 w 137159"/>
                      <a:gd name="connsiteY15" fmla="*/ 31432 h 104775"/>
                      <a:gd name="connsiteX16" fmla="*/ 129540 w 137159"/>
                      <a:gd name="connsiteY16" fmla="*/ 29528 h 104775"/>
                      <a:gd name="connsiteX17" fmla="*/ 131445 w 137159"/>
                      <a:gd name="connsiteY17" fmla="*/ 27623 h 104775"/>
                      <a:gd name="connsiteX18" fmla="*/ 131445 w 137159"/>
                      <a:gd name="connsiteY18" fmla="*/ 27623 h 104775"/>
                      <a:gd name="connsiteX19" fmla="*/ 133350 w 137159"/>
                      <a:gd name="connsiteY19" fmla="*/ 24765 h 104775"/>
                      <a:gd name="connsiteX20" fmla="*/ 133350 w 137159"/>
                      <a:gd name="connsiteY20" fmla="*/ 23813 h 104775"/>
                      <a:gd name="connsiteX21" fmla="*/ 133350 w 137159"/>
                      <a:gd name="connsiteY21" fmla="*/ 22860 h 104775"/>
                      <a:gd name="connsiteX22" fmla="*/ 134302 w 137159"/>
                      <a:gd name="connsiteY22" fmla="*/ 21907 h 104775"/>
                      <a:gd name="connsiteX23" fmla="*/ 135255 w 137159"/>
                      <a:gd name="connsiteY23" fmla="*/ 20003 h 104775"/>
                      <a:gd name="connsiteX24" fmla="*/ 135255 w 137159"/>
                      <a:gd name="connsiteY24" fmla="*/ 20003 h 104775"/>
                      <a:gd name="connsiteX25" fmla="*/ 135255 w 137159"/>
                      <a:gd name="connsiteY25" fmla="*/ 20003 h 104775"/>
                      <a:gd name="connsiteX26" fmla="*/ 135255 w 137159"/>
                      <a:gd name="connsiteY26" fmla="*/ 19050 h 104775"/>
                      <a:gd name="connsiteX27" fmla="*/ 135255 w 137159"/>
                      <a:gd name="connsiteY27" fmla="*/ 17145 h 104775"/>
                      <a:gd name="connsiteX28" fmla="*/ 135255 w 137159"/>
                      <a:gd name="connsiteY28" fmla="*/ 15240 h 104775"/>
                      <a:gd name="connsiteX29" fmla="*/ 137160 w 137159"/>
                      <a:gd name="connsiteY29" fmla="*/ 0 h 10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137159" h="104775">
                        <a:moveTo>
                          <a:pt x="137160" y="0"/>
                        </a:moveTo>
                        <a:cubicBezTo>
                          <a:pt x="137160" y="953"/>
                          <a:pt x="137160" y="2857"/>
                          <a:pt x="136208" y="3810"/>
                        </a:cubicBezTo>
                        <a:cubicBezTo>
                          <a:pt x="136208" y="3810"/>
                          <a:pt x="136208" y="3810"/>
                          <a:pt x="136208" y="3810"/>
                        </a:cubicBezTo>
                        <a:cubicBezTo>
                          <a:pt x="136208" y="4763"/>
                          <a:pt x="135255" y="5715"/>
                          <a:pt x="134302" y="7620"/>
                        </a:cubicBezTo>
                        <a:cubicBezTo>
                          <a:pt x="134302" y="7620"/>
                          <a:pt x="134302" y="7620"/>
                          <a:pt x="134302" y="8573"/>
                        </a:cubicBezTo>
                        <a:cubicBezTo>
                          <a:pt x="133350" y="9525"/>
                          <a:pt x="132397" y="10478"/>
                          <a:pt x="131445" y="11430"/>
                        </a:cubicBezTo>
                        <a:cubicBezTo>
                          <a:pt x="130492" y="12382"/>
                          <a:pt x="129540" y="12382"/>
                          <a:pt x="129540" y="13335"/>
                        </a:cubicBezTo>
                        <a:cubicBezTo>
                          <a:pt x="128588" y="14288"/>
                          <a:pt x="127635" y="14288"/>
                          <a:pt x="127635" y="15240"/>
                        </a:cubicBezTo>
                        <a:lnTo>
                          <a:pt x="100965" y="30480"/>
                        </a:lnTo>
                        <a:lnTo>
                          <a:pt x="64770" y="51435"/>
                        </a:lnTo>
                        <a:lnTo>
                          <a:pt x="0" y="88582"/>
                        </a:lnTo>
                        <a:lnTo>
                          <a:pt x="0" y="104775"/>
                        </a:lnTo>
                        <a:lnTo>
                          <a:pt x="64770" y="67628"/>
                        </a:lnTo>
                        <a:lnTo>
                          <a:pt x="100965" y="46673"/>
                        </a:lnTo>
                        <a:lnTo>
                          <a:pt x="127635" y="31432"/>
                        </a:lnTo>
                        <a:cubicBezTo>
                          <a:pt x="127635" y="31432"/>
                          <a:pt x="127635" y="31432"/>
                          <a:pt x="127635" y="31432"/>
                        </a:cubicBezTo>
                        <a:cubicBezTo>
                          <a:pt x="128588" y="31432"/>
                          <a:pt x="128588" y="30480"/>
                          <a:pt x="129540" y="29528"/>
                        </a:cubicBezTo>
                        <a:cubicBezTo>
                          <a:pt x="130492" y="28575"/>
                          <a:pt x="131445" y="28575"/>
                          <a:pt x="131445" y="27623"/>
                        </a:cubicBezTo>
                        <a:cubicBezTo>
                          <a:pt x="131445" y="27623"/>
                          <a:pt x="131445" y="27623"/>
                          <a:pt x="131445" y="27623"/>
                        </a:cubicBezTo>
                        <a:cubicBezTo>
                          <a:pt x="132397" y="26670"/>
                          <a:pt x="133350" y="25718"/>
                          <a:pt x="133350" y="24765"/>
                        </a:cubicBezTo>
                        <a:cubicBezTo>
                          <a:pt x="133350" y="24765"/>
                          <a:pt x="133350" y="24765"/>
                          <a:pt x="133350" y="23813"/>
                        </a:cubicBezTo>
                        <a:cubicBezTo>
                          <a:pt x="133350" y="23813"/>
                          <a:pt x="133350" y="23813"/>
                          <a:pt x="133350" y="22860"/>
                        </a:cubicBezTo>
                        <a:cubicBezTo>
                          <a:pt x="133350" y="22860"/>
                          <a:pt x="134302" y="21907"/>
                          <a:pt x="134302" y="21907"/>
                        </a:cubicBezTo>
                        <a:cubicBezTo>
                          <a:pt x="134302" y="20955"/>
                          <a:pt x="135255" y="20955"/>
                          <a:pt x="135255" y="20003"/>
                        </a:cubicBezTo>
                        <a:cubicBezTo>
                          <a:pt x="135255" y="20003"/>
                          <a:pt x="135255" y="20003"/>
                          <a:pt x="135255" y="20003"/>
                        </a:cubicBezTo>
                        <a:cubicBezTo>
                          <a:pt x="135255" y="20003"/>
                          <a:pt x="135255" y="20003"/>
                          <a:pt x="135255" y="20003"/>
                        </a:cubicBezTo>
                        <a:cubicBezTo>
                          <a:pt x="135255" y="20003"/>
                          <a:pt x="135255" y="19050"/>
                          <a:pt x="135255" y="19050"/>
                        </a:cubicBezTo>
                        <a:cubicBezTo>
                          <a:pt x="135255" y="18098"/>
                          <a:pt x="135255" y="18098"/>
                          <a:pt x="135255" y="17145"/>
                        </a:cubicBezTo>
                        <a:lnTo>
                          <a:pt x="135255" y="15240"/>
                        </a:lnTo>
                        <a:lnTo>
                          <a:pt x="137160" y="0"/>
                        </a:lnTo>
                        <a:close/>
                      </a:path>
                    </a:pathLst>
                  </a:custGeom>
                  <a:solidFill>
                    <a:srgbClr val="A9D6E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7" name="Freeform: Shape 486"/>
                  <p:cNvSpPr/>
                  <p:nvPr/>
                </p:nvSpPr>
                <p:spPr>
                  <a:xfrm>
                    <a:off x="6001702" y="3482339"/>
                    <a:ext cx="20955" cy="74295"/>
                  </a:xfrm>
                  <a:custGeom>
                    <a:avLst/>
                    <a:gdLst>
                      <a:gd name="connsiteX0" fmla="*/ 20955 w 20955"/>
                      <a:gd name="connsiteY0" fmla="*/ 57150 h 74295"/>
                      <a:gd name="connsiteX1" fmla="*/ 20955 w 20955"/>
                      <a:gd name="connsiteY1" fmla="*/ 74295 h 74295"/>
                      <a:gd name="connsiteX2" fmla="*/ 0 w 20955"/>
                      <a:gd name="connsiteY2" fmla="*/ 16193 h 74295"/>
                      <a:gd name="connsiteX3" fmla="*/ 0 w 20955"/>
                      <a:gd name="connsiteY3" fmla="*/ 0 h 742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955" h="74295">
                        <a:moveTo>
                          <a:pt x="20955" y="57150"/>
                        </a:moveTo>
                        <a:lnTo>
                          <a:pt x="20955" y="74295"/>
                        </a:lnTo>
                        <a:lnTo>
                          <a:pt x="0" y="1619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5C4D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61" name="Freeform: Shape 460"/>
              <p:cNvSpPr/>
              <p:nvPr/>
            </p:nvSpPr>
            <p:spPr>
              <a:xfrm>
                <a:off x="5821680" y="3357562"/>
                <a:ext cx="98107" cy="57149"/>
              </a:xfrm>
              <a:custGeom>
                <a:avLst/>
                <a:gdLst>
                  <a:gd name="connsiteX0" fmla="*/ 83820 w 98107"/>
                  <a:gd name="connsiteY0" fmla="*/ 8572 h 57149"/>
                  <a:gd name="connsiteX1" fmla="*/ 14288 w 98107"/>
                  <a:gd name="connsiteY1" fmla="*/ 8572 h 57149"/>
                  <a:gd name="connsiteX2" fmla="*/ 14288 w 98107"/>
                  <a:gd name="connsiteY2" fmla="*/ 48577 h 57149"/>
                  <a:gd name="connsiteX3" fmla="*/ 83820 w 98107"/>
                  <a:gd name="connsiteY3" fmla="*/ 48577 h 57149"/>
                  <a:gd name="connsiteX4" fmla="*/ 83820 w 98107"/>
                  <a:gd name="connsiteY4" fmla="*/ 8572 h 5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07" h="57149">
                    <a:moveTo>
                      <a:pt x="83820" y="8572"/>
                    </a:moveTo>
                    <a:cubicBezTo>
                      <a:pt x="64770" y="-2857"/>
                      <a:pt x="33338" y="-2857"/>
                      <a:pt x="14288" y="8572"/>
                    </a:cubicBezTo>
                    <a:cubicBezTo>
                      <a:pt x="-4763" y="20003"/>
                      <a:pt x="-4763" y="37148"/>
                      <a:pt x="14288" y="48577"/>
                    </a:cubicBezTo>
                    <a:cubicBezTo>
                      <a:pt x="33338" y="60007"/>
                      <a:pt x="64770" y="60007"/>
                      <a:pt x="83820" y="48577"/>
                    </a:cubicBezTo>
                    <a:cubicBezTo>
                      <a:pt x="102870" y="37148"/>
                      <a:pt x="102870" y="20003"/>
                      <a:pt x="83820" y="857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62" name="Graphic 2138"/>
              <p:cNvGrpSpPr/>
              <p:nvPr/>
            </p:nvGrpSpPr>
            <p:grpSpPr>
              <a:xfrm>
                <a:off x="5835015" y="3331845"/>
                <a:ext cx="98107" cy="65722"/>
                <a:chOff x="5835015" y="3331845"/>
                <a:chExt cx="98107" cy="65722"/>
              </a:xfrm>
            </p:grpSpPr>
            <p:sp>
              <p:nvSpPr>
                <p:cNvPr id="463" name="Freeform: Shape 462"/>
                <p:cNvSpPr/>
                <p:nvPr/>
              </p:nvSpPr>
              <p:spPr>
                <a:xfrm>
                  <a:off x="5850255" y="3346241"/>
                  <a:ext cx="57990" cy="34180"/>
                </a:xfrm>
                <a:custGeom>
                  <a:avLst/>
                  <a:gdLst>
                    <a:gd name="connsiteX0" fmla="*/ 53340 w 57990"/>
                    <a:gd name="connsiteY0" fmla="*/ 2748 h 34180"/>
                    <a:gd name="connsiteX1" fmla="*/ 53340 w 57990"/>
                    <a:gd name="connsiteY1" fmla="*/ 16083 h 34180"/>
                    <a:gd name="connsiteX2" fmla="*/ 41910 w 57990"/>
                    <a:gd name="connsiteY2" fmla="*/ 18941 h 34180"/>
                    <a:gd name="connsiteX3" fmla="*/ 37147 w 57990"/>
                    <a:gd name="connsiteY3" fmla="*/ 34181 h 34180"/>
                    <a:gd name="connsiteX4" fmla="*/ 0 w 57990"/>
                    <a:gd name="connsiteY4" fmla="*/ 13226 h 34180"/>
                    <a:gd name="connsiteX5" fmla="*/ 25717 w 57990"/>
                    <a:gd name="connsiteY5" fmla="*/ 10368 h 34180"/>
                    <a:gd name="connsiteX6" fmla="*/ 30480 w 57990"/>
                    <a:gd name="connsiteY6" fmla="*/ 3701 h 34180"/>
                    <a:gd name="connsiteX7" fmla="*/ 53340 w 57990"/>
                    <a:gd name="connsiteY7" fmla="*/ 2748 h 3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990" h="34180">
                      <a:moveTo>
                        <a:pt x="53340" y="2748"/>
                      </a:moveTo>
                      <a:cubicBezTo>
                        <a:pt x="59055" y="6558"/>
                        <a:pt x="60007" y="12273"/>
                        <a:pt x="53340" y="16083"/>
                      </a:cubicBezTo>
                      <a:cubicBezTo>
                        <a:pt x="50482" y="17988"/>
                        <a:pt x="45720" y="18941"/>
                        <a:pt x="41910" y="18941"/>
                      </a:cubicBezTo>
                      <a:cubicBezTo>
                        <a:pt x="43815" y="23703"/>
                        <a:pt x="42863" y="28466"/>
                        <a:pt x="37147" y="34181"/>
                      </a:cubicBezTo>
                      <a:lnTo>
                        <a:pt x="0" y="13226"/>
                      </a:lnTo>
                      <a:cubicBezTo>
                        <a:pt x="8572" y="10368"/>
                        <a:pt x="18097" y="9416"/>
                        <a:pt x="25717" y="10368"/>
                      </a:cubicBezTo>
                      <a:cubicBezTo>
                        <a:pt x="25717" y="7511"/>
                        <a:pt x="26670" y="5606"/>
                        <a:pt x="30480" y="3701"/>
                      </a:cubicBezTo>
                      <a:cubicBezTo>
                        <a:pt x="37147" y="-1062"/>
                        <a:pt x="46672" y="-1062"/>
                        <a:pt x="53340" y="2748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/>
                <p:cNvSpPr/>
                <p:nvPr/>
              </p:nvSpPr>
              <p:spPr>
                <a:xfrm>
                  <a:off x="5835967" y="3357562"/>
                  <a:ext cx="97154" cy="40005"/>
                </a:xfrm>
                <a:custGeom>
                  <a:avLst/>
                  <a:gdLst>
                    <a:gd name="connsiteX0" fmla="*/ 97155 w 97154"/>
                    <a:gd name="connsiteY0" fmla="*/ 3810 h 40005"/>
                    <a:gd name="connsiteX1" fmla="*/ 97155 w 97154"/>
                    <a:gd name="connsiteY1" fmla="*/ 4763 h 40005"/>
                    <a:gd name="connsiteX2" fmla="*/ 97155 w 97154"/>
                    <a:gd name="connsiteY2" fmla="*/ 5715 h 40005"/>
                    <a:gd name="connsiteX3" fmla="*/ 97155 w 97154"/>
                    <a:gd name="connsiteY3" fmla="*/ 6668 h 40005"/>
                    <a:gd name="connsiteX4" fmla="*/ 96202 w 97154"/>
                    <a:gd name="connsiteY4" fmla="*/ 7620 h 40005"/>
                    <a:gd name="connsiteX5" fmla="*/ 95250 w 97154"/>
                    <a:gd name="connsiteY5" fmla="*/ 9525 h 40005"/>
                    <a:gd name="connsiteX6" fmla="*/ 94298 w 97154"/>
                    <a:gd name="connsiteY6" fmla="*/ 10478 h 40005"/>
                    <a:gd name="connsiteX7" fmla="*/ 93345 w 97154"/>
                    <a:gd name="connsiteY7" fmla="*/ 12382 h 40005"/>
                    <a:gd name="connsiteX8" fmla="*/ 92392 w 97154"/>
                    <a:gd name="connsiteY8" fmla="*/ 13335 h 40005"/>
                    <a:gd name="connsiteX9" fmla="*/ 90488 w 97154"/>
                    <a:gd name="connsiteY9" fmla="*/ 15240 h 40005"/>
                    <a:gd name="connsiteX10" fmla="*/ 89535 w 97154"/>
                    <a:gd name="connsiteY10" fmla="*/ 16193 h 40005"/>
                    <a:gd name="connsiteX11" fmla="*/ 87630 w 97154"/>
                    <a:gd name="connsiteY11" fmla="*/ 17145 h 40005"/>
                    <a:gd name="connsiteX12" fmla="*/ 86677 w 97154"/>
                    <a:gd name="connsiteY12" fmla="*/ 18097 h 40005"/>
                    <a:gd name="connsiteX13" fmla="*/ 84773 w 97154"/>
                    <a:gd name="connsiteY13" fmla="*/ 19050 h 40005"/>
                    <a:gd name="connsiteX14" fmla="*/ 82867 w 97154"/>
                    <a:gd name="connsiteY14" fmla="*/ 20003 h 40005"/>
                    <a:gd name="connsiteX15" fmla="*/ 76200 w 97154"/>
                    <a:gd name="connsiteY15" fmla="*/ 22860 h 40005"/>
                    <a:gd name="connsiteX16" fmla="*/ 74295 w 97154"/>
                    <a:gd name="connsiteY16" fmla="*/ 23813 h 40005"/>
                    <a:gd name="connsiteX17" fmla="*/ 69532 w 97154"/>
                    <a:gd name="connsiteY17" fmla="*/ 24765 h 40005"/>
                    <a:gd name="connsiteX18" fmla="*/ 64770 w 97154"/>
                    <a:gd name="connsiteY18" fmla="*/ 25718 h 40005"/>
                    <a:gd name="connsiteX19" fmla="*/ 59055 w 97154"/>
                    <a:gd name="connsiteY19" fmla="*/ 26670 h 40005"/>
                    <a:gd name="connsiteX20" fmla="*/ 57150 w 97154"/>
                    <a:gd name="connsiteY20" fmla="*/ 26670 h 40005"/>
                    <a:gd name="connsiteX21" fmla="*/ 48577 w 97154"/>
                    <a:gd name="connsiteY21" fmla="*/ 26670 h 40005"/>
                    <a:gd name="connsiteX22" fmla="*/ 47625 w 97154"/>
                    <a:gd name="connsiteY22" fmla="*/ 26670 h 40005"/>
                    <a:gd name="connsiteX23" fmla="*/ 39052 w 97154"/>
                    <a:gd name="connsiteY23" fmla="*/ 26670 h 40005"/>
                    <a:gd name="connsiteX24" fmla="*/ 38100 w 97154"/>
                    <a:gd name="connsiteY24" fmla="*/ 26670 h 40005"/>
                    <a:gd name="connsiteX25" fmla="*/ 30480 w 97154"/>
                    <a:gd name="connsiteY25" fmla="*/ 25718 h 40005"/>
                    <a:gd name="connsiteX26" fmla="*/ 29527 w 97154"/>
                    <a:gd name="connsiteY26" fmla="*/ 25718 h 40005"/>
                    <a:gd name="connsiteX27" fmla="*/ 22860 w 97154"/>
                    <a:gd name="connsiteY27" fmla="*/ 23813 h 40005"/>
                    <a:gd name="connsiteX28" fmla="*/ 21907 w 97154"/>
                    <a:gd name="connsiteY28" fmla="*/ 23813 h 40005"/>
                    <a:gd name="connsiteX29" fmla="*/ 14288 w 97154"/>
                    <a:gd name="connsiteY29" fmla="*/ 20003 h 40005"/>
                    <a:gd name="connsiteX30" fmla="*/ 0 w 97154"/>
                    <a:gd name="connsiteY30" fmla="*/ 0 h 40005"/>
                    <a:gd name="connsiteX31" fmla="*/ 0 w 97154"/>
                    <a:gd name="connsiteY31" fmla="*/ 12382 h 40005"/>
                    <a:gd name="connsiteX32" fmla="*/ 14288 w 97154"/>
                    <a:gd name="connsiteY32" fmla="*/ 32385 h 40005"/>
                    <a:gd name="connsiteX33" fmla="*/ 20955 w 97154"/>
                    <a:gd name="connsiteY33" fmla="*/ 36195 h 40005"/>
                    <a:gd name="connsiteX34" fmla="*/ 20955 w 97154"/>
                    <a:gd name="connsiteY34" fmla="*/ 36195 h 40005"/>
                    <a:gd name="connsiteX35" fmla="*/ 21907 w 97154"/>
                    <a:gd name="connsiteY35" fmla="*/ 36195 h 40005"/>
                    <a:gd name="connsiteX36" fmla="*/ 26670 w 97154"/>
                    <a:gd name="connsiteY36" fmla="*/ 38100 h 40005"/>
                    <a:gd name="connsiteX37" fmla="*/ 29527 w 97154"/>
                    <a:gd name="connsiteY37" fmla="*/ 39052 h 40005"/>
                    <a:gd name="connsiteX38" fmla="*/ 30480 w 97154"/>
                    <a:gd name="connsiteY38" fmla="*/ 39052 h 40005"/>
                    <a:gd name="connsiteX39" fmla="*/ 31432 w 97154"/>
                    <a:gd name="connsiteY39" fmla="*/ 39052 h 40005"/>
                    <a:gd name="connsiteX40" fmla="*/ 36195 w 97154"/>
                    <a:gd name="connsiteY40" fmla="*/ 40005 h 40005"/>
                    <a:gd name="connsiteX41" fmla="*/ 38100 w 97154"/>
                    <a:gd name="connsiteY41" fmla="*/ 40005 h 40005"/>
                    <a:gd name="connsiteX42" fmla="*/ 39052 w 97154"/>
                    <a:gd name="connsiteY42" fmla="*/ 40005 h 40005"/>
                    <a:gd name="connsiteX43" fmla="*/ 40957 w 97154"/>
                    <a:gd name="connsiteY43" fmla="*/ 40005 h 40005"/>
                    <a:gd name="connsiteX44" fmla="*/ 45720 w 97154"/>
                    <a:gd name="connsiteY44" fmla="*/ 40005 h 40005"/>
                    <a:gd name="connsiteX45" fmla="*/ 47625 w 97154"/>
                    <a:gd name="connsiteY45" fmla="*/ 40005 h 40005"/>
                    <a:gd name="connsiteX46" fmla="*/ 48577 w 97154"/>
                    <a:gd name="connsiteY46" fmla="*/ 40005 h 40005"/>
                    <a:gd name="connsiteX47" fmla="*/ 50482 w 97154"/>
                    <a:gd name="connsiteY47" fmla="*/ 40005 h 40005"/>
                    <a:gd name="connsiteX48" fmla="*/ 56197 w 97154"/>
                    <a:gd name="connsiteY48" fmla="*/ 40005 h 40005"/>
                    <a:gd name="connsiteX49" fmla="*/ 57150 w 97154"/>
                    <a:gd name="connsiteY49" fmla="*/ 40005 h 40005"/>
                    <a:gd name="connsiteX50" fmla="*/ 59055 w 97154"/>
                    <a:gd name="connsiteY50" fmla="*/ 40005 h 40005"/>
                    <a:gd name="connsiteX51" fmla="*/ 62865 w 97154"/>
                    <a:gd name="connsiteY51" fmla="*/ 39052 h 40005"/>
                    <a:gd name="connsiteX52" fmla="*/ 64770 w 97154"/>
                    <a:gd name="connsiteY52" fmla="*/ 39052 h 40005"/>
                    <a:gd name="connsiteX53" fmla="*/ 69532 w 97154"/>
                    <a:gd name="connsiteY53" fmla="*/ 38100 h 40005"/>
                    <a:gd name="connsiteX54" fmla="*/ 72390 w 97154"/>
                    <a:gd name="connsiteY54" fmla="*/ 37148 h 40005"/>
                    <a:gd name="connsiteX55" fmla="*/ 74295 w 97154"/>
                    <a:gd name="connsiteY55" fmla="*/ 36195 h 40005"/>
                    <a:gd name="connsiteX56" fmla="*/ 76200 w 97154"/>
                    <a:gd name="connsiteY56" fmla="*/ 35243 h 40005"/>
                    <a:gd name="connsiteX57" fmla="*/ 82867 w 97154"/>
                    <a:gd name="connsiteY57" fmla="*/ 32385 h 40005"/>
                    <a:gd name="connsiteX58" fmla="*/ 83820 w 97154"/>
                    <a:gd name="connsiteY58" fmla="*/ 32385 h 40005"/>
                    <a:gd name="connsiteX59" fmla="*/ 84773 w 97154"/>
                    <a:gd name="connsiteY59" fmla="*/ 31432 h 40005"/>
                    <a:gd name="connsiteX60" fmla="*/ 86677 w 97154"/>
                    <a:gd name="connsiteY60" fmla="*/ 30480 h 40005"/>
                    <a:gd name="connsiteX61" fmla="*/ 87630 w 97154"/>
                    <a:gd name="connsiteY61" fmla="*/ 29528 h 40005"/>
                    <a:gd name="connsiteX62" fmla="*/ 89535 w 97154"/>
                    <a:gd name="connsiteY62" fmla="*/ 28575 h 40005"/>
                    <a:gd name="connsiteX63" fmla="*/ 89535 w 97154"/>
                    <a:gd name="connsiteY63" fmla="*/ 28575 h 40005"/>
                    <a:gd name="connsiteX64" fmla="*/ 90488 w 97154"/>
                    <a:gd name="connsiteY64" fmla="*/ 27622 h 40005"/>
                    <a:gd name="connsiteX65" fmla="*/ 92392 w 97154"/>
                    <a:gd name="connsiteY65" fmla="*/ 25718 h 40005"/>
                    <a:gd name="connsiteX66" fmla="*/ 92392 w 97154"/>
                    <a:gd name="connsiteY66" fmla="*/ 25718 h 40005"/>
                    <a:gd name="connsiteX67" fmla="*/ 92392 w 97154"/>
                    <a:gd name="connsiteY67" fmla="*/ 24765 h 40005"/>
                    <a:gd name="connsiteX68" fmla="*/ 93345 w 97154"/>
                    <a:gd name="connsiteY68" fmla="*/ 22860 h 40005"/>
                    <a:gd name="connsiteX69" fmla="*/ 93345 w 97154"/>
                    <a:gd name="connsiteY69" fmla="*/ 21907 h 40005"/>
                    <a:gd name="connsiteX70" fmla="*/ 93345 w 97154"/>
                    <a:gd name="connsiteY70" fmla="*/ 21907 h 40005"/>
                    <a:gd name="connsiteX71" fmla="*/ 94298 w 97154"/>
                    <a:gd name="connsiteY71" fmla="*/ 20003 h 40005"/>
                    <a:gd name="connsiteX72" fmla="*/ 94298 w 97154"/>
                    <a:gd name="connsiteY72" fmla="*/ 19050 h 40005"/>
                    <a:gd name="connsiteX73" fmla="*/ 94298 w 97154"/>
                    <a:gd name="connsiteY73" fmla="*/ 19050 h 40005"/>
                    <a:gd name="connsiteX74" fmla="*/ 94298 w 97154"/>
                    <a:gd name="connsiteY74" fmla="*/ 17145 h 40005"/>
                    <a:gd name="connsiteX75" fmla="*/ 94298 w 97154"/>
                    <a:gd name="connsiteY75" fmla="*/ 16193 h 40005"/>
                    <a:gd name="connsiteX76" fmla="*/ 94298 w 97154"/>
                    <a:gd name="connsiteY76" fmla="*/ 16193 h 40005"/>
                    <a:gd name="connsiteX77" fmla="*/ 94298 w 97154"/>
                    <a:gd name="connsiteY77" fmla="*/ 15240 h 40005"/>
                    <a:gd name="connsiteX78" fmla="*/ 94298 w 97154"/>
                    <a:gd name="connsiteY78" fmla="*/ 14288 h 40005"/>
                    <a:gd name="connsiteX79" fmla="*/ 94298 w 97154"/>
                    <a:gd name="connsiteY79" fmla="*/ 14288 h 40005"/>
                    <a:gd name="connsiteX80" fmla="*/ 94298 w 97154"/>
                    <a:gd name="connsiteY80" fmla="*/ 1905 h 40005"/>
                    <a:gd name="connsiteX81" fmla="*/ 97155 w 97154"/>
                    <a:gd name="connsiteY81" fmla="*/ 3810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97154" h="40005">
                      <a:moveTo>
                        <a:pt x="97155" y="3810"/>
                      </a:moveTo>
                      <a:cubicBezTo>
                        <a:pt x="97155" y="4763"/>
                        <a:pt x="97155" y="4763"/>
                        <a:pt x="97155" y="4763"/>
                      </a:cubicBezTo>
                      <a:cubicBezTo>
                        <a:pt x="97155" y="4763"/>
                        <a:pt x="97155" y="5715"/>
                        <a:pt x="97155" y="5715"/>
                      </a:cubicBezTo>
                      <a:cubicBezTo>
                        <a:pt x="97155" y="5715"/>
                        <a:pt x="97155" y="6668"/>
                        <a:pt x="97155" y="6668"/>
                      </a:cubicBezTo>
                      <a:cubicBezTo>
                        <a:pt x="97155" y="6668"/>
                        <a:pt x="97155" y="7620"/>
                        <a:pt x="96202" y="7620"/>
                      </a:cubicBezTo>
                      <a:cubicBezTo>
                        <a:pt x="96202" y="8572"/>
                        <a:pt x="96202" y="8572"/>
                        <a:pt x="95250" y="9525"/>
                      </a:cubicBezTo>
                      <a:cubicBezTo>
                        <a:pt x="95250" y="9525"/>
                        <a:pt x="95250" y="10478"/>
                        <a:pt x="94298" y="10478"/>
                      </a:cubicBezTo>
                      <a:cubicBezTo>
                        <a:pt x="94298" y="11430"/>
                        <a:pt x="93345" y="11430"/>
                        <a:pt x="93345" y="12382"/>
                      </a:cubicBezTo>
                      <a:cubicBezTo>
                        <a:pt x="93345" y="12382"/>
                        <a:pt x="92392" y="13335"/>
                        <a:pt x="92392" y="13335"/>
                      </a:cubicBezTo>
                      <a:cubicBezTo>
                        <a:pt x="91440" y="14288"/>
                        <a:pt x="91440" y="15240"/>
                        <a:pt x="90488" y="15240"/>
                      </a:cubicBezTo>
                      <a:cubicBezTo>
                        <a:pt x="90488" y="15240"/>
                        <a:pt x="89535" y="16193"/>
                        <a:pt x="89535" y="16193"/>
                      </a:cubicBezTo>
                      <a:cubicBezTo>
                        <a:pt x="88582" y="16193"/>
                        <a:pt x="88582" y="17145"/>
                        <a:pt x="87630" y="17145"/>
                      </a:cubicBezTo>
                      <a:cubicBezTo>
                        <a:pt x="87630" y="17145"/>
                        <a:pt x="86677" y="18097"/>
                        <a:pt x="86677" y="18097"/>
                      </a:cubicBezTo>
                      <a:cubicBezTo>
                        <a:pt x="85725" y="18097"/>
                        <a:pt x="85725" y="19050"/>
                        <a:pt x="84773" y="19050"/>
                      </a:cubicBezTo>
                      <a:cubicBezTo>
                        <a:pt x="83820" y="19050"/>
                        <a:pt x="83820" y="20003"/>
                        <a:pt x="82867" y="20003"/>
                      </a:cubicBezTo>
                      <a:cubicBezTo>
                        <a:pt x="80963" y="20955"/>
                        <a:pt x="78105" y="21907"/>
                        <a:pt x="76200" y="22860"/>
                      </a:cubicBezTo>
                      <a:cubicBezTo>
                        <a:pt x="75248" y="22860"/>
                        <a:pt x="75248" y="23813"/>
                        <a:pt x="74295" y="23813"/>
                      </a:cubicBezTo>
                      <a:cubicBezTo>
                        <a:pt x="72390" y="24765"/>
                        <a:pt x="71438" y="24765"/>
                        <a:pt x="69532" y="24765"/>
                      </a:cubicBezTo>
                      <a:cubicBezTo>
                        <a:pt x="67627" y="24765"/>
                        <a:pt x="66675" y="25718"/>
                        <a:pt x="64770" y="25718"/>
                      </a:cubicBezTo>
                      <a:cubicBezTo>
                        <a:pt x="62865" y="25718"/>
                        <a:pt x="60960" y="26670"/>
                        <a:pt x="59055" y="26670"/>
                      </a:cubicBezTo>
                      <a:cubicBezTo>
                        <a:pt x="58102" y="26670"/>
                        <a:pt x="58102" y="26670"/>
                        <a:pt x="57150" y="26670"/>
                      </a:cubicBezTo>
                      <a:cubicBezTo>
                        <a:pt x="54292" y="26670"/>
                        <a:pt x="51435" y="26670"/>
                        <a:pt x="48577" y="26670"/>
                      </a:cubicBezTo>
                      <a:cubicBezTo>
                        <a:pt x="48577" y="26670"/>
                        <a:pt x="47625" y="26670"/>
                        <a:pt x="47625" y="26670"/>
                      </a:cubicBezTo>
                      <a:cubicBezTo>
                        <a:pt x="44767" y="26670"/>
                        <a:pt x="41910" y="26670"/>
                        <a:pt x="39052" y="26670"/>
                      </a:cubicBezTo>
                      <a:cubicBezTo>
                        <a:pt x="39052" y="26670"/>
                        <a:pt x="38100" y="26670"/>
                        <a:pt x="38100" y="26670"/>
                      </a:cubicBezTo>
                      <a:cubicBezTo>
                        <a:pt x="35242" y="26670"/>
                        <a:pt x="32385" y="25718"/>
                        <a:pt x="30480" y="25718"/>
                      </a:cubicBezTo>
                      <a:cubicBezTo>
                        <a:pt x="30480" y="25718"/>
                        <a:pt x="29527" y="25718"/>
                        <a:pt x="29527" y="25718"/>
                      </a:cubicBezTo>
                      <a:cubicBezTo>
                        <a:pt x="27622" y="24765"/>
                        <a:pt x="24765" y="24765"/>
                        <a:pt x="22860" y="23813"/>
                      </a:cubicBezTo>
                      <a:cubicBezTo>
                        <a:pt x="22860" y="23813"/>
                        <a:pt x="21907" y="23813"/>
                        <a:pt x="21907" y="23813"/>
                      </a:cubicBezTo>
                      <a:cubicBezTo>
                        <a:pt x="19050" y="22860"/>
                        <a:pt x="17145" y="21907"/>
                        <a:pt x="14288" y="20003"/>
                      </a:cubicBezTo>
                      <a:cubicBezTo>
                        <a:pt x="4763" y="14288"/>
                        <a:pt x="0" y="6668"/>
                        <a:pt x="0" y="0"/>
                      </a:cubicBezTo>
                      <a:lnTo>
                        <a:pt x="0" y="12382"/>
                      </a:lnTo>
                      <a:cubicBezTo>
                        <a:pt x="0" y="20003"/>
                        <a:pt x="4763" y="26670"/>
                        <a:pt x="14288" y="32385"/>
                      </a:cubicBezTo>
                      <a:cubicBezTo>
                        <a:pt x="16192" y="33338"/>
                        <a:pt x="19050" y="35243"/>
                        <a:pt x="20955" y="36195"/>
                      </a:cubicBezTo>
                      <a:cubicBezTo>
                        <a:pt x="20955" y="36195"/>
                        <a:pt x="20955" y="36195"/>
                        <a:pt x="20955" y="36195"/>
                      </a:cubicBezTo>
                      <a:cubicBezTo>
                        <a:pt x="20955" y="36195"/>
                        <a:pt x="21907" y="36195"/>
                        <a:pt x="21907" y="36195"/>
                      </a:cubicBezTo>
                      <a:cubicBezTo>
                        <a:pt x="23813" y="37148"/>
                        <a:pt x="24765" y="37148"/>
                        <a:pt x="26670" y="38100"/>
                      </a:cubicBezTo>
                      <a:cubicBezTo>
                        <a:pt x="27622" y="38100"/>
                        <a:pt x="28575" y="38100"/>
                        <a:pt x="29527" y="39052"/>
                      </a:cubicBezTo>
                      <a:cubicBezTo>
                        <a:pt x="29527" y="39052"/>
                        <a:pt x="30480" y="39052"/>
                        <a:pt x="30480" y="39052"/>
                      </a:cubicBezTo>
                      <a:cubicBezTo>
                        <a:pt x="30480" y="39052"/>
                        <a:pt x="31432" y="39052"/>
                        <a:pt x="31432" y="39052"/>
                      </a:cubicBezTo>
                      <a:cubicBezTo>
                        <a:pt x="33338" y="39052"/>
                        <a:pt x="34290" y="40005"/>
                        <a:pt x="36195" y="40005"/>
                      </a:cubicBezTo>
                      <a:cubicBezTo>
                        <a:pt x="37147" y="40005"/>
                        <a:pt x="37147" y="40005"/>
                        <a:pt x="38100" y="40005"/>
                      </a:cubicBezTo>
                      <a:cubicBezTo>
                        <a:pt x="38100" y="40005"/>
                        <a:pt x="39052" y="40005"/>
                        <a:pt x="39052" y="40005"/>
                      </a:cubicBezTo>
                      <a:cubicBezTo>
                        <a:pt x="40005" y="40005"/>
                        <a:pt x="40005" y="40005"/>
                        <a:pt x="40957" y="40005"/>
                      </a:cubicBezTo>
                      <a:cubicBezTo>
                        <a:pt x="42863" y="40005"/>
                        <a:pt x="43815" y="40005"/>
                        <a:pt x="45720" y="40005"/>
                      </a:cubicBezTo>
                      <a:cubicBezTo>
                        <a:pt x="46672" y="40005"/>
                        <a:pt x="46672" y="40005"/>
                        <a:pt x="47625" y="40005"/>
                      </a:cubicBezTo>
                      <a:cubicBezTo>
                        <a:pt x="47625" y="40005"/>
                        <a:pt x="48577" y="40005"/>
                        <a:pt x="48577" y="40005"/>
                      </a:cubicBezTo>
                      <a:cubicBezTo>
                        <a:pt x="49530" y="40005"/>
                        <a:pt x="50482" y="40005"/>
                        <a:pt x="50482" y="40005"/>
                      </a:cubicBezTo>
                      <a:cubicBezTo>
                        <a:pt x="52388" y="40005"/>
                        <a:pt x="54292" y="40005"/>
                        <a:pt x="56197" y="40005"/>
                      </a:cubicBezTo>
                      <a:cubicBezTo>
                        <a:pt x="56197" y="40005"/>
                        <a:pt x="56197" y="40005"/>
                        <a:pt x="57150" y="40005"/>
                      </a:cubicBezTo>
                      <a:cubicBezTo>
                        <a:pt x="58102" y="40005"/>
                        <a:pt x="58102" y="40005"/>
                        <a:pt x="59055" y="40005"/>
                      </a:cubicBezTo>
                      <a:cubicBezTo>
                        <a:pt x="60007" y="40005"/>
                        <a:pt x="61913" y="40005"/>
                        <a:pt x="62865" y="39052"/>
                      </a:cubicBezTo>
                      <a:cubicBezTo>
                        <a:pt x="63817" y="39052"/>
                        <a:pt x="63817" y="39052"/>
                        <a:pt x="64770" y="39052"/>
                      </a:cubicBezTo>
                      <a:cubicBezTo>
                        <a:pt x="66675" y="39052"/>
                        <a:pt x="67627" y="38100"/>
                        <a:pt x="69532" y="38100"/>
                      </a:cubicBezTo>
                      <a:cubicBezTo>
                        <a:pt x="70485" y="38100"/>
                        <a:pt x="71438" y="38100"/>
                        <a:pt x="72390" y="37148"/>
                      </a:cubicBezTo>
                      <a:cubicBezTo>
                        <a:pt x="73342" y="37148"/>
                        <a:pt x="73342" y="36195"/>
                        <a:pt x="74295" y="36195"/>
                      </a:cubicBezTo>
                      <a:cubicBezTo>
                        <a:pt x="75248" y="36195"/>
                        <a:pt x="75248" y="35243"/>
                        <a:pt x="76200" y="35243"/>
                      </a:cubicBezTo>
                      <a:cubicBezTo>
                        <a:pt x="78105" y="34290"/>
                        <a:pt x="80963" y="33338"/>
                        <a:pt x="82867" y="32385"/>
                      </a:cubicBezTo>
                      <a:cubicBezTo>
                        <a:pt x="82867" y="32385"/>
                        <a:pt x="82867" y="32385"/>
                        <a:pt x="83820" y="32385"/>
                      </a:cubicBezTo>
                      <a:cubicBezTo>
                        <a:pt x="83820" y="32385"/>
                        <a:pt x="84773" y="31432"/>
                        <a:pt x="84773" y="31432"/>
                      </a:cubicBezTo>
                      <a:cubicBezTo>
                        <a:pt x="85725" y="31432"/>
                        <a:pt x="85725" y="30480"/>
                        <a:pt x="86677" y="30480"/>
                      </a:cubicBezTo>
                      <a:cubicBezTo>
                        <a:pt x="87630" y="30480"/>
                        <a:pt x="87630" y="29528"/>
                        <a:pt x="87630" y="29528"/>
                      </a:cubicBezTo>
                      <a:cubicBezTo>
                        <a:pt x="88582" y="29528"/>
                        <a:pt x="88582" y="28575"/>
                        <a:pt x="89535" y="28575"/>
                      </a:cubicBezTo>
                      <a:cubicBezTo>
                        <a:pt x="89535" y="28575"/>
                        <a:pt x="89535" y="28575"/>
                        <a:pt x="89535" y="28575"/>
                      </a:cubicBezTo>
                      <a:cubicBezTo>
                        <a:pt x="89535" y="28575"/>
                        <a:pt x="89535" y="28575"/>
                        <a:pt x="90488" y="27622"/>
                      </a:cubicBezTo>
                      <a:cubicBezTo>
                        <a:pt x="91440" y="26670"/>
                        <a:pt x="92392" y="25718"/>
                        <a:pt x="92392" y="25718"/>
                      </a:cubicBezTo>
                      <a:cubicBezTo>
                        <a:pt x="92392" y="25718"/>
                        <a:pt x="92392" y="25718"/>
                        <a:pt x="92392" y="25718"/>
                      </a:cubicBezTo>
                      <a:cubicBezTo>
                        <a:pt x="92392" y="25718"/>
                        <a:pt x="92392" y="25718"/>
                        <a:pt x="92392" y="24765"/>
                      </a:cubicBezTo>
                      <a:cubicBezTo>
                        <a:pt x="92392" y="23813"/>
                        <a:pt x="93345" y="23813"/>
                        <a:pt x="93345" y="22860"/>
                      </a:cubicBezTo>
                      <a:cubicBezTo>
                        <a:pt x="93345" y="22860"/>
                        <a:pt x="93345" y="22860"/>
                        <a:pt x="93345" y="21907"/>
                      </a:cubicBezTo>
                      <a:cubicBezTo>
                        <a:pt x="93345" y="21907"/>
                        <a:pt x="93345" y="21907"/>
                        <a:pt x="93345" y="21907"/>
                      </a:cubicBezTo>
                      <a:cubicBezTo>
                        <a:pt x="93345" y="20955"/>
                        <a:pt x="94298" y="20955"/>
                        <a:pt x="94298" y="20003"/>
                      </a:cubicBezTo>
                      <a:cubicBezTo>
                        <a:pt x="94298" y="20003"/>
                        <a:pt x="94298" y="19050"/>
                        <a:pt x="94298" y="19050"/>
                      </a:cubicBezTo>
                      <a:cubicBezTo>
                        <a:pt x="94298" y="19050"/>
                        <a:pt x="94298" y="19050"/>
                        <a:pt x="94298" y="19050"/>
                      </a:cubicBezTo>
                      <a:cubicBezTo>
                        <a:pt x="94298" y="19050"/>
                        <a:pt x="94298" y="18097"/>
                        <a:pt x="94298" y="17145"/>
                      </a:cubicBezTo>
                      <a:cubicBezTo>
                        <a:pt x="94298" y="17145"/>
                        <a:pt x="94298" y="16193"/>
                        <a:pt x="94298" y="16193"/>
                      </a:cubicBezTo>
                      <a:cubicBezTo>
                        <a:pt x="94298" y="16193"/>
                        <a:pt x="94298" y="16193"/>
                        <a:pt x="94298" y="16193"/>
                      </a:cubicBezTo>
                      <a:cubicBezTo>
                        <a:pt x="94298" y="16193"/>
                        <a:pt x="94298" y="15240"/>
                        <a:pt x="94298" y="15240"/>
                      </a:cubicBezTo>
                      <a:cubicBezTo>
                        <a:pt x="94298" y="15240"/>
                        <a:pt x="94298" y="14288"/>
                        <a:pt x="94298" y="14288"/>
                      </a:cubicBezTo>
                      <a:cubicBezTo>
                        <a:pt x="94298" y="14288"/>
                        <a:pt x="94298" y="14288"/>
                        <a:pt x="94298" y="14288"/>
                      </a:cubicBezTo>
                      <a:lnTo>
                        <a:pt x="94298" y="1905"/>
                      </a:lnTo>
                      <a:cubicBezTo>
                        <a:pt x="97155" y="2857"/>
                        <a:pt x="97155" y="3810"/>
                        <a:pt x="97155" y="3810"/>
                      </a:cubicBezTo>
                      <a:close/>
                    </a:path>
                  </a:pathLst>
                </a:custGeom>
                <a:solidFill>
                  <a:srgbClr val="E1BB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/>
                <p:cNvSpPr/>
                <p:nvPr/>
              </p:nvSpPr>
              <p:spPr>
                <a:xfrm>
                  <a:off x="5835015" y="3331845"/>
                  <a:ext cx="98107" cy="57149"/>
                </a:xfrm>
                <a:custGeom>
                  <a:avLst/>
                  <a:gdLst>
                    <a:gd name="connsiteX0" fmla="*/ 83820 w 98107"/>
                    <a:gd name="connsiteY0" fmla="*/ 8573 h 57149"/>
                    <a:gd name="connsiteX1" fmla="*/ 83820 w 98107"/>
                    <a:gd name="connsiteY1" fmla="*/ 48577 h 57149"/>
                    <a:gd name="connsiteX2" fmla="*/ 14288 w 98107"/>
                    <a:gd name="connsiteY2" fmla="*/ 48577 h 57149"/>
                    <a:gd name="connsiteX3" fmla="*/ 14288 w 98107"/>
                    <a:gd name="connsiteY3" fmla="*/ 8573 h 57149"/>
                    <a:gd name="connsiteX4" fmla="*/ 83820 w 98107"/>
                    <a:gd name="connsiteY4" fmla="*/ 8573 h 57149"/>
                    <a:gd name="connsiteX5" fmla="*/ 15240 w 98107"/>
                    <a:gd name="connsiteY5" fmla="*/ 26670 h 57149"/>
                    <a:gd name="connsiteX6" fmla="*/ 52388 w 98107"/>
                    <a:gd name="connsiteY6" fmla="*/ 47625 h 57149"/>
                    <a:gd name="connsiteX7" fmla="*/ 57150 w 98107"/>
                    <a:gd name="connsiteY7" fmla="*/ 32385 h 57149"/>
                    <a:gd name="connsiteX8" fmla="*/ 68580 w 98107"/>
                    <a:gd name="connsiteY8" fmla="*/ 29527 h 57149"/>
                    <a:gd name="connsiteX9" fmla="*/ 68580 w 98107"/>
                    <a:gd name="connsiteY9" fmla="*/ 16192 h 57149"/>
                    <a:gd name="connsiteX10" fmla="*/ 46672 w 98107"/>
                    <a:gd name="connsiteY10" fmla="*/ 16192 h 57149"/>
                    <a:gd name="connsiteX11" fmla="*/ 41910 w 98107"/>
                    <a:gd name="connsiteY11" fmla="*/ 22860 h 57149"/>
                    <a:gd name="connsiteX12" fmla="*/ 15240 w 98107"/>
                    <a:gd name="connsiteY12" fmla="*/ 26670 h 57149"/>
                    <a:gd name="connsiteX13" fmla="*/ 15240 w 98107"/>
                    <a:gd name="connsiteY13" fmla="*/ 26670 h 5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8107" h="57149">
                      <a:moveTo>
                        <a:pt x="83820" y="8573"/>
                      </a:moveTo>
                      <a:cubicBezTo>
                        <a:pt x="102870" y="20002"/>
                        <a:pt x="102870" y="37148"/>
                        <a:pt x="83820" y="48577"/>
                      </a:cubicBezTo>
                      <a:cubicBezTo>
                        <a:pt x="64770" y="60007"/>
                        <a:pt x="33338" y="60007"/>
                        <a:pt x="14288" y="48577"/>
                      </a:cubicBezTo>
                      <a:cubicBezTo>
                        <a:pt x="-4763" y="37148"/>
                        <a:pt x="-4763" y="20002"/>
                        <a:pt x="14288" y="8573"/>
                      </a:cubicBezTo>
                      <a:cubicBezTo>
                        <a:pt x="33338" y="-2858"/>
                        <a:pt x="64770" y="-2858"/>
                        <a:pt x="83820" y="8573"/>
                      </a:cubicBezTo>
                      <a:close/>
                      <a:moveTo>
                        <a:pt x="15240" y="26670"/>
                      </a:moveTo>
                      <a:lnTo>
                        <a:pt x="52388" y="47625"/>
                      </a:lnTo>
                      <a:cubicBezTo>
                        <a:pt x="57150" y="42862"/>
                        <a:pt x="59055" y="37148"/>
                        <a:pt x="57150" y="32385"/>
                      </a:cubicBezTo>
                      <a:cubicBezTo>
                        <a:pt x="60960" y="32385"/>
                        <a:pt x="65723" y="31433"/>
                        <a:pt x="68580" y="29527"/>
                      </a:cubicBezTo>
                      <a:cubicBezTo>
                        <a:pt x="74295" y="25717"/>
                        <a:pt x="74295" y="20002"/>
                        <a:pt x="68580" y="16192"/>
                      </a:cubicBezTo>
                      <a:cubicBezTo>
                        <a:pt x="62865" y="12383"/>
                        <a:pt x="52388" y="12383"/>
                        <a:pt x="46672" y="16192"/>
                      </a:cubicBezTo>
                      <a:cubicBezTo>
                        <a:pt x="43815" y="18098"/>
                        <a:pt x="41910" y="20002"/>
                        <a:pt x="41910" y="22860"/>
                      </a:cubicBezTo>
                      <a:cubicBezTo>
                        <a:pt x="33338" y="22860"/>
                        <a:pt x="23813" y="23812"/>
                        <a:pt x="15240" y="26670"/>
                      </a:cubicBezTo>
                      <a:lnTo>
                        <a:pt x="15240" y="26670"/>
                      </a:lnTo>
                      <a:close/>
                    </a:path>
                  </a:pathLst>
                </a:custGeom>
                <a:solidFill>
                  <a:srgbClr val="FFDF0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1" name="Graphic 2138"/>
            <p:cNvGrpSpPr/>
            <p:nvPr/>
          </p:nvGrpSpPr>
          <p:grpSpPr>
            <a:xfrm>
              <a:off x="6009322" y="3236595"/>
              <a:ext cx="103822" cy="86677"/>
              <a:chOff x="6009321" y="3236595"/>
              <a:chExt cx="103823" cy="86680"/>
            </a:xfrm>
          </p:grpSpPr>
          <p:sp>
            <p:nvSpPr>
              <p:cNvPr id="455" name="Freeform: Shape 454"/>
              <p:cNvSpPr/>
              <p:nvPr/>
            </p:nvSpPr>
            <p:spPr>
              <a:xfrm>
                <a:off x="6009321" y="3266125"/>
                <a:ext cx="98107" cy="57150"/>
              </a:xfrm>
              <a:custGeom>
                <a:avLst/>
                <a:gdLst>
                  <a:gd name="connsiteX0" fmla="*/ 83820 w 98107"/>
                  <a:gd name="connsiteY0" fmla="*/ 8572 h 57150"/>
                  <a:gd name="connsiteX1" fmla="*/ 14288 w 98107"/>
                  <a:gd name="connsiteY1" fmla="*/ 8572 h 57150"/>
                  <a:gd name="connsiteX2" fmla="*/ 14288 w 98107"/>
                  <a:gd name="connsiteY2" fmla="*/ 48578 h 57150"/>
                  <a:gd name="connsiteX3" fmla="*/ 83820 w 98107"/>
                  <a:gd name="connsiteY3" fmla="*/ 48578 h 57150"/>
                  <a:gd name="connsiteX4" fmla="*/ 83820 w 98107"/>
                  <a:gd name="connsiteY4" fmla="*/ 857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07" h="57150">
                    <a:moveTo>
                      <a:pt x="83820" y="8572"/>
                    </a:moveTo>
                    <a:cubicBezTo>
                      <a:pt x="64770" y="-2857"/>
                      <a:pt x="33338" y="-2857"/>
                      <a:pt x="14288" y="8572"/>
                    </a:cubicBezTo>
                    <a:cubicBezTo>
                      <a:pt x="-4763" y="20003"/>
                      <a:pt x="-4763" y="37147"/>
                      <a:pt x="14288" y="48578"/>
                    </a:cubicBezTo>
                    <a:cubicBezTo>
                      <a:pt x="33338" y="60008"/>
                      <a:pt x="64770" y="60008"/>
                      <a:pt x="83820" y="48578"/>
                    </a:cubicBezTo>
                    <a:cubicBezTo>
                      <a:pt x="102870" y="38100"/>
                      <a:pt x="102870" y="20003"/>
                      <a:pt x="83820" y="857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56" name="Graphic 2138"/>
              <p:cNvGrpSpPr/>
              <p:nvPr/>
            </p:nvGrpSpPr>
            <p:grpSpPr>
              <a:xfrm>
                <a:off x="6015037" y="3236595"/>
                <a:ext cx="98107" cy="66674"/>
                <a:chOff x="6015037" y="3236595"/>
                <a:chExt cx="98107" cy="66682"/>
              </a:xfrm>
            </p:grpSpPr>
            <p:sp>
              <p:nvSpPr>
                <p:cNvPr id="457" name="Freeform: Shape 456"/>
                <p:cNvSpPr/>
                <p:nvPr/>
              </p:nvSpPr>
              <p:spPr>
                <a:xfrm>
                  <a:off x="6029325" y="3251710"/>
                  <a:ext cx="57990" cy="33469"/>
                </a:xfrm>
                <a:custGeom>
                  <a:avLst/>
                  <a:gdLst>
                    <a:gd name="connsiteX0" fmla="*/ 53340 w 57990"/>
                    <a:gd name="connsiteY0" fmla="*/ 2037 h 33469"/>
                    <a:gd name="connsiteX1" fmla="*/ 53340 w 57990"/>
                    <a:gd name="connsiteY1" fmla="*/ 15372 h 33469"/>
                    <a:gd name="connsiteX2" fmla="*/ 41910 w 57990"/>
                    <a:gd name="connsiteY2" fmla="*/ 18229 h 33469"/>
                    <a:gd name="connsiteX3" fmla="*/ 37148 w 57990"/>
                    <a:gd name="connsiteY3" fmla="*/ 33469 h 33469"/>
                    <a:gd name="connsiteX4" fmla="*/ 0 w 57990"/>
                    <a:gd name="connsiteY4" fmla="*/ 12514 h 33469"/>
                    <a:gd name="connsiteX5" fmla="*/ 25718 w 57990"/>
                    <a:gd name="connsiteY5" fmla="*/ 9657 h 33469"/>
                    <a:gd name="connsiteX6" fmla="*/ 30480 w 57990"/>
                    <a:gd name="connsiteY6" fmla="*/ 2989 h 33469"/>
                    <a:gd name="connsiteX7" fmla="*/ 53340 w 57990"/>
                    <a:gd name="connsiteY7" fmla="*/ 2037 h 33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990" h="33469">
                      <a:moveTo>
                        <a:pt x="53340" y="2037"/>
                      </a:moveTo>
                      <a:cubicBezTo>
                        <a:pt x="59055" y="5847"/>
                        <a:pt x="60007" y="11562"/>
                        <a:pt x="53340" y="15372"/>
                      </a:cubicBezTo>
                      <a:cubicBezTo>
                        <a:pt x="50482" y="17277"/>
                        <a:pt x="45720" y="18229"/>
                        <a:pt x="41910" y="18229"/>
                      </a:cubicBezTo>
                      <a:cubicBezTo>
                        <a:pt x="43815" y="22992"/>
                        <a:pt x="42863" y="27754"/>
                        <a:pt x="37148" y="33469"/>
                      </a:cubicBezTo>
                      <a:lnTo>
                        <a:pt x="0" y="12514"/>
                      </a:lnTo>
                      <a:cubicBezTo>
                        <a:pt x="8573" y="9657"/>
                        <a:pt x="18098" y="8704"/>
                        <a:pt x="25718" y="9657"/>
                      </a:cubicBezTo>
                      <a:cubicBezTo>
                        <a:pt x="25718" y="6799"/>
                        <a:pt x="26670" y="4894"/>
                        <a:pt x="30480" y="2989"/>
                      </a:cubicBezTo>
                      <a:cubicBezTo>
                        <a:pt x="37148" y="-821"/>
                        <a:pt x="47625" y="-821"/>
                        <a:pt x="53340" y="2037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/>
                <p:cNvSpPr/>
                <p:nvPr/>
              </p:nvSpPr>
              <p:spPr>
                <a:xfrm>
                  <a:off x="6015989" y="3263273"/>
                  <a:ext cx="97155" cy="40004"/>
                </a:xfrm>
                <a:custGeom>
                  <a:avLst/>
                  <a:gdLst>
                    <a:gd name="connsiteX0" fmla="*/ 97155 w 97155"/>
                    <a:gd name="connsiteY0" fmla="*/ 3810 h 40004"/>
                    <a:gd name="connsiteX1" fmla="*/ 97155 w 97155"/>
                    <a:gd name="connsiteY1" fmla="*/ 4763 h 40004"/>
                    <a:gd name="connsiteX2" fmla="*/ 97155 w 97155"/>
                    <a:gd name="connsiteY2" fmla="*/ 5715 h 40004"/>
                    <a:gd name="connsiteX3" fmla="*/ 97155 w 97155"/>
                    <a:gd name="connsiteY3" fmla="*/ 6667 h 40004"/>
                    <a:gd name="connsiteX4" fmla="*/ 96203 w 97155"/>
                    <a:gd name="connsiteY4" fmla="*/ 7620 h 40004"/>
                    <a:gd name="connsiteX5" fmla="*/ 95250 w 97155"/>
                    <a:gd name="connsiteY5" fmla="*/ 9525 h 40004"/>
                    <a:gd name="connsiteX6" fmla="*/ 94298 w 97155"/>
                    <a:gd name="connsiteY6" fmla="*/ 10478 h 40004"/>
                    <a:gd name="connsiteX7" fmla="*/ 93345 w 97155"/>
                    <a:gd name="connsiteY7" fmla="*/ 12382 h 40004"/>
                    <a:gd name="connsiteX8" fmla="*/ 92393 w 97155"/>
                    <a:gd name="connsiteY8" fmla="*/ 13335 h 40004"/>
                    <a:gd name="connsiteX9" fmla="*/ 90488 w 97155"/>
                    <a:gd name="connsiteY9" fmla="*/ 15240 h 40004"/>
                    <a:gd name="connsiteX10" fmla="*/ 89535 w 97155"/>
                    <a:gd name="connsiteY10" fmla="*/ 16192 h 40004"/>
                    <a:gd name="connsiteX11" fmla="*/ 87630 w 97155"/>
                    <a:gd name="connsiteY11" fmla="*/ 17145 h 40004"/>
                    <a:gd name="connsiteX12" fmla="*/ 86678 w 97155"/>
                    <a:gd name="connsiteY12" fmla="*/ 18097 h 40004"/>
                    <a:gd name="connsiteX13" fmla="*/ 84773 w 97155"/>
                    <a:gd name="connsiteY13" fmla="*/ 19050 h 40004"/>
                    <a:gd name="connsiteX14" fmla="*/ 82868 w 97155"/>
                    <a:gd name="connsiteY14" fmla="*/ 20003 h 40004"/>
                    <a:gd name="connsiteX15" fmla="*/ 76200 w 97155"/>
                    <a:gd name="connsiteY15" fmla="*/ 22860 h 40004"/>
                    <a:gd name="connsiteX16" fmla="*/ 74295 w 97155"/>
                    <a:gd name="connsiteY16" fmla="*/ 23813 h 40004"/>
                    <a:gd name="connsiteX17" fmla="*/ 69533 w 97155"/>
                    <a:gd name="connsiteY17" fmla="*/ 24765 h 40004"/>
                    <a:gd name="connsiteX18" fmla="*/ 64770 w 97155"/>
                    <a:gd name="connsiteY18" fmla="*/ 25717 h 40004"/>
                    <a:gd name="connsiteX19" fmla="*/ 59055 w 97155"/>
                    <a:gd name="connsiteY19" fmla="*/ 26670 h 40004"/>
                    <a:gd name="connsiteX20" fmla="*/ 57150 w 97155"/>
                    <a:gd name="connsiteY20" fmla="*/ 26670 h 40004"/>
                    <a:gd name="connsiteX21" fmla="*/ 48578 w 97155"/>
                    <a:gd name="connsiteY21" fmla="*/ 26670 h 40004"/>
                    <a:gd name="connsiteX22" fmla="*/ 47625 w 97155"/>
                    <a:gd name="connsiteY22" fmla="*/ 26670 h 40004"/>
                    <a:gd name="connsiteX23" fmla="*/ 39053 w 97155"/>
                    <a:gd name="connsiteY23" fmla="*/ 26670 h 40004"/>
                    <a:gd name="connsiteX24" fmla="*/ 38100 w 97155"/>
                    <a:gd name="connsiteY24" fmla="*/ 26670 h 40004"/>
                    <a:gd name="connsiteX25" fmla="*/ 30480 w 97155"/>
                    <a:gd name="connsiteY25" fmla="*/ 25717 h 40004"/>
                    <a:gd name="connsiteX26" fmla="*/ 29528 w 97155"/>
                    <a:gd name="connsiteY26" fmla="*/ 25717 h 40004"/>
                    <a:gd name="connsiteX27" fmla="*/ 22860 w 97155"/>
                    <a:gd name="connsiteY27" fmla="*/ 23813 h 40004"/>
                    <a:gd name="connsiteX28" fmla="*/ 21908 w 97155"/>
                    <a:gd name="connsiteY28" fmla="*/ 23813 h 40004"/>
                    <a:gd name="connsiteX29" fmla="*/ 14288 w 97155"/>
                    <a:gd name="connsiteY29" fmla="*/ 20003 h 40004"/>
                    <a:gd name="connsiteX30" fmla="*/ 0 w 97155"/>
                    <a:gd name="connsiteY30" fmla="*/ 0 h 40004"/>
                    <a:gd name="connsiteX31" fmla="*/ 0 w 97155"/>
                    <a:gd name="connsiteY31" fmla="*/ 12382 h 40004"/>
                    <a:gd name="connsiteX32" fmla="*/ 14288 w 97155"/>
                    <a:gd name="connsiteY32" fmla="*/ 32385 h 40004"/>
                    <a:gd name="connsiteX33" fmla="*/ 20955 w 97155"/>
                    <a:gd name="connsiteY33" fmla="*/ 36195 h 40004"/>
                    <a:gd name="connsiteX34" fmla="*/ 20955 w 97155"/>
                    <a:gd name="connsiteY34" fmla="*/ 36195 h 40004"/>
                    <a:gd name="connsiteX35" fmla="*/ 21908 w 97155"/>
                    <a:gd name="connsiteY35" fmla="*/ 36195 h 40004"/>
                    <a:gd name="connsiteX36" fmla="*/ 26670 w 97155"/>
                    <a:gd name="connsiteY36" fmla="*/ 38100 h 40004"/>
                    <a:gd name="connsiteX37" fmla="*/ 29528 w 97155"/>
                    <a:gd name="connsiteY37" fmla="*/ 39053 h 40004"/>
                    <a:gd name="connsiteX38" fmla="*/ 30480 w 97155"/>
                    <a:gd name="connsiteY38" fmla="*/ 39053 h 40004"/>
                    <a:gd name="connsiteX39" fmla="*/ 31433 w 97155"/>
                    <a:gd name="connsiteY39" fmla="*/ 39053 h 40004"/>
                    <a:gd name="connsiteX40" fmla="*/ 36195 w 97155"/>
                    <a:gd name="connsiteY40" fmla="*/ 40005 h 40004"/>
                    <a:gd name="connsiteX41" fmla="*/ 38100 w 97155"/>
                    <a:gd name="connsiteY41" fmla="*/ 40005 h 40004"/>
                    <a:gd name="connsiteX42" fmla="*/ 39053 w 97155"/>
                    <a:gd name="connsiteY42" fmla="*/ 40005 h 40004"/>
                    <a:gd name="connsiteX43" fmla="*/ 40958 w 97155"/>
                    <a:gd name="connsiteY43" fmla="*/ 40005 h 40004"/>
                    <a:gd name="connsiteX44" fmla="*/ 45720 w 97155"/>
                    <a:gd name="connsiteY44" fmla="*/ 40005 h 40004"/>
                    <a:gd name="connsiteX45" fmla="*/ 47625 w 97155"/>
                    <a:gd name="connsiteY45" fmla="*/ 40005 h 40004"/>
                    <a:gd name="connsiteX46" fmla="*/ 48578 w 97155"/>
                    <a:gd name="connsiteY46" fmla="*/ 40005 h 40004"/>
                    <a:gd name="connsiteX47" fmla="*/ 50483 w 97155"/>
                    <a:gd name="connsiteY47" fmla="*/ 40005 h 40004"/>
                    <a:gd name="connsiteX48" fmla="*/ 56198 w 97155"/>
                    <a:gd name="connsiteY48" fmla="*/ 40005 h 40004"/>
                    <a:gd name="connsiteX49" fmla="*/ 57150 w 97155"/>
                    <a:gd name="connsiteY49" fmla="*/ 40005 h 40004"/>
                    <a:gd name="connsiteX50" fmla="*/ 59055 w 97155"/>
                    <a:gd name="connsiteY50" fmla="*/ 40005 h 40004"/>
                    <a:gd name="connsiteX51" fmla="*/ 62865 w 97155"/>
                    <a:gd name="connsiteY51" fmla="*/ 39053 h 40004"/>
                    <a:gd name="connsiteX52" fmla="*/ 64770 w 97155"/>
                    <a:gd name="connsiteY52" fmla="*/ 39053 h 40004"/>
                    <a:gd name="connsiteX53" fmla="*/ 69533 w 97155"/>
                    <a:gd name="connsiteY53" fmla="*/ 38100 h 40004"/>
                    <a:gd name="connsiteX54" fmla="*/ 72390 w 97155"/>
                    <a:gd name="connsiteY54" fmla="*/ 37147 h 40004"/>
                    <a:gd name="connsiteX55" fmla="*/ 74295 w 97155"/>
                    <a:gd name="connsiteY55" fmla="*/ 36195 h 40004"/>
                    <a:gd name="connsiteX56" fmla="*/ 76200 w 97155"/>
                    <a:gd name="connsiteY56" fmla="*/ 35242 h 40004"/>
                    <a:gd name="connsiteX57" fmla="*/ 82868 w 97155"/>
                    <a:gd name="connsiteY57" fmla="*/ 32385 h 40004"/>
                    <a:gd name="connsiteX58" fmla="*/ 83820 w 97155"/>
                    <a:gd name="connsiteY58" fmla="*/ 32385 h 40004"/>
                    <a:gd name="connsiteX59" fmla="*/ 84773 w 97155"/>
                    <a:gd name="connsiteY59" fmla="*/ 31432 h 40004"/>
                    <a:gd name="connsiteX60" fmla="*/ 86678 w 97155"/>
                    <a:gd name="connsiteY60" fmla="*/ 30480 h 40004"/>
                    <a:gd name="connsiteX61" fmla="*/ 87630 w 97155"/>
                    <a:gd name="connsiteY61" fmla="*/ 29528 h 40004"/>
                    <a:gd name="connsiteX62" fmla="*/ 89535 w 97155"/>
                    <a:gd name="connsiteY62" fmla="*/ 28575 h 40004"/>
                    <a:gd name="connsiteX63" fmla="*/ 89535 w 97155"/>
                    <a:gd name="connsiteY63" fmla="*/ 28575 h 40004"/>
                    <a:gd name="connsiteX64" fmla="*/ 90488 w 97155"/>
                    <a:gd name="connsiteY64" fmla="*/ 27622 h 40004"/>
                    <a:gd name="connsiteX65" fmla="*/ 92393 w 97155"/>
                    <a:gd name="connsiteY65" fmla="*/ 25717 h 40004"/>
                    <a:gd name="connsiteX66" fmla="*/ 92393 w 97155"/>
                    <a:gd name="connsiteY66" fmla="*/ 24765 h 40004"/>
                    <a:gd name="connsiteX67" fmla="*/ 92393 w 97155"/>
                    <a:gd name="connsiteY67" fmla="*/ 24765 h 40004"/>
                    <a:gd name="connsiteX68" fmla="*/ 93345 w 97155"/>
                    <a:gd name="connsiteY68" fmla="*/ 22860 h 40004"/>
                    <a:gd name="connsiteX69" fmla="*/ 93345 w 97155"/>
                    <a:gd name="connsiteY69" fmla="*/ 21907 h 40004"/>
                    <a:gd name="connsiteX70" fmla="*/ 93345 w 97155"/>
                    <a:gd name="connsiteY70" fmla="*/ 21907 h 40004"/>
                    <a:gd name="connsiteX71" fmla="*/ 94298 w 97155"/>
                    <a:gd name="connsiteY71" fmla="*/ 20003 h 40004"/>
                    <a:gd name="connsiteX72" fmla="*/ 94298 w 97155"/>
                    <a:gd name="connsiteY72" fmla="*/ 19050 h 40004"/>
                    <a:gd name="connsiteX73" fmla="*/ 94298 w 97155"/>
                    <a:gd name="connsiteY73" fmla="*/ 19050 h 40004"/>
                    <a:gd name="connsiteX74" fmla="*/ 94298 w 97155"/>
                    <a:gd name="connsiteY74" fmla="*/ 17145 h 40004"/>
                    <a:gd name="connsiteX75" fmla="*/ 94298 w 97155"/>
                    <a:gd name="connsiteY75" fmla="*/ 16192 h 40004"/>
                    <a:gd name="connsiteX76" fmla="*/ 94298 w 97155"/>
                    <a:gd name="connsiteY76" fmla="*/ 16192 h 40004"/>
                    <a:gd name="connsiteX77" fmla="*/ 94298 w 97155"/>
                    <a:gd name="connsiteY77" fmla="*/ 15240 h 40004"/>
                    <a:gd name="connsiteX78" fmla="*/ 94298 w 97155"/>
                    <a:gd name="connsiteY78" fmla="*/ 14288 h 40004"/>
                    <a:gd name="connsiteX79" fmla="*/ 94298 w 97155"/>
                    <a:gd name="connsiteY79" fmla="*/ 14288 h 40004"/>
                    <a:gd name="connsiteX80" fmla="*/ 94298 w 97155"/>
                    <a:gd name="connsiteY80" fmla="*/ 1905 h 40004"/>
                    <a:gd name="connsiteX81" fmla="*/ 97155 w 97155"/>
                    <a:gd name="connsiteY81" fmla="*/ 3810 h 4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97155" h="40004">
                      <a:moveTo>
                        <a:pt x="97155" y="3810"/>
                      </a:moveTo>
                      <a:cubicBezTo>
                        <a:pt x="97155" y="4763"/>
                        <a:pt x="97155" y="4763"/>
                        <a:pt x="97155" y="4763"/>
                      </a:cubicBezTo>
                      <a:cubicBezTo>
                        <a:pt x="97155" y="4763"/>
                        <a:pt x="97155" y="5715"/>
                        <a:pt x="97155" y="5715"/>
                      </a:cubicBezTo>
                      <a:cubicBezTo>
                        <a:pt x="97155" y="5715"/>
                        <a:pt x="97155" y="6667"/>
                        <a:pt x="97155" y="6667"/>
                      </a:cubicBezTo>
                      <a:cubicBezTo>
                        <a:pt x="97155" y="6667"/>
                        <a:pt x="97155" y="7620"/>
                        <a:pt x="96203" y="7620"/>
                      </a:cubicBezTo>
                      <a:cubicBezTo>
                        <a:pt x="96203" y="8572"/>
                        <a:pt x="96203" y="8572"/>
                        <a:pt x="95250" y="9525"/>
                      </a:cubicBezTo>
                      <a:cubicBezTo>
                        <a:pt x="95250" y="9525"/>
                        <a:pt x="95250" y="10478"/>
                        <a:pt x="94298" y="10478"/>
                      </a:cubicBezTo>
                      <a:cubicBezTo>
                        <a:pt x="94298" y="11430"/>
                        <a:pt x="93345" y="11430"/>
                        <a:pt x="93345" y="12382"/>
                      </a:cubicBezTo>
                      <a:cubicBezTo>
                        <a:pt x="93345" y="12382"/>
                        <a:pt x="92393" y="13335"/>
                        <a:pt x="92393" y="13335"/>
                      </a:cubicBezTo>
                      <a:cubicBezTo>
                        <a:pt x="91440" y="14288"/>
                        <a:pt x="91440" y="15240"/>
                        <a:pt x="90488" y="15240"/>
                      </a:cubicBezTo>
                      <a:cubicBezTo>
                        <a:pt x="90488" y="15240"/>
                        <a:pt x="89535" y="16192"/>
                        <a:pt x="89535" y="16192"/>
                      </a:cubicBezTo>
                      <a:cubicBezTo>
                        <a:pt x="88583" y="16192"/>
                        <a:pt x="88583" y="17145"/>
                        <a:pt x="87630" y="17145"/>
                      </a:cubicBezTo>
                      <a:cubicBezTo>
                        <a:pt x="87630" y="17145"/>
                        <a:pt x="86678" y="18097"/>
                        <a:pt x="86678" y="18097"/>
                      </a:cubicBezTo>
                      <a:cubicBezTo>
                        <a:pt x="85725" y="18097"/>
                        <a:pt x="85725" y="19050"/>
                        <a:pt x="84773" y="19050"/>
                      </a:cubicBezTo>
                      <a:cubicBezTo>
                        <a:pt x="83820" y="19050"/>
                        <a:pt x="83820" y="20003"/>
                        <a:pt x="82868" y="20003"/>
                      </a:cubicBezTo>
                      <a:cubicBezTo>
                        <a:pt x="80963" y="20955"/>
                        <a:pt x="78105" y="21907"/>
                        <a:pt x="76200" y="22860"/>
                      </a:cubicBezTo>
                      <a:cubicBezTo>
                        <a:pt x="75248" y="22860"/>
                        <a:pt x="75248" y="23813"/>
                        <a:pt x="74295" y="23813"/>
                      </a:cubicBezTo>
                      <a:cubicBezTo>
                        <a:pt x="72390" y="24765"/>
                        <a:pt x="71438" y="24765"/>
                        <a:pt x="69533" y="24765"/>
                      </a:cubicBezTo>
                      <a:cubicBezTo>
                        <a:pt x="67628" y="24765"/>
                        <a:pt x="66675" y="25717"/>
                        <a:pt x="64770" y="25717"/>
                      </a:cubicBezTo>
                      <a:cubicBezTo>
                        <a:pt x="62865" y="25717"/>
                        <a:pt x="60960" y="26670"/>
                        <a:pt x="59055" y="26670"/>
                      </a:cubicBezTo>
                      <a:cubicBezTo>
                        <a:pt x="58103" y="26670"/>
                        <a:pt x="58103" y="26670"/>
                        <a:pt x="57150" y="26670"/>
                      </a:cubicBezTo>
                      <a:cubicBezTo>
                        <a:pt x="54293" y="26670"/>
                        <a:pt x="51435" y="26670"/>
                        <a:pt x="48578" y="26670"/>
                      </a:cubicBezTo>
                      <a:cubicBezTo>
                        <a:pt x="48578" y="26670"/>
                        <a:pt x="47625" y="26670"/>
                        <a:pt x="47625" y="26670"/>
                      </a:cubicBezTo>
                      <a:cubicBezTo>
                        <a:pt x="44768" y="26670"/>
                        <a:pt x="41910" y="26670"/>
                        <a:pt x="39053" y="26670"/>
                      </a:cubicBezTo>
                      <a:cubicBezTo>
                        <a:pt x="39053" y="26670"/>
                        <a:pt x="38100" y="26670"/>
                        <a:pt x="38100" y="26670"/>
                      </a:cubicBezTo>
                      <a:cubicBezTo>
                        <a:pt x="35243" y="26670"/>
                        <a:pt x="32385" y="25717"/>
                        <a:pt x="30480" y="25717"/>
                      </a:cubicBezTo>
                      <a:cubicBezTo>
                        <a:pt x="30480" y="25717"/>
                        <a:pt x="29528" y="25717"/>
                        <a:pt x="29528" y="25717"/>
                      </a:cubicBezTo>
                      <a:cubicBezTo>
                        <a:pt x="27623" y="24765"/>
                        <a:pt x="24765" y="24765"/>
                        <a:pt x="22860" y="23813"/>
                      </a:cubicBezTo>
                      <a:cubicBezTo>
                        <a:pt x="22860" y="23813"/>
                        <a:pt x="21908" y="23813"/>
                        <a:pt x="21908" y="23813"/>
                      </a:cubicBezTo>
                      <a:cubicBezTo>
                        <a:pt x="19050" y="22860"/>
                        <a:pt x="17145" y="21907"/>
                        <a:pt x="14288" y="20003"/>
                      </a:cubicBezTo>
                      <a:cubicBezTo>
                        <a:pt x="4763" y="14288"/>
                        <a:pt x="0" y="6667"/>
                        <a:pt x="0" y="0"/>
                      </a:cubicBezTo>
                      <a:lnTo>
                        <a:pt x="0" y="12382"/>
                      </a:lnTo>
                      <a:cubicBezTo>
                        <a:pt x="0" y="20003"/>
                        <a:pt x="4763" y="26670"/>
                        <a:pt x="14288" y="32385"/>
                      </a:cubicBezTo>
                      <a:cubicBezTo>
                        <a:pt x="16193" y="33338"/>
                        <a:pt x="19050" y="35242"/>
                        <a:pt x="20955" y="36195"/>
                      </a:cubicBezTo>
                      <a:cubicBezTo>
                        <a:pt x="20955" y="36195"/>
                        <a:pt x="20955" y="36195"/>
                        <a:pt x="20955" y="36195"/>
                      </a:cubicBezTo>
                      <a:cubicBezTo>
                        <a:pt x="20955" y="36195"/>
                        <a:pt x="21908" y="36195"/>
                        <a:pt x="21908" y="36195"/>
                      </a:cubicBezTo>
                      <a:cubicBezTo>
                        <a:pt x="23813" y="37147"/>
                        <a:pt x="24765" y="37147"/>
                        <a:pt x="26670" y="38100"/>
                      </a:cubicBezTo>
                      <a:cubicBezTo>
                        <a:pt x="27623" y="38100"/>
                        <a:pt x="28575" y="38100"/>
                        <a:pt x="29528" y="39053"/>
                      </a:cubicBezTo>
                      <a:cubicBezTo>
                        <a:pt x="29528" y="39053"/>
                        <a:pt x="30480" y="39053"/>
                        <a:pt x="30480" y="39053"/>
                      </a:cubicBezTo>
                      <a:cubicBezTo>
                        <a:pt x="30480" y="39053"/>
                        <a:pt x="31433" y="39053"/>
                        <a:pt x="31433" y="39053"/>
                      </a:cubicBezTo>
                      <a:cubicBezTo>
                        <a:pt x="33338" y="39053"/>
                        <a:pt x="34290" y="40005"/>
                        <a:pt x="36195" y="40005"/>
                      </a:cubicBezTo>
                      <a:cubicBezTo>
                        <a:pt x="37148" y="40005"/>
                        <a:pt x="37148" y="40005"/>
                        <a:pt x="38100" y="40005"/>
                      </a:cubicBezTo>
                      <a:cubicBezTo>
                        <a:pt x="38100" y="40005"/>
                        <a:pt x="39053" y="40005"/>
                        <a:pt x="39053" y="40005"/>
                      </a:cubicBezTo>
                      <a:cubicBezTo>
                        <a:pt x="40005" y="40005"/>
                        <a:pt x="40005" y="40005"/>
                        <a:pt x="40958" y="40005"/>
                      </a:cubicBezTo>
                      <a:cubicBezTo>
                        <a:pt x="42863" y="40005"/>
                        <a:pt x="43815" y="40005"/>
                        <a:pt x="45720" y="40005"/>
                      </a:cubicBezTo>
                      <a:cubicBezTo>
                        <a:pt x="46673" y="40005"/>
                        <a:pt x="46673" y="40005"/>
                        <a:pt x="47625" y="40005"/>
                      </a:cubicBezTo>
                      <a:cubicBezTo>
                        <a:pt x="47625" y="40005"/>
                        <a:pt x="48578" y="40005"/>
                        <a:pt x="48578" y="40005"/>
                      </a:cubicBezTo>
                      <a:cubicBezTo>
                        <a:pt x="49530" y="40005"/>
                        <a:pt x="50483" y="40005"/>
                        <a:pt x="50483" y="40005"/>
                      </a:cubicBezTo>
                      <a:cubicBezTo>
                        <a:pt x="52388" y="40005"/>
                        <a:pt x="54293" y="40005"/>
                        <a:pt x="56198" y="40005"/>
                      </a:cubicBezTo>
                      <a:cubicBezTo>
                        <a:pt x="56198" y="40005"/>
                        <a:pt x="56198" y="40005"/>
                        <a:pt x="57150" y="40005"/>
                      </a:cubicBezTo>
                      <a:cubicBezTo>
                        <a:pt x="58103" y="40005"/>
                        <a:pt x="58103" y="40005"/>
                        <a:pt x="59055" y="40005"/>
                      </a:cubicBezTo>
                      <a:cubicBezTo>
                        <a:pt x="60008" y="40005"/>
                        <a:pt x="61913" y="40005"/>
                        <a:pt x="62865" y="39053"/>
                      </a:cubicBezTo>
                      <a:cubicBezTo>
                        <a:pt x="63818" y="39053"/>
                        <a:pt x="63818" y="39053"/>
                        <a:pt x="64770" y="39053"/>
                      </a:cubicBezTo>
                      <a:cubicBezTo>
                        <a:pt x="66675" y="39053"/>
                        <a:pt x="67628" y="38100"/>
                        <a:pt x="69533" y="38100"/>
                      </a:cubicBezTo>
                      <a:cubicBezTo>
                        <a:pt x="70485" y="38100"/>
                        <a:pt x="71438" y="38100"/>
                        <a:pt x="72390" y="37147"/>
                      </a:cubicBezTo>
                      <a:cubicBezTo>
                        <a:pt x="73343" y="37147"/>
                        <a:pt x="73343" y="36195"/>
                        <a:pt x="74295" y="36195"/>
                      </a:cubicBezTo>
                      <a:cubicBezTo>
                        <a:pt x="75248" y="36195"/>
                        <a:pt x="75248" y="35242"/>
                        <a:pt x="76200" y="35242"/>
                      </a:cubicBezTo>
                      <a:cubicBezTo>
                        <a:pt x="79058" y="34290"/>
                        <a:pt x="80963" y="33338"/>
                        <a:pt x="82868" y="32385"/>
                      </a:cubicBezTo>
                      <a:cubicBezTo>
                        <a:pt x="82868" y="32385"/>
                        <a:pt x="82868" y="32385"/>
                        <a:pt x="83820" y="32385"/>
                      </a:cubicBezTo>
                      <a:cubicBezTo>
                        <a:pt x="83820" y="32385"/>
                        <a:pt x="84773" y="31432"/>
                        <a:pt x="84773" y="31432"/>
                      </a:cubicBezTo>
                      <a:cubicBezTo>
                        <a:pt x="85725" y="31432"/>
                        <a:pt x="85725" y="30480"/>
                        <a:pt x="86678" y="30480"/>
                      </a:cubicBezTo>
                      <a:cubicBezTo>
                        <a:pt x="87630" y="30480"/>
                        <a:pt x="87630" y="29528"/>
                        <a:pt x="87630" y="29528"/>
                      </a:cubicBezTo>
                      <a:cubicBezTo>
                        <a:pt x="88583" y="29528"/>
                        <a:pt x="88583" y="28575"/>
                        <a:pt x="89535" y="28575"/>
                      </a:cubicBezTo>
                      <a:cubicBezTo>
                        <a:pt x="89535" y="28575"/>
                        <a:pt x="89535" y="28575"/>
                        <a:pt x="89535" y="28575"/>
                      </a:cubicBezTo>
                      <a:cubicBezTo>
                        <a:pt x="89535" y="28575"/>
                        <a:pt x="89535" y="28575"/>
                        <a:pt x="90488" y="27622"/>
                      </a:cubicBezTo>
                      <a:cubicBezTo>
                        <a:pt x="91440" y="26670"/>
                        <a:pt x="92393" y="25717"/>
                        <a:pt x="92393" y="25717"/>
                      </a:cubicBezTo>
                      <a:cubicBezTo>
                        <a:pt x="92393" y="25717"/>
                        <a:pt x="92393" y="25717"/>
                        <a:pt x="92393" y="24765"/>
                      </a:cubicBezTo>
                      <a:cubicBezTo>
                        <a:pt x="92393" y="24765"/>
                        <a:pt x="92393" y="24765"/>
                        <a:pt x="92393" y="24765"/>
                      </a:cubicBezTo>
                      <a:cubicBezTo>
                        <a:pt x="92393" y="23813"/>
                        <a:pt x="93345" y="23813"/>
                        <a:pt x="93345" y="22860"/>
                      </a:cubicBezTo>
                      <a:cubicBezTo>
                        <a:pt x="93345" y="22860"/>
                        <a:pt x="93345" y="22860"/>
                        <a:pt x="93345" y="21907"/>
                      </a:cubicBezTo>
                      <a:cubicBezTo>
                        <a:pt x="93345" y="21907"/>
                        <a:pt x="93345" y="21907"/>
                        <a:pt x="93345" y="21907"/>
                      </a:cubicBezTo>
                      <a:cubicBezTo>
                        <a:pt x="93345" y="20955"/>
                        <a:pt x="94298" y="20955"/>
                        <a:pt x="94298" y="20003"/>
                      </a:cubicBezTo>
                      <a:cubicBezTo>
                        <a:pt x="94298" y="20003"/>
                        <a:pt x="94298" y="19050"/>
                        <a:pt x="94298" y="19050"/>
                      </a:cubicBezTo>
                      <a:cubicBezTo>
                        <a:pt x="94298" y="19050"/>
                        <a:pt x="94298" y="19050"/>
                        <a:pt x="94298" y="19050"/>
                      </a:cubicBezTo>
                      <a:cubicBezTo>
                        <a:pt x="94298" y="19050"/>
                        <a:pt x="94298" y="18097"/>
                        <a:pt x="94298" y="17145"/>
                      </a:cubicBezTo>
                      <a:cubicBezTo>
                        <a:pt x="94298" y="17145"/>
                        <a:pt x="94298" y="16192"/>
                        <a:pt x="94298" y="16192"/>
                      </a:cubicBezTo>
                      <a:cubicBezTo>
                        <a:pt x="94298" y="16192"/>
                        <a:pt x="94298" y="16192"/>
                        <a:pt x="94298" y="16192"/>
                      </a:cubicBezTo>
                      <a:cubicBezTo>
                        <a:pt x="94298" y="16192"/>
                        <a:pt x="94298" y="15240"/>
                        <a:pt x="94298" y="15240"/>
                      </a:cubicBezTo>
                      <a:cubicBezTo>
                        <a:pt x="94298" y="15240"/>
                        <a:pt x="94298" y="14288"/>
                        <a:pt x="94298" y="14288"/>
                      </a:cubicBezTo>
                      <a:cubicBezTo>
                        <a:pt x="94298" y="14288"/>
                        <a:pt x="94298" y="14288"/>
                        <a:pt x="94298" y="14288"/>
                      </a:cubicBezTo>
                      <a:lnTo>
                        <a:pt x="94298" y="1905"/>
                      </a:lnTo>
                      <a:cubicBezTo>
                        <a:pt x="97155" y="2857"/>
                        <a:pt x="97155" y="2857"/>
                        <a:pt x="97155" y="3810"/>
                      </a:cubicBezTo>
                      <a:close/>
                    </a:path>
                  </a:pathLst>
                </a:custGeom>
                <a:solidFill>
                  <a:srgbClr val="E533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/>
                <p:cNvSpPr/>
                <p:nvPr/>
              </p:nvSpPr>
              <p:spPr>
                <a:xfrm>
                  <a:off x="6015037" y="3236595"/>
                  <a:ext cx="98107" cy="57150"/>
                </a:xfrm>
                <a:custGeom>
                  <a:avLst/>
                  <a:gdLst>
                    <a:gd name="connsiteX0" fmla="*/ 83820 w 98107"/>
                    <a:gd name="connsiteY0" fmla="*/ 8573 h 57150"/>
                    <a:gd name="connsiteX1" fmla="*/ 83820 w 98107"/>
                    <a:gd name="connsiteY1" fmla="*/ 48577 h 57150"/>
                    <a:gd name="connsiteX2" fmla="*/ 14288 w 98107"/>
                    <a:gd name="connsiteY2" fmla="*/ 48577 h 57150"/>
                    <a:gd name="connsiteX3" fmla="*/ 14288 w 98107"/>
                    <a:gd name="connsiteY3" fmla="*/ 8573 h 57150"/>
                    <a:gd name="connsiteX4" fmla="*/ 83820 w 98107"/>
                    <a:gd name="connsiteY4" fmla="*/ 8573 h 57150"/>
                    <a:gd name="connsiteX5" fmla="*/ 15240 w 98107"/>
                    <a:gd name="connsiteY5" fmla="*/ 26670 h 57150"/>
                    <a:gd name="connsiteX6" fmla="*/ 52388 w 98107"/>
                    <a:gd name="connsiteY6" fmla="*/ 47625 h 57150"/>
                    <a:gd name="connsiteX7" fmla="*/ 57150 w 98107"/>
                    <a:gd name="connsiteY7" fmla="*/ 32385 h 57150"/>
                    <a:gd name="connsiteX8" fmla="*/ 68580 w 98107"/>
                    <a:gd name="connsiteY8" fmla="*/ 29527 h 57150"/>
                    <a:gd name="connsiteX9" fmla="*/ 68580 w 98107"/>
                    <a:gd name="connsiteY9" fmla="*/ 16192 h 57150"/>
                    <a:gd name="connsiteX10" fmla="*/ 46673 w 98107"/>
                    <a:gd name="connsiteY10" fmla="*/ 16192 h 57150"/>
                    <a:gd name="connsiteX11" fmla="*/ 41910 w 98107"/>
                    <a:gd name="connsiteY11" fmla="*/ 22860 h 57150"/>
                    <a:gd name="connsiteX12" fmla="*/ 15240 w 98107"/>
                    <a:gd name="connsiteY12" fmla="*/ 26670 h 57150"/>
                    <a:gd name="connsiteX13" fmla="*/ 15240 w 98107"/>
                    <a:gd name="connsiteY13" fmla="*/ 2667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8107" h="57150">
                      <a:moveTo>
                        <a:pt x="83820" y="8573"/>
                      </a:moveTo>
                      <a:cubicBezTo>
                        <a:pt x="102870" y="20002"/>
                        <a:pt x="102870" y="37148"/>
                        <a:pt x="83820" y="48577"/>
                      </a:cubicBezTo>
                      <a:cubicBezTo>
                        <a:pt x="64770" y="60008"/>
                        <a:pt x="33338" y="60008"/>
                        <a:pt x="14288" y="48577"/>
                      </a:cubicBezTo>
                      <a:cubicBezTo>
                        <a:pt x="-4763" y="37148"/>
                        <a:pt x="-4763" y="20002"/>
                        <a:pt x="14288" y="8573"/>
                      </a:cubicBezTo>
                      <a:cubicBezTo>
                        <a:pt x="33338" y="-2858"/>
                        <a:pt x="63818" y="-2858"/>
                        <a:pt x="83820" y="8573"/>
                      </a:cubicBezTo>
                      <a:close/>
                      <a:moveTo>
                        <a:pt x="15240" y="26670"/>
                      </a:moveTo>
                      <a:lnTo>
                        <a:pt x="52388" y="47625"/>
                      </a:lnTo>
                      <a:cubicBezTo>
                        <a:pt x="57150" y="42862"/>
                        <a:pt x="59055" y="37148"/>
                        <a:pt x="57150" y="32385"/>
                      </a:cubicBezTo>
                      <a:cubicBezTo>
                        <a:pt x="60960" y="32385"/>
                        <a:pt x="65723" y="31433"/>
                        <a:pt x="68580" y="29527"/>
                      </a:cubicBezTo>
                      <a:cubicBezTo>
                        <a:pt x="74295" y="25717"/>
                        <a:pt x="74295" y="20002"/>
                        <a:pt x="68580" y="16192"/>
                      </a:cubicBezTo>
                      <a:cubicBezTo>
                        <a:pt x="62865" y="12383"/>
                        <a:pt x="52388" y="12383"/>
                        <a:pt x="46673" y="16192"/>
                      </a:cubicBezTo>
                      <a:cubicBezTo>
                        <a:pt x="43815" y="18098"/>
                        <a:pt x="41910" y="20002"/>
                        <a:pt x="41910" y="22860"/>
                      </a:cubicBezTo>
                      <a:cubicBezTo>
                        <a:pt x="33338" y="22860"/>
                        <a:pt x="23813" y="23812"/>
                        <a:pt x="15240" y="26670"/>
                      </a:cubicBezTo>
                      <a:lnTo>
                        <a:pt x="15240" y="26670"/>
                      </a:lnTo>
                      <a:close/>
                    </a:path>
                  </a:pathLst>
                </a:custGeom>
                <a:solidFill>
                  <a:srgbClr val="FF4C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" name="Graphic 2138"/>
            <p:cNvGrpSpPr/>
            <p:nvPr/>
          </p:nvGrpSpPr>
          <p:grpSpPr>
            <a:xfrm>
              <a:off x="6155113" y="3084954"/>
              <a:ext cx="344746" cy="541575"/>
              <a:chOff x="6155113" y="3084954"/>
              <a:chExt cx="344746" cy="541575"/>
            </a:xfrm>
          </p:grpSpPr>
          <p:grpSp>
            <p:nvGrpSpPr>
              <p:cNvPr id="423" name="Graphic 2138"/>
              <p:cNvGrpSpPr/>
              <p:nvPr/>
            </p:nvGrpSpPr>
            <p:grpSpPr>
              <a:xfrm>
                <a:off x="6165203" y="3331844"/>
                <a:ext cx="334656" cy="294684"/>
                <a:chOff x="6165203" y="3331844"/>
                <a:chExt cx="334656" cy="294684"/>
              </a:xfrm>
            </p:grpSpPr>
            <p:sp>
              <p:nvSpPr>
                <p:cNvPr id="446" name="Freeform: Shape 445"/>
                <p:cNvSpPr/>
                <p:nvPr/>
              </p:nvSpPr>
              <p:spPr>
                <a:xfrm>
                  <a:off x="6304415" y="3533775"/>
                  <a:ext cx="65896" cy="92754"/>
                </a:xfrm>
                <a:custGeom>
                  <a:avLst/>
                  <a:gdLst>
                    <a:gd name="connsiteX0" fmla="*/ 29710 w 65896"/>
                    <a:gd name="connsiteY0" fmla="*/ 34290 h 92754"/>
                    <a:gd name="connsiteX1" fmla="*/ 32567 w 65896"/>
                    <a:gd name="connsiteY1" fmla="*/ 952 h 92754"/>
                    <a:gd name="connsiteX2" fmla="*/ 182 w 65896"/>
                    <a:gd name="connsiteY2" fmla="*/ 0 h 92754"/>
                    <a:gd name="connsiteX3" fmla="*/ 5897 w 65896"/>
                    <a:gd name="connsiteY3" fmla="*/ 20955 h 92754"/>
                    <a:gd name="connsiteX4" fmla="*/ 3040 w 65896"/>
                    <a:gd name="connsiteY4" fmla="*/ 59055 h 92754"/>
                    <a:gd name="connsiteX5" fmla="*/ 10660 w 65896"/>
                    <a:gd name="connsiteY5" fmla="*/ 65723 h 92754"/>
                    <a:gd name="connsiteX6" fmla="*/ 22090 w 65896"/>
                    <a:gd name="connsiteY6" fmla="*/ 78105 h 92754"/>
                    <a:gd name="connsiteX7" fmla="*/ 27805 w 65896"/>
                    <a:gd name="connsiteY7" fmla="*/ 86677 h 92754"/>
                    <a:gd name="connsiteX8" fmla="*/ 64952 w 65896"/>
                    <a:gd name="connsiteY8" fmla="*/ 86677 h 92754"/>
                    <a:gd name="connsiteX9" fmla="*/ 31615 w 65896"/>
                    <a:gd name="connsiteY9" fmla="*/ 35243 h 92754"/>
                    <a:gd name="connsiteX10" fmla="*/ 29710 w 65896"/>
                    <a:gd name="connsiteY10" fmla="*/ 34290 h 9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896" h="92754">
                      <a:moveTo>
                        <a:pt x="29710" y="34290"/>
                      </a:moveTo>
                      <a:cubicBezTo>
                        <a:pt x="29710" y="23813"/>
                        <a:pt x="31615" y="12382"/>
                        <a:pt x="32567" y="952"/>
                      </a:cubicBezTo>
                      <a:lnTo>
                        <a:pt x="182" y="0"/>
                      </a:lnTo>
                      <a:cubicBezTo>
                        <a:pt x="2087" y="6668"/>
                        <a:pt x="3992" y="14288"/>
                        <a:pt x="5897" y="20955"/>
                      </a:cubicBezTo>
                      <a:cubicBezTo>
                        <a:pt x="6850" y="38100"/>
                        <a:pt x="-5533" y="41910"/>
                        <a:pt x="3040" y="59055"/>
                      </a:cubicBezTo>
                      <a:cubicBezTo>
                        <a:pt x="4945" y="62865"/>
                        <a:pt x="9707" y="65723"/>
                        <a:pt x="10660" y="65723"/>
                      </a:cubicBezTo>
                      <a:cubicBezTo>
                        <a:pt x="18280" y="68580"/>
                        <a:pt x="20185" y="73343"/>
                        <a:pt x="22090" y="78105"/>
                      </a:cubicBezTo>
                      <a:cubicBezTo>
                        <a:pt x="23995" y="80963"/>
                        <a:pt x="24947" y="83820"/>
                        <a:pt x="27805" y="86677"/>
                      </a:cubicBezTo>
                      <a:cubicBezTo>
                        <a:pt x="37330" y="95250"/>
                        <a:pt x="60190" y="94298"/>
                        <a:pt x="64952" y="86677"/>
                      </a:cubicBezTo>
                      <a:cubicBezTo>
                        <a:pt x="71620" y="76200"/>
                        <a:pt x="41140" y="54293"/>
                        <a:pt x="31615" y="35243"/>
                      </a:cubicBezTo>
                      <a:cubicBezTo>
                        <a:pt x="30662" y="35243"/>
                        <a:pt x="29710" y="35243"/>
                        <a:pt x="29710" y="34290"/>
                      </a:cubicBezTo>
                      <a:close/>
                    </a:path>
                  </a:pathLst>
                </a:custGeom>
                <a:solidFill>
                  <a:srgbClr val="17171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/>
                <p:cNvSpPr/>
                <p:nvPr/>
              </p:nvSpPr>
              <p:spPr>
                <a:xfrm>
                  <a:off x="6411277" y="3488055"/>
                  <a:ext cx="88582" cy="61353"/>
                </a:xfrm>
                <a:custGeom>
                  <a:avLst/>
                  <a:gdLst>
                    <a:gd name="connsiteX0" fmla="*/ 12383 w 88582"/>
                    <a:gd name="connsiteY0" fmla="*/ 5715 h 61353"/>
                    <a:gd name="connsiteX1" fmla="*/ 18098 w 88582"/>
                    <a:gd name="connsiteY1" fmla="*/ 0 h 61353"/>
                    <a:gd name="connsiteX2" fmla="*/ 28575 w 88582"/>
                    <a:gd name="connsiteY2" fmla="*/ 11430 h 61353"/>
                    <a:gd name="connsiteX3" fmla="*/ 29527 w 88582"/>
                    <a:gd name="connsiteY3" fmla="*/ 12382 h 61353"/>
                    <a:gd name="connsiteX4" fmla="*/ 88583 w 88582"/>
                    <a:gd name="connsiteY4" fmla="*/ 40957 h 61353"/>
                    <a:gd name="connsiteX5" fmla="*/ 55245 w 88582"/>
                    <a:gd name="connsiteY5" fmla="*/ 60960 h 61353"/>
                    <a:gd name="connsiteX6" fmla="*/ 45720 w 88582"/>
                    <a:gd name="connsiteY6" fmla="*/ 56197 h 61353"/>
                    <a:gd name="connsiteX7" fmla="*/ 28575 w 88582"/>
                    <a:gd name="connsiteY7" fmla="*/ 51435 h 61353"/>
                    <a:gd name="connsiteX8" fmla="*/ 18098 w 88582"/>
                    <a:gd name="connsiteY8" fmla="*/ 49530 h 61353"/>
                    <a:gd name="connsiteX9" fmla="*/ 0 w 88582"/>
                    <a:gd name="connsiteY9" fmla="*/ 13335 h 61353"/>
                    <a:gd name="connsiteX10" fmla="*/ 12383 w 88582"/>
                    <a:gd name="connsiteY10" fmla="*/ 5715 h 61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582" h="61353">
                      <a:moveTo>
                        <a:pt x="12383" y="5715"/>
                      </a:moveTo>
                      <a:cubicBezTo>
                        <a:pt x="14288" y="4763"/>
                        <a:pt x="14288" y="1905"/>
                        <a:pt x="18098" y="0"/>
                      </a:cubicBezTo>
                      <a:cubicBezTo>
                        <a:pt x="20002" y="3810"/>
                        <a:pt x="26670" y="7620"/>
                        <a:pt x="28575" y="11430"/>
                      </a:cubicBezTo>
                      <a:cubicBezTo>
                        <a:pt x="29527" y="11430"/>
                        <a:pt x="29527" y="12382"/>
                        <a:pt x="29527" y="12382"/>
                      </a:cubicBezTo>
                      <a:cubicBezTo>
                        <a:pt x="48577" y="24765"/>
                        <a:pt x="88583" y="27622"/>
                        <a:pt x="88583" y="40957"/>
                      </a:cubicBezTo>
                      <a:cubicBezTo>
                        <a:pt x="88583" y="50482"/>
                        <a:pt x="68580" y="63818"/>
                        <a:pt x="55245" y="60960"/>
                      </a:cubicBezTo>
                      <a:cubicBezTo>
                        <a:pt x="51435" y="60007"/>
                        <a:pt x="48577" y="58102"/>
                        <a:pt x="45720" y="56197"/>
                      </a:cubicBezTo>
                      <a:cubicBezTo>
                        <a:pt x="40958" y="53340"/>
                        <a:pt x="36195" y="50482"/>
                        <a:pt x="28575" y="51435"/>
                      </a:cubicBezTo>
                      <a:cubicBezTo>
                        <a:pt x="26670" y="51435"/>
                        <a:pt x="20955" y="51435"/>
                        <a:pt x="18098" y="49530"/>
                      </a:cubicBezTo>
                      <a:cubicBezTo>
                        <a:pt x="1905" y="38100"/>
                        <a:pt x="9525" y="27622"/>
                        <a:pt x="0" y="13335"/>
                      </a:cubicBezTo>
                      <a:cubicBezTo>
                        <a:pt x="3810" y="11430"/>
                        <a:pt x="7620" y="8572"/>
                        <a:pt x="12383" y="5715"/>
                      </a:cubicBezTo>
                      <a:close/>
                    </a:path>
                  </a:pathLst>
                </a:custGeom>
                <a:solidFill>
                  <a:srgbClr val="17171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48" name="Graphic 2138"/>
                <p:cNvGrpSpPr/>
                <p:nvPr/>
              </p:nvGrpSpPr>
              <p:grpSpPr>
                <a:xfrm>
                  <a:off x="6165203" y="3331844"/>
                  <a:ext cx="270839" cy="248963"/>
                  <a:chOff x="6165203" y="3331844"/>
                  <a:chExt cx="270839" cy="248963"/>
                </a:xfrm>
              </p:grpSpPr>
              <p:sp>
                <p:nvSpPr>
                  <p:cNvPr id="449" name="Freeform: Shape 448"/>
                  <p:cNvSpPr/>
                  <p:nvPr/>
                </p:nvSpPr>
                <p:spPr>
                  <a:xfrm>
                    <a:off x="6217689" y="3332797"/>
                    <a:ext cx="120245" cy="248010"/>
                  </a:xfrm>
                  <a:custGeom>
                    <a:avLst/>
                    <a:gdLst>
                      <a:gd name="connsiteX0" fmla="*/ 119293 w 120245"/>
                      <a:gd name="connsiteY0" fmla="*/ 106680 h 248010"/>
                      <a:gd name="connsiteX1" fmla="*/ 107863 w 120245"/>
                      <a:gd name="connsiteY1" fmla="*/ 45720 h 248010"/>
                      <a:gd name="connsiteX2" fmla="*/ 42140 w 120245"/>
                      <a:gd name="connsiteY2" fmla="*/ 0 h 248010"/>
                      <a:gd name="connsiteX3" fmla="*/ 230 w 120245"/>
                      <a:gd name="connsiteY3" fmla="*/ 28575 h 248010"/>
                      <a:gd name="connsiteX4" fmla="*/ 72620 w 120245"/>
                      <a:gd name="connsiteY4" fmla="*/ 104775 h 248010"/>
                      <a:gd name="connsiteX5" fmla="*/ 74525 w 120245"/>
                      <a:gd name="connsiteY5" fmla="*/ 120015 h 248010"/>
                      <a:gd name="connsiteX6" fmla="*/ 84050 w 120245"/>
                      <a:gd name="connsiteY6" fmla="*/ 237173 h 248010"/>
                      <a:gd name="connsiteX7" fmla="*/ 120245 w 120245"/>
                      <a:gd name="connsiteY7" fmla="*/ 240983 h 248010"/>
                      <a:gd name="connsiteX8" fmla="*/ 119293 w 120245"/>
                      <a:gd name="connsiteY8" fmla="*/ 106680 h 248010"/>
                      <a:gd name="connsiteX9" fmla="*/ 119293 w 120245"/>
                      <a:gd name="connsiteY9" fmla="*/ 106680 h 248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0245" h="248010">
                        <a:moveTo>
                          <a:pt x="119293" y="106680"/>
                        </a:moveTo>
                        <a:cubicBezTo>
                          <a:pt x="119293" y="106680"/>
                          <a:pt x="124055" y="76200"/>
                          <a:pt x="107863" y="45720"/>
                        </a:cubicBezTo>
                        <a:cubicBezTo>
                          <a:pt x="95480" y="21908"/>
                          <a:pt x="42140" y="0"/>
                          <a:pt x="42140" y="0"/>
                        </a:cubicBezTo>
                        <a:cubicBezTo>
                          <a:pt x="41188" y="0"/>
                          <a:pt x="-3580" y="20003"/>
                          <a:pt x="230" y="28575"/>
                        </a:cubicBezTo>
                        <a:cubicBezTo>
                          <a:pt x="2135" y="33338"/>
                          <a:pt x="70715" y="101917"/>
                          <a:pt x="72620" y="104775"/>
                        </a:cubicBezTo>
                        <a:cubicBezTo>
                          <a:pt x="75478" y="110490"/>
                          <a:pt x="75478" y="113348"/>
                          <a:pt x="74525" y="120015"/>
                        </a:cubicBezTo>
                        <a:cubicBezTo>
                          <a:pt x="69763" y="144780"/>
                          <a:pt x="75478" y="216217"/>
                          <a:pt x="84050" y="237173"/>
                        </a:cubicBezTo>
                        <a:cubicBezTo>
                          <a:pt x="90718" y="252413"/>
                          <a:pt x="115483" y="249555"/>
                          <a:pt x="120245" y="240983"/>
                        </a:cubicBezTo>
                        <a:cubicBezTo>
                          <a:pt x="120245" y="240030"/>
                          <a:pt x="120245" y="123825"/>
                          <a:pt x="119293" y="106680"/>
                        </a:cubicBezTo>
                        <a:cubicBezTo>
                          <a:pt x="119293" y="106680"/>
                          <a:pt x="120245" y="123825"/>
                          <a:pt x="119293" y="106680"/>
                        </a:cubicBezTo>
                        <a:close/>
                      </a:path>
                    </a:pathLst>
                  </a:custGeom>
                  <a:solidFill>
                    <a:srgbClr val="FE61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0" name="Freeform: Shape 449"/>
                  <p:cNvSpPr/>
                  <p:nvPr/>
                </p:nvSpPr>
                <p:spPr>
                  <a:xfrm>
                    <a:off x="6341745" y="3440430"/>
                    <a:ext cx="9525" cy="6922"/>
                  </a:xfrm>
                  <a:custGeom>
                    <a:avLst/>
                    <a:gdLst>
                      <a:gd name="connsiteX0" fmla="*/ 0 w 9525"/>
                      <a:gd name="connsiteY0" fmla="*/ 952 h 6922"/>
                      <a:gd name="connsiteX1" fmla="*/ 0 w 9525"/>
                      <a:gd name="connsiteY1" fmla="*/ 0 h 6922"/>
                      <a:gd name="connsiteX2" fmla="*/ 0 w 9525"/>
                      <a:gd name="connsiteY2" fmla="*/ 952 h 6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525" h="6922">
                        <a:moveTo>
                          <a:pt x="0" y="952"/>
                        </a:moveTo>
                        <a:cubicBezTo>
                          <a:pt x="0" y="952"/>
                          <a:pt x="0" y="0"/>
                          <a:pt x="0" y="0"/>
                        </a:cubicBezTo>
                        <a:cubicBezTo>
                          <a:pt x="0" y="13335"/>
                          <a:pt x="0" y="3810"/>
                          <a:pt x="0" y="952"/>
                        </a:cubicBezTo>
                        <a:close/>
                      </a:path>
                    </a:pathLst>
                  </a:custGeom>
                  <a:solidFill>
                    <a:srgbClr val="123F5D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1" name="Freeform: Shape 450"/>
                  <p:cNvSpPr/>
                  <p:nvPr/>
                </p:nvSpPr>
                <p:spPr>
                  <a:xfrm>
                    <a:off x="6341745" y="3440430"/>
                    <a:ext cx="9525" cy="952"/>
                  </a:xfrm>
                  <a:custGeom>
                    <a:avLst/>
                    <a:gdLst>
                      <a:gd name="connsiteX0" fmla="*/ 0 w 9525"/>
                      <a:gd name="connsiteY0" fmla="*/ 952 h 952"/>
                      <a:gd name="connsiteX1" fmla="*/ 0 w 9525"/>
                      <a:gd name="connsiteY1" fmla="*/ 0 h 952"/>
                      <a:gd name="connsiteX2" fmla="*/ 0 w 9525"/>
                      <a:gd name="connsiteY2" fmla="*/ 952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525" h="952">
                        <a:moveTo>
                          <a:pt x="0" y="952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952"/>
                        </a:cubicBezTo>
                        <a:close/>
                      </a:path>
                    </a:pathLst>
                  </a:custGeom>
                  <a:solidFill>
                    <a:srgbClr val="123F5D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2" name="Freeform: Shape 451"/>
                  <p:cNvSpPr/>
                  <p:nvPr/>
                </p:nvSpPr>
                <p:spPr>
                  <a:xfrm>
                    <a:off x="6216818" y="3331844"/>
                    <a:ext cx="121116" cy="247650"/>
                  </a:xfrm>
                  <a:custGeom>
                    <a:avLst/>
                    <a:gdLst>
                      <a:gd name="connsiteX0" fmla="*/ 37297 w 121116"/>
                      <a:gd name="connsiteY0" fmla="*/ 0 h 247650"/>
                      <a:gd name="connsiteX1" fmla="*/ 108734 w 121116"/>
                      <a:gd name="connsiteY1" fmla="*/ 47625 h 247650"/>
                      <a:gd name="connsiteX2" fmla="*/ 117307 w 121116"/>
                      <a:gd name="connsiteY2" fmla="*/ 100965 h 247650"/>
                      <a:gd name="connsiteX3" fmla="*/ 117307 w 121116"/>
                      <a:gd name="connsiteY3" fmla="*/ 100965 h 247650"/>
                      <a:gd name="connsiteX4" fmla="*/ 121117 w 121116"/>
                      <a:gd name="connsiteY4" fmla="*/ 140018 h 247650"/>
                      <a:gd name="connsiteX5" fmla="*/ 80159 w 121116"/>
                      <a:gd name="connsiteY5" fmla="*/ 100013 h 247650"/>
                      <a:gd name="connsiteX6" fmla="*/ 86827 w 121116"/>
                      <a:gd name="connsiteY6" fmla="*/ 221933 h 247650"/>
                      <a:gd name="connsiteX7" fmla="*/ 95399 w 121116"/>
                      <a:gd name="connsiteY7" fmla="*/ 247650 h 247650"/>
                      <a:gd name="connsiteX8" fmla="*/ 83969 w 121116"/>
                      <a:gd name="connsiteY8" fmla="*/ 239078 h 247650"/>
                      <a:gd name="connsiteX9" fmla="*/ 74444 w 121116"/>
                      <a:gd name="connsiteY9" fmla="*/ 121920 h 247650"/>
                      <a:gd name="connsiteX10" fmla="*/ 72539 w 121116"/>
                      <a:gd name="connsiteY10" fmla="*/ 106680 h 247650"/>
                      <a:gd name="connsiteX11" fmla="*/ 149 w 121116"/>
                      <a:gd name="connsiteY11" fmla="*/ 30480 h 247650"/>
                      <a:gd name="connsiteX12" fmla="*/ 37297 w 121116"/>
                      <a:gd name="connsiteY12" fmla="*/ 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1116" h="247650">
                        <a:moveTo>
                          <a:pt x="37297" y="0"/>
                        </a:moveTo>
                        <a:cubicBezTo>
                          <a:pt x="37297" y="0"/>
                          <a:pt x="96352" y="23813"/>
                          <a:pt x="108734" y="47625"/>
                        </a:cubicBezTo>
                        <a:cubicBezTo>
                          <a:pt x="124927" y="78105"/>
                          <a:pt x="117307" y="100965"/>
                          <a:pt x="117307" y="100965"/>
                        </a:cubicBezTo>
                        <a:cubicBezTo>
                          <a:pt x="117307" y="100965"/>
                          <a:pt x="110639" y="92393"/>
                          <a:pt x="117307" y="100965"/>
                        </a:cubicBezTo>
                        <a:cubicBezTo>
                          <a:pt x="120164" y="104775"/>
                          <a:pt x="120164" y="125730"/>
                          <a:pt x="121117" y="140018"/>
                        </a:cubicBezTo>
                        <a:cubicBezTo>
                          <a:pt x="104924" y="126682"/>
                          <a:pt x="103972" y="85725"/>
                          <a:pt x="80159" y="100013"/>
                        </a:cubicBezTo>
                        <a:cubicBezTo>
                          <a:pt x="76349" y="100965"/>
                          <a:pt x="79207" y="188595"/>
                          <a:pt x="86827" y="221933"/>
                        </a:cubicBezTo>
                        <a:cubicBezTo>
                          <a:pt x="88732" y="228600"/>
                          <a:pt x="92542" y="241935"/>
                          <a:pt x="95399" y="247650"/>
                        </a:cubicBezTo>
                        <a:cubicBezTo>
                          <a:pt x="91589" y="247650"/>
                          <a:pt x="87779" y="245745"/>
                          <a:pt x="83969" y="239078"/>
                        </a:cubicBezTo>
                        <a:cubicBezTo>
                          <a:pt x="79207" y="221933"/>
                          <a:pt x="66824" y="162878"/>
                          <a:pt x="74444" y="121920"/>
                        </a:cubicBezTo>
                        <a:cubicBezTo>
                          <a:pt x="75397" y="115253"/>
                          <a:pt x="75397" y="112395"/>
                          <a:pt x="72539" y="106680"/>
                        </a:cubicBezTo>
                        <a:cubicBezTo>
                          <a:pt x="71587" y="103823"/>
                          <a:pt x="2054" y="35243"/>
                          <a:pt x="149" y="30480"/>
                        </a:cubicBezTo>
                        <a:cubicBezTo>
                          <a:pt x="-2708" y="21908"/>
                          <a:pt x="36344" y="0"/>
                          <a:pt x="37297" y="0"/>
                        </a:cubicBezTo>
                        <a:close/>
                      </a:path>
                    </a:pathLst>
                  </a:custGeom>
                  <a:solidFill>
                    <a:srgbClr val="123F5D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3" name="Freeform: Shape 452"/>
                  <p:cNvSpPr/>
                  <p:nvPr/>
                </p:nvSpPr>
                <p:spPr>
                  <a:xfrm>
                    <a:off x="6165253" y="3346132"/>
                    <a:ext cx="270789" cy="169544"/>
                  </a:xfrm>
                  <a:custGeom>
                    <a:avLst/>
                    <a:gdLst>
                      <a:gd name="connsiteX0" fmla="*/ 66954 w 270789"/>
                      <a:gd name="connsiteY0" fmla="*/ 78105 h 169544"/>
                      <a:gd name="connsiteX1" fmla="*/ 151727 w 270789"/>
                      <a:gd name="connsiteY1" fmla="*/ 67628 h 169544"/>
                      <a:gd name="connsiteX2" fmla="*/ 247929 w 270789"/>
                      <a:gd name="connsiteY2" fmla="*/ 169545 h 169544"/>
                      <a:gd name="connsiteX3" fmla="*/ 270789 w 270789"/>
                      <a:gd name="connsiteY3" fmla="*/ 148590 h 169544"/>
                      <a:gd name="connsiteX4" fmla="*/ 171729 w 270789"/>
                      <a:gd name="connsiteY4" fmla="*/ 22860 h 169544"/>
                      <a:gd name="connsiteX5" fmla="*/ 44094 w 270789"/>
                      <a:gd name="connsiteY5" fmla="*/ 5715 h 169544"/>
                      <a:gd name="connsiteX6" fmla="*/ 14567 w 270789"/>
                      <a:gd name="connsiteY6" fmla="*/ 0 h 169544"/>
                      <a:gd name="connsiteX7" fmla="*/ 66954 w 270789"/>
                      <a:gd name="connsiteY7" fmla="*/ 78105 h 1695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0789" h="169544">
                        <a:moveTo>
                          <a:pt x="66954" y="78105"/>
                        </a:moveTo>
                        <a:cubicBezTo>
                          <a:pt x="111722" y="75248"/>
                          <a:pt x="151727" y="67628"/>
                          <a:pt x="151727" y="67628"/>
                        </a:cubicBezTo>
                        <a:cubicBezTo>
                          <a:pt x="166967" y="118110"/>
                          <a:pt x="239357" y="162878"/>
                          <a:pt x="247929" y="169545"/>
                        </a:cubicBezTo>
                        <a:cubicBezTo>
                          <a:pt x="252692" y="168593"/>
                          <a:pt x="266027" y="155258"/>
                          <a:pt x="270789" y="148590"/>
                        </a:cubicBezTo>
                        <a:cubicBezTo>
                          <a:pt x="256502" y="125730"/>
                          <a:pt x="192684" y="37148"/>
                          <a:pt x="171729" y="22860"/>
                        </a:cubicBezTo>
                        <a:cubicBezTo>
                          <a:pt x="158394" y="14288"/>
                          <a:pt x="44094" y="11430"/>
                          <a:pt x="44094" y="5715"/>
                        </a:cubicBezTo>
                        <a:cubicBezTo>
                          <a:pt x="44094" y="3810"/>
                          <a:pt x="16472" y="0"/>
                          <a:pt x="14567" y="0"/>
                        </a:cubicBezTo>
                        <a:cubicBezTo>
                          <a:pt x="-8293" y="0"/>
                          <a:pt x="-13056" y="83820"/>
                          <a:pt x="66954" y="78105"/>
                        </a:cubicBezTo>
                        <a:close/>
                      </a:path>
                    </a:pathLst>
                  </a:custGeom>
                  <a:solidFill>
                    <a:srgbClr val="FF61C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4" name="Freeform: Shape 453"/>
                  <p:cNvSpPr/>
                  <p:nvPr/>
                </p:nvSpPr>
                <p:spPr>
                  <a:xfrm>
                    <a:off x="6165203" y="3346132"/>
                    <a:ext cx="254646" cy="168592"/>
                  </a:xfrm>
                  <a:custGeom>
                    <a:avLst/>
                    <a:gdLst>
                      <a:gd name="connsiteX0" fmla="*/ 14617 w 254646"/>
                      <a:gd name="connsiteY0" fmla="*/ 0 h 168592"/>
                      <a:gd name="connsiteX1" fmla="*/ 44144 w 254646"/>
                      <a:gd name="connsiteY1" fmla="*/ 5715 h 168592"/>
                      <a:gd name="connsiteX2" fmla="*/ 87007 w 254646"/>
                      <a:gd name="connsiteY2" fmla="*/ 9525 h 168592"/>
                      <a:gd name="connsiteX3" fmla="*/ 82244 w 254646"/>
                      <a:gd name="connsiteY3" fmla="*/ 16193 h 168592"/>
                      <a:gd name="connsiteX4" fmla="*/ 14617 w 254646"/>
                      <a:gd name="connsiteY4" fmla="*/ 37148 h 168592"/>
                      <a:gd name="connsiteX5" fmla="*/ 31762 w 254646"/>
                      <a:gd name="connsiteY5" fmla="*/ 62865 h 168592"/>
                      <a:gd name="connsiteX6" fmla="*/ 153682 w 254646"/>
                      <a:gd name="connsiteY6" fmla="*/ 49530 h 168592"/>
                      <a:gd name="connsiteX7" fmla="*/ 254647 w 254646"/>
                      <a:gd name="connsiteY7" fmla="*/ 164783 h 168592"/>
                      <a:gd name="connsiteX8" fmla="*/ 247027 w 254646"/>
                      <a:gd name="connsiteY8" fmla="*/ 168593 h 168592"/>
                      <a:gd name="connsiteX9" fmla="*/ 150824 w 254646"/>
                      <a:gd name="connsiteY9" fmla="*/ 66675 h 168592"/>
                      <a:gd name="connsiteX10" fmla="*/ 66052 w 254646"/>
                      <a:gd name="connsiteY10" fmla="*/ 77153 h 168592"/>
                      <a:gd name="connsiteX11" fmla="*/ 14617 w 254646"/>
                      <a:gd name="connsiteY11" fmla="*/ 0 h 168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54646" h="168592">
                        <a:moveTo>
                          <a:pt x="14617" y="0"/>
                        </a:moveTo>
                        <a:cubicBezTo>
                          <a:pt x="16522" y="0"/>
                          <a:pt x="44144" y="2858"/>
                          <a:pt x="44144" y="5715"/>
                        </a:cubicBezTo>
                        <a:cubicBezTo>
                          <a:pt x="44144" y="7620"/>
                          <a:pt x="63194" y="8573"/>
                          <a:pt x="87007" y="9525"/>
                        </a:cubicBezTo>
                        <a:cubicBezTo>
                          <a:pt x="86054" y="11430"/>
                          <a:pt x="84149" y="14288"/>
                          <a:pt x="82244" y="16193"/>
                        </a:cubicBezTo>
                        <a:cubicBezTo>
                          <a:pt x="66052" y="34290"/>
                          <a:pt x="27952" y="18098"/>
                          <a:pt x="14617" y="37148"/>
                        </a:cubicBezTo>
                        <a:cubicBezTo>
                          <a:pt x="6044" y="49530"/>
                          <a:pt x="23189" y="60007"/>
                          <a:pt x="31762" y="62865"/>
                        </a:cubicBezTo>
                        <a:cubicBezTo>
                          <a:pt x="70814" y="75248"/>
                          <a:pt x="124154" y="75248"/>
                          <a:pt x="153682" y="49530"/>
                        </a:cubicBezTo>
                        <a:cubicBezTo>
                          <a:pt x="167017" y="100965"/>
                          <a:pt x="210832" y="136208"/>
                          <a:pt x="254647" y="164783"/>
                        </a:cubicBezTo>
                        <a:cubicBezTo>
                          <a:pt x="251789" y="166688"/>
                          <a:pt x="248932" y="167640"/>
                          <a:pt x="247027" y="168593"/>
                        </a:cubicBezTo>
                        <a:cubicBezTo>
                          <a:pt x="238454" y="161925"/>
                          <a:pt x="166064" y="117157"/>
                          <a:pt x="150824" y="66675"/>
                        </a:cubicBezTo>
                        <a:cubicBezTo>
                          <a:pt x="150824" y="66675"/>
                          <a:pt x="110819" y="73343"/>
                          <a:pt x="66052" y="77153"/>
                        </a:cubicBezTo>
                        <a:cubicBezTo>
                          <a:pt x="-13006" y="83820"/>
                          <a:pt x="-8243" y="0"/>
                          <a:pt x="14617" y="0"/>
                        </a:cubicBezTo>
                        <a:close/>
                      </a:path>
                    </a:pathLst>
                  </a:custGeom>
                  <a:solidFill>
                    <a:srgbClr val="1A4B6C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4" name="Graphic 2138"/>
              <p:cNvGrpSpPr/>
              <p:nvPr/>
            </p:nvGrpSpPr>
            <p:grpSpPr>
              <a:xfrm>
                <a:off x="6251257" y="3296602"/>
                <a:ext cx="167639" cy="113347"/>
                <a:chOff x="6251257" y="3296602"/>
                <a:chExt cx="167639" cy="113347"/>
              </a:xfrm>
            </p:grpSpPr>
            <p:grpSp>
              <p:nvGrpSpPr>
                <p:cNvPr id="437" name="Graphic 2138"/>
                <p:cNvGrpSpPr/>
                <p:nvPr/>
              </p:nvGrpSpPr>
              <p:grpSpPr>
                <a:xfrm>
                  <a:off x="6251257" y="3326130"/>
                  <a:ext cx="147637" cy="83819"/>
                  <a:chOff x="6251257" y="3326130"/>
                  <a:chExt cx="147637" cy="83819"/>
                </a:xfrm>
              </p:grpSpPr>
              <p:sp>
                <p:nvSpPr>
                  <p:cNvPr id="443" name="Freeform: Shape 442"/>
                  <p:cNvSpPr/>
                  <p:nvPr/>
                </p:nvSpPr>
                <p:spPr>
                  <a:xfrm>
                    <a:off x="6251257" y="3369944"/>
                    <a:ext cx="52387" cy="40005"/>
                  </a:xfrm>
                  <a:custGeom>
                    <a:avLst/>
                    <a:gdLst>
                      <a:gd name="connsiteX0" fmla="*/ 952 w 52387"/>
                      <a:gd name="connsiteY0" fmla="*/ 0 h 40005"/>
                      <a:gd name="connsiteX1" fmla="*/ 0 w 52387"/>
                      <a:gd name="connsiteY1" fmla="*/ 3810 h 40005"/>
                      <a:gd name="connsiteX2" fmla="*/ 51435 w 52387"/>
                      <a:gd name="connsiteY2" fmla="*/ 40005 h 40005"/>
                      <a:gd name="connsiteX3" fmla="*/ 52388 w 52387"/>
                      <a:gd name="connsiteY3" fmla="*/ 3619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2387" h="40005">
                        <a:moveTo>
                          <a:pt x="952" y="0"/>
                        </a:moveTo>
                        <a:lnTo>
                          <a:pt x="0" y="3810"/>
                        </a:lnTo>
                        <a:lnTo>
                          <a:pt x="51435" y="40005"/>
                        </a:lnTo>
                        <a:lnTo>
                          <a:pt x="52388" y="36195"/>
                        </a:lnTo>
                        <a:close/>
                      </a:path>
                    </a:pathLst>
                  </a:custGeom>
                  <a:solidFill>
                    <a:srgbClr val="B4B9B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4" name="Freeform: Shape 443"/>
                  <p:cNvSpPr/>
                  <p:nvPr/>
                </p:nvSpPr>
                <p:spPr>
                  <a:xfrm>
                    <a:off x="6302692" y="3362325"/>
                    <a:ext cx="96202" cy="47625"/>
                  </a:xfrm>
                  <a:custGeom>
                    <a:avLst/>
                    <a:gdLst>
                      <a:gd name="connsiteX0" fmla="*/ 953 w 96202"/>
                      <a:gd name="connsiteY0" fmla="*/ 43815 h 47625"/>
                      <a:gd name="connsiteX1" fmla="*/ 0 w 96202"/>
                      <a:gd name="connsiteY1" fmla="*/ 47625 h 47625"/>
                      <a:gd name="connsiteX2" fmla="*/ 96203 w 96202"/>
                      <a:gd name="connsiteY2" fmla="*/ 3810 h 47625"/>
                      <a:gd name="connsiteX3" fmla="*/ 96203 w 96202"/>
                      <a:gd name="connsiteY3" fmla="*/ 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202" h="47625">
                        <a:moveTo>
                          <a:pt x="953" y="43815"/>
                        </a:moveTo>
                        <a:lnTo>
                          <a:pt x="0" y="47625"/>
                        </a:lnTo>
                        <a:lnTo>
                          <a:pt x="96203" y="3810"/>
                        </a:lnTo>
                        <a:lnTo>
                          <a:pt x="96203" y="0"/>
                        </a:lnTo>
                        <a:close/>
                      </a:path>
                    </a:pathLst>
                  </a:custGeom>
                  <a:solidFill>
                    <a:srgbClr val="7D81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5" name="Freeform: Shape 444"/>
                  <p:cNvSpPr/>
                  <p:nvPr/>
                </p:nvSpPr>
                <p:spPr>
                  <a:xfrm>
                    <a:off x="6252210" y="3326130"/>
                    <a:ext cx="146685" cy="80009"/>
                  </a:xfrm>
                  <a:custGeom>
                    <a:avLst/>
                    <a:gdLst>
                      <a:gd name="connsiteX0" fmla="*/ 0 w 146685"/>
                      <a:gd name="connsiteY0" fmla="*/ 43815 h 80009"/>
                      <a:gd name="connsiteX1" fmla="*/ 51435 w 146685"/>
                      <a:gd name="connsiteY1" fmla="*/ 80010 h 80009"/>
                      <a:gd name="connsiteX2" fmla="*/ 146685 w 146685"/>
                      <a:gd name="connsiteY2" fmla="*/ 36195 h 80009"/>
                      <a:gd name="connsiteX3" fmla="*/ 95250 w 146685"/>
                      <a:gd name="connsiteY3" fmla="*/ 0 h 80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685" h="80009">
                        <a:moveTo>
                          <a:pt x="0" y="43815"/>
                        </a:moveTo>
                        <a:lnTo>
                          <a:pt x="51435" y="80010"/>
                        </a:lnTo>
                        <a:lnTo>
                          <a:pt x="146685" y="36195"/>
                        </a:lnTo>
                        <a:lnTo>
                          <a:pt x="95250" y="0"/>
                        </a:lnTo>
                        <a:close/>
                      </a:path>
                    </a:pathLst>
                  </a:custGeom>
                  <a:solidFill>
                    <a:srgbClr val="E3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8" name="Graphic 2138"/>
                <p:cNvGrpSpPr/>
                <p:nvPr/>
              </p:nvGrpSpPr>
              <p:grpSpPr>
                <a:xfrm>
                  <a:off x="6298882" y="3296602"/>
                  <a:ext cx="120014" cy="113347"/>
                  <a:chOff x="6298882" y="3296602"/>
                  <a:chExt cx="120014" cy="113347"/>
                </a:xfrm>
              </p:grpSpPr>
              <p:sp>
                <p:nvSpPr>
                  <p:cNvPr id="439" name="Freeform: Shape 438"/>
                  <p:cNvSpPr/>
                  <p:nvPr/>
                </p:nvSpPr>
                <p:spPr>
                  <a:xfrm>
                    <a:off x="6298882" y="3342322"/>
                    <a:ext cx="20002" cy="67627"/>
                  </a:xfrm>
                  <a:custGeom>
                    <a:avLst/>
                    <a:gdLst>
                      <a:gd name="connsiteX0" fmla="*/ 20002 w 20002"/>
                      <a:gd name="connsiteY0" fmla="*/ 3810 h 67627"/>
                      <a:gd name="connsiteX1" fmla="*/ 16192 w 20002"/>
                      <a:gd name="connsiteY1" fmla="*/ 0 h 67627"/>
                      <a:gd name="connsiteX2" fmla="*/ 0 w 20002"/>
                      <a:gd name="connsiteY2" fmla="*/ 63817 h 67627"/>
                      <a:gd name="connsiteX3" fmla="*/ 3810 w 20002"/>
                      <a:gd name="connsiteY3" fmla="*/ 67628 h 67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002" h="67627">
                        <a:moveTo>
                          <a:pt x="20002" y="3810"/>
                        </a:moveTo>
                        <a:lnTo>
                          <a:pt x="16192" y="0"/>
                        </a:lnTo>
                        <a:lnTo>
                          <a:pt x="0" y="63817"/>
                        </a:lnTo>
                        <a:lnTo>
                          <a:pt x="3810" y="67628"/>
                        </a:lnTo>
                        <a:close/>
                      </a:path>
                    </a:pathLst>
                  </a:custGeom>
                  <a:solidFill>
                    <a:srgbClr val="BD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0" name="Freeform: Shape 439"/>
                  <p:cNvSpPr/>
                  <p:nvPr/>
                </p:nvSpPr>
                <p:spPr>
                  <a:xfrm>
                    <a:off x="6315075" y="3296602"/>
                    <a:ext cx="103822" cy="49529"/>
                  </a:xfrm>
                  <a:custGeom>
                    <a:avLst/>
                    <a:gdLst>
                      <a:gd name="connsiteX0" fmla="*/ 103823 w 103822"/>
                      <a:gd name="connsiteY0" fmla="*/ 2857 h 49529"/>
                      <a:gd name="connsiteX1" fmla="*/ 100013 w 103822"/>
                      <a:gd name="connsiteY1" fmla="*/ 0 h 49529"/>
                      <a:gd name="connsiteX2" fmla="*/ 0 w 103822"/>
                      <a:gd name="connsiteY2" fmla="*/ 45720 h 49529"/>
                      <a:gd name="connsiteX3" fmla="*/ 3810 w 103822"/>
                      <a:gd name="connsiteY3" fmla="*/ 49530 h 49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3822" h="49529">
                        <a:moveTo>
                          <a:pt x="103823" y="2857"/>
                        </a:moveTo>
                        <a:lnTo>
                          <a:pt x="100013" y="0"/>
                        </a:lnTo>
                        <a:lnTo>
                          <a:pt x="0" y="45720"/>
                        </a:lnTo>
                        <a:lnTo>
                          <a:pt x="3810" y="49530"/>
                        </a:lnTo>
                        <a:close/>
                      </a:path>
                    </a:pathLst>
                  </a:custGeom>
                  <a:solidFill>
                    <a:srgbClr val="D2D0D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1" name="Freeform: Shape 440"/>
                  <p:cNvSpPr/>
                  <p:nvPr/>
                </p:nvSpPr>
                <p:spPr>
                  <a:xfrm>
                    <a:off x="6302692" y="3299459"/>
                    <a:ext cx="116205" cy="110490"/>
                  </a:xfrm>
                  <a:custGeom>
                    <a:avLst/>
                    <a:gdLst>
                      <a:gd name="connsiteX0" fmla="*/ 16193 w 116205"/>
                      <a:gd name="connsiteY0" fmla="*/ 46672 h 110490"/>
                      <a:gd name="connsiteX1" fmla="*/ 0 w 116205"/>
                      <a:gd name="connsiteY1" fmla="*/ 110490 h 110490"/>
                      <a:gd name="connsiteX2" fmla="*/ 100013 w 116205"/>
                      <a:gd name="connsiteY2" fmla="*/ 64770 h 110490"/>
                      <a:gd name="connsiteX3" fmla="*/ 116205 w 116205"/>
                      <a:gd name="connsiteY3" fmla="*/ 0 h 110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6205" h="110490">
                        <a:moveTo>
                          <a:pt x="16193" y="46672"/>
                        </a:moveTo>
                        <a:lnTo>
                          <a:pt x="0" y="110490"/>
                        </a:lnTo>
                        <a:lnTo>
                          <a:pt x="100013" y="64770"/>
                        </a:lnTo>
                        <a:lnTo>
                          <a:pt x="116205" y="0"/>
                        </a:lnTo>
                        <a:close/>
                      </a:path>
                    </a:pathLst>
                  </a:custGeom>
                  <a:solidFill>
                    <a:srgbClr val="D5DFE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2" name="Freeform: Shape 441"/>
                  <p:cNvSpPr/>
                  <p:nvPr/>
                </p:nvSpPr>
                <p:spPr>
                  <a:xfrm>
                    <a:off x="6318885" y="3299459"/>
                    <a:ext cx="100012" cy="64770"/>
                  </a:xfrm>
                  <a:custGeom>
                    <a:avLst/>
                    <a:gdLst>
                      <a:gd name="connsiteX0" fmla="*/ 0 w 100012"/>
                      <a:gd name="connsiteY0" fmla="*/ 46672 h 64770"/>
                      <a:gd name="connsiteX1" fmla="*/ 0 w 100012"/>
                      <a:gd name="connsiteY1" fmla="*/ 46672 h 64770"/>
                      <a:gd name="connsiteX2" fmla="*/ 83820 w 100012"/>
                      <a:gd name="connsiteY2" fmla="*/ 64770 h 64770"/>
                      <a:gd name="connsiteX3" fmla="*/ 100013 w 100012"/>
                      <a:gd name="connsiteY3" fmla="*/ 0 h 64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012" h="64770">
                        <a:moveTo>
                          <a:pt x="0" y="46672"/>
                        </a:moveTo>
                        <a:lnTo>
                          <a:pt x="0" y="46672"/>
                        </a:lnTo>
                        <a:lnTo>
                          <a:pt x="83820" y="64770"/>
                        </a:lnTo>
                        <a:lnTo>
                          <a:pt x="100013" y="0"/>
                        </a:lnTo>
                        <a:close/>
                      </a:path>
                    </a:pathLst>
                  </a:custGeom>
                  <a:solidFill>
                    <a:srgbClr val="E9F0F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5" name="Graphic 2138"/>
              <p:cNvGrpSpPr/>
              <p:nvPr/>
            </p:nvGrpSpPr>
            <p:grpSpPr>
              <a:xfrm>
                <a:off x="6155113" y="3084954"/>
                <a:ext cx="227418" cy="281296"/>
                <a:chOff x="6155113" y="3084954"/>
                <a:chExt cx="227418" cy="281296"/>
              </a:xfrm>
            </p:grpSpPr>
            <p:sp>
              <p:nvSpPr>
                <p:cNvPr id="426" name="Freeform: Shape 420"/>
                <p:cNvSpPr/>
                <p:nvPr/>
              </p:nvSpPr>
              <p:spPr>
                <a:xfrm>
                  <a:off x="6335453" y="3280419"/>
                  <a:ext cx="47078" cy="24050"/>
                </a:xfrm>
                <a:custGeom>
                  <a:avLst/>
                  <a:gdLst>
                    <a:gd name="connsiteX0" fmla="*/ 3434 w 47078"/>
                    <a:gd name="connsiteY0" fmla="*/ 2848 h 24050"/>
                    <a:gd name="connsiteX1" fmla="*/ 27246 w 47078"/>
                    <a:gd name="connsiteY1" fmla="*/ 1895 h 24050"/>
                    <a:gd name="connsiteX2" fmla="*/ 45344 w 47078"/>
                    <a:gd name="connsiteY2" fmla="*/ 13325 h 24050"/>
                    <a:gd name="connsiteX3" fmla="*/ 40581 w 47078"/>
                    <a:gd name="connsiteY3" fmla="*/ 23803 h 24050"/>
                    <a:gd name="connsiteX4" fmla="*/ 16769 w 47078"/>
                    <a:gd name="connsiteY4" fmla="*/ 19993 h 24050"/>
                    <a:gd name="connsiteX5" fmla="*/ 3434 w 47078"/>
                    <a:gd name="connsiteY5" fmla="*/ 18088 h 24050"/>
                    <a:gd name="connsiteX6" fmla="*/ 3434 w 47078"/>
                    <a:gd name="connsiteY6" fmla="*/ 2848 h 2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078" h="24050">
                      <a:moveTo>
                        <a:pt x="3434" y="2848"/>
                      </a:moveTo>
                      <a:cubicBezTo>
                        <a:pt x="3434" y="2848"/>
                        <a:pt x="19626" y="-2867"/>
                        <a:pt x="27246" y="1895"/>
                      </a:cubicBezTo>
                      <a:cubicBezTo>
                        <a:pt x="34866" y="6658"/>
                        <a:pt x="41534" y="7610"/>
                        <a:pt x="45344" y="13325"/>
                      </a:cubicBezTo>
                      <a:cubicBezTo>
                        <a:pt x="49154" y="19040"/>
                        <a:pt x="46296" y="22850"/>
                        <a:pt x="40581" y="23803"/>
                      </a:cubicBezTo>
                      <a:cubicBezTo>
                        <a:pt x="34866" y="24755"/>
                        <a:pt x="25341" y="22850"/>
                        <a:pt x="16769" y="19993"/>
                      </a:cubicBezTo>
                      <a:cubicBezTo>
                        <a:pt x="7244" y="16183"/>
                        <a:pt x="6291" y="18088"/>
                        <a:pt x="3434" y="18088"/>
                      </a:cubicBezTo>
                      <a:cubicBezTo>
                        <a:pt x="1529" y="16183"/>
                        <a:pt x="-3234" y="8563"/>
                        <a:pt x="3434" y="2848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7" name="Freeform: Shape 421"/>
                <p:cNvSpPr/>
                <p:nvPr/>
              </p:nvSpPr>
              <p:spPr>
                <a:xfrm>
                  <a:off x="6232857" y="3169350"/>
                  <a:ext cx="112697" cy="133436"/>
                </a:xfrm>
                <a:custGeom>
                  <a:avLst/>
                  <a:gdLst>
                    <a:gd name="connsiteX0" fmla="*/ 12685 w 112697"/>
                    <a:gd name="connsiteY0" fmla="*/ 570 h 133436"/>
                    <a:gd name="connsiteX1" fmla="*/ 37450 w 112697"/>
                    <a:gd name="connsiteY1" fmla="*/ 21525 h 133436"/>
                    <a:gd name="connsiteX2" fmla="*/ 48880 w 112697"/>
                    <a:gd name="connsiteY2" fmla="*/ 101535 h 133436"/>
                    <a:gd name="connsiteX3" fmla="*/ 112698 w 112697"/>
                    <a:gd name="connsiteY3" fmla="*/ 110107 h 133436"/>
                    <a:gd name="connsiteX4" fmla="*/ 106983 w 112697"/>
                    <a:gd name="connsiteY4" fmla="*/ 128205 h 133436"/>
                    <a:gd name="connsiteX5" fmla="*/ 29830 w 112697"/>
                    <a:gd name="connsiteY5" fmla="*/ 127252 h 133436"/>
                    <a:gd name="connsiteX6" fmla="*/ 12685 w 112697"/>
                    <a:gd name="connsiteY6" fmla="*/ 570 h 133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97" h="133436">
                      <a:moveTo>
                        <a:pt x="12685" y="570"/>
                      </a:moveTo>
                      <a:cubicBezTo>
                        <a:pt x="20305" y="-1335"/>
                        <a:pt x="33640" y="570"/>
                        <a:pt x="37450" y="21525"/>
                      </a:cubicBezTo>
                      <a:cubicBezTo>
                        <a:pt x="40308" y="42480"/>
                        <a:pt x="48880" y="101535"/>
                        <a:pt x="48880" y="101535"/>
                      </a:cubicBezTo>
                      <a:cubicBezTo>
                        <a:pt x="48880" y="101535"/>
                        <a:pt x="106030" y="108202"/>
                        <a:pt x="112698" y="110107"/>
                      </a:cubicBezTo>
                      <a:cubicBezTo>
                        <a:pt x="112698" y="110107"/>
                        <a:pt x="102220" y="116775"/>
                        <a:pt x="106983" y="128205"/>
                      </a:cubicBezTo>
                      <a:cubicBezTo>
                        <a:pt x="106983" y="128205"/>
                        <a:pt x="44118" y="140587"/>
                        <a:pt x="29830" y="127252"/>
                      </a:cubicBezTo>
                      <a:cubicBezTo>
                        <a:pt x="16495" y="113917"/>
                        <a:pt x="-18747" y="10095"/>
                        <a:pt x="12685" y="570"/>
                      </a:cubicBezTo>
                      <a:close/>
                    </a:path>
                  </a:pathLst>
                </a:custGeom>
                <a:solidFill>
                  <a:srgbClr val="5FB9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8" name="Freeform: Shape 422"/>
                <p:cNvSpPr/>
                <p:nvPr/>
              </p:nvSpPr>
              <p:spPr>
                <a:xfrm>
                  <a:off x="6160278" y="3169736"/>
                  <a:ext cx="123126" cy="196513"/>
                </a:xfrm>
                <a:custGeom>
                  <a:avLst/>
                  <a:gdLst>
                    <a:gd name="connsiteX0" fmla="*/ 1444 w 123126"/>
                    <a:gd name="connsiteY0" fmla="*/ 41141 h 196513"/>
                    <a:gd name="connsiteX1" fmla="*/ 97647 w 123126"/>
                    <a:gd name="connsiteY1" fmla="*/ 183 h 196513"/>
                    <a:gd name="connsiteX2" fmla="*/ 108124 w 123126"/>
                    <a:gd name="connsiteY2" fmla="*/ 34473 h 196513"/>
                    <a:gd name="connsiteX3" fmla="*/ 117649 w 123126"/>
                    <a:gd name="connsiteY3" fmla="*/ 55428 h 196513"/>
                    <a:gd name="connsiteX4" fmla="*/ 107172 w 123126"/>
                    <a:gd name="connsiteY4" fmla="*/ 104006 h 196513"/>
                    <a:gd name="connsiteX5" fmla="*/ 107172 w 123126"/>
                    <a:gd name="connsiteY5" fmla="*/ 162108 h 196513"/>
                    <a:gd name="connsiteX6" fmla="*/ 23352 w 123126"/>
                    <a:gd name="connsiteY6" fmla="*/ 195446 h 196513"/>
                    <a:gd name="connsiteX7" fmla="*/ 11922 w 123126"/>
                    <a:gd name="connsiteY7" fmla="*/ 172586 h 196513"/>
                    <a:gd name="connsiteX8" fmla="*/ 21447 w 123126"/>
                    <a:gd name="connsiteY8" fmla="*/ 88766 h 196513"/>
                    <a:gd name="connsiteX9" fmla="*/ 1444 w 123126"/>
                    <a:gd name="connsiteY9" fmla="*/ 41141 h 19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126" h="196513">
                      <a:moveTo>
                        <a:pt x="1444" y="41141"/>
                      </a:moveTo>
                      <a:cubicBezTo>
                        <a:pt x="1444" y="41141"/>
                        <a:pt x="21447" y="8756"/>
                        <a:pt x="97647" y="183"/>
                      </a:cubicBezTo>
                      <a:cubicBezTo>
                        <a:pt x="97647" y="183"/>
                        <a:pt x="110029" y="-4579"/>
                        <a:pt x="108124" y="34473"/>
                      </a:cubicBezTo>
                      <a:cubicBezTo>
                        <a:pt x="108124" y="40188"/>
                        <a:pt x="113839" y="49713"/>
                        <a:pt x="117649" y="55428"/>
                      </a:cubicBezTo>
                      <a:cubicBezTo>
                        <a:pt x="121459" y="61143"/>
                        <a:pt x="131937" y="81146"/>
                        <a:pt x="107172" y="104006"/>
                      </a:cubicBezTo>
                      <a:cubicBezTo>
                        <a:pt x="107172" y="104006"/>
                        <a:pt x="97647" y="139248"/>
                        <a:pt x="107172" y="162108"/>
                      </a:cubicBezTo>
                      <a:cubicBezTo>
                        <a:pt x="115744" y="183063"/>
                        <a:pt x="65262" y="201161"/>
                        <a:pt x="23352" y="195446"/>
                      </a:cubicBezTo>
                      <a:cubicBezTo>
                        <a:pt x="17637" y="194493"/>
                        <a:pt x="6207" y="190683"/>
                        <a:pt x="11922" y="172586"/>
                      </a:cubicBezTo>
                      <a:cubicBezTo>
                        <a:pt x="16684" y="154488"/>
                        <a:pt x="29067" y="123056"/>
                        <a:pt x="21447" y="88766"/>
                      </a:cubicBezTo>
                      <a:cubicBezTo>
                        <a:pt x="12874" y="54476"/>
                        <a:pt x="-5223" y="58286"/>
                        <a:pt x="1444" y="41141"/>
                      </a:cubicBezTo>
                      <a:close/>
                    </a:path>
                  </a:pathLst>
                </a:custGeom>
                <a:solidFill>
                  <a:srgbClr val="77D2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: Shape 423"/>
                <p:cNvSpPr/>
                <p:nvPr/>
              </p:nvSpPr>
              <p:spPr>
                <a:xfrm>
                  <a:off x="6160274" y="3191827"/>
                  <a:ext cx="52013" cy="174307"/>
                </a:xfrm>
                <a:custGeom>
                  <a:avLst/>
                  <a:gdLst>
                    <a:gd name="connsiteX0" fmla="*/ 1448 w 52013"/>
                    <a:gd name="connsiteY0" fmla="*/ 19050 h 174307"/>
                    <a:gd name="connsiteX1" fmla="*/ 20498 w 52013"/>
                    <a:gd name="connsiteY1" fmla="*/ 66675 h 174307"/>
                    <a:gd name="connsiteX2" fmla="*/ 10973 w 52013"/>
                    <a:gd name="connsiteY2" fmla="*/ 150495 h 174307"/>
                    <a:gd name="connsiteX3" fmla="*/ 22403 w 52013"/>
                    <a:gd name="connsiteY3" fmla="*/ 173355 h 174307"/>
                    <a:gd name="connsiteX4" fmla="*/ 43358 w 52013"/>
                    <a:gd name="connsiteY4" fmla="*/ 174308 h 174307"/>
                    <a:gd name="connsiteX5" fmla="*/ 51930 w 52013"/>
                    <a:gd name="connsiteY5" fmla="*/ 49530 h 174307"/>
                    <a:gd name="connsiteX6" fmla="*/ 22403 w 52013"/>
                    <a:gd name="connsiteY6" fmla="*/ 0 h 174307"/>
                    <a:gd name="connsiteX7" fmla="*/ 1448 w 52013"/>
                    <a:gd name="connsiteY7" fmla="*/ 19050 h 17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013" h="174307">
                      <a:moveTo>
                        <a:pt x="1448" y="19050"/>
                      </a:moveTo>
                      <a:cubicBezTo>
                        <a:pt x="-5220" y="36195"/>
                        <a:pt x="12878" y="32385"/>
                        <a:pt x="20498" y="66675"/>
                      </a:cubicBezTo>
                      <a:cubicBezTo>
                        <a:pt x="28118" y="100965"/>
                        <a:pt x="16688" y="132398"/>
                        <a:pt x="10973" y="150495"/>
                      </a:cubicBezTo>
                      <a:cubicBezTo>
                        <a:pt x="6210" y="168592"/>
                        <a:pt x="17640" y="172403"/>
                        <a:pt x="22403" y="173355"/>
                      </a:cubicBezTo>
                      <a:cubicBezTo>
                        <a:pt x="29070" y="174308"/>
                        <a:pt x="36690" y="174308"/>
                        <a:pt x="43358" y="174308"/>
                      </a:cubicBezTo>
                      <a:cubicBezTo>
                        <a:pt x="29070" y="140970"/>
                        <a:pt x="50025" y="81915"/>
                        <a:pt x="51930" y="49530"/>
                      </a:cubicBezTo>
                      <a:cubicBezTo>
                        <a:pt x="53835" y="15240"/>
                        <a:pt x="22403" y="0"/>
                        <a:pt x="22403" y="0"/>
                      </a:cubicBezTo>
                      <a:cubicBezTo>
                        <a:pt x="7163" y="9525"/>
                        <a:pt x="1448" y="19050"/>
                        <a:pt x="1448" y="19050"/>
                      </a:cubicBezTo>
                      <a:close/>
                    </a:path>
                  </a:pathLst>
                </a:custGeom>
                <a:solidFill>
                  <a:srgbClr val="5FB9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30" name="Graphic 2138"/>
                <p:cNvGrpSpPr/>
                <p:nvPr/>
              </p:nvGrpSpPr>
              <p:grpSpPr>
                <a:xfrm>
                  <a:off x="6175162" y="3084954"/>
                  <a:ext cx="93133" cy="139281"/>
                  <a:chOff x="6175162" y="3084954"/>
                  <a:chExt cx="93133" cy="139281"/>
                </a:xfrm>
              </p:grpSpPr>
              <p:sp>
                <p:nvSpPr>
                  <p:cNvPr id="431" name="Freeform: Shape 428"/>
                  <p:cNvSpPr/>
                  <p:nvPr/>
                </p:nvSpPr>
                <p:spPr>
                  <a:xfrm>
                    <a:off x="6197917" y="3084954"/>
                    <a:ext cx="70378" cy="112158"/>
                  </a:xfrm>
                  <a:custGeom>
                    <a:avLst/>
                    <a:gdLst>
                      <a:gd name="connsiteX0" fmla="*/ 48578 w 70378"/>
                      <a:gd name="connsiteY0" fmla="*/ 23053 h 112158"/>
                      <a:gd name="connsiteX1" fmla="*/ 39052 w 70378"/>
                      <a:gd name="connsiteY1" fmla="*/ 99253 h 112158"/>
                      <a:gd name="connsiteX2" fmla="*/ 54293 w 70378"/>
                      <a:gd name="connsiteY2" fmla="*/ 111636 h 112158"/>
                      <a:gd name="connsiteX3" fmla="*/ 62865 w 70378"/>
                      <a:gd name="connsiteY3" fmla="*/ 23053 h 112158"/>
                      <a:gd name="connsiteX4" fmla="*/ 0 w 70378"/>
                      <a:gd name="connsiteY4" fmla="*/ 7813 h 112158"/>
                      <a:gd name="connsiteX5" fmla="*/ 48578 w 70378"/>
                      <a:gd name="connsiteY5" fmla="*/ 23053 h 112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0378" h="112158">
                        <a:moveTo>
                          <a:pt x="48578" y="23053"/>
                        </a:moveTo>
                        <a:cubicBezTo>
                          <a:pt x="48578" y="23053"/>
                          <a:pt x="42862" y="62106"/>
                          <a:pt x="39052" y="99253"/>
                        </a:cubicBezTo>
                        <a:cubicBezTo>
                          <a:pt x="38100" y="104968"/>
                          <a:pt x="43815" y="114493"/>
                          <a:pt x="54293" y="111636"/>
                        </a:cubicBezTo>
                        <a:cubicBezTo>
                          <a:pt x="54293" y="111636"/>
                          <a:pt x="83820" y="67821"/>
                          <a:pt x="62865" y="23053"/>
                        </a:cubicBezTo>
                        <a:cubicBezTo>
                          <a:pt x="56197" y="8766"/>
                          <a:pt x="30480" y="-11237"/>
                          <a:pt x="0" y="7813"/>
                        </a:cubicBezTo>
                        <a:lnTo>
                          <a:pt x="48578" y="23053"/>
                        </a:lnTo>
                        <a:close/>
                      </a:path>
                    </a:pathLst>
                  </a:custGeom>
                  <a:solidFill>
                    <a:srgbClr val="30180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2" name="Graphic 2138"/>
                  <p:cNvGrpSpPr/>
                  <p:nvPr/>
                </p:nvGrpSpPr>
                <p:grpSpPr>
                  <a:xfrm>
                    <a:off x="6198261" y="3135629"/>
                    <a:ext cx="54901" cy="74578"/>
                    <a:chOff x="6198261" y="3135629"/>
                    <a:chExt cx="54901" cy="74578"/>
                  </a:xfrm>
                </p:grpSpPr>
                <p:sp>
                  <p:nvSpPr>
                    <p:cNvPr id="435" name="Freeform: Shape 434"/>
                    <p:cNvSpPr/>
                    <p:nvPr/>
                  </p:nvSpPr>
                  <p:spPr>
                    <a:xfrm>
                      <a:off x="6198261" y="3135629"/>
                      <a:ext cx="54901" cy="74578"/>
                    </a:xfrm>
                    <a:custGeom>
                      <a:avLst/>
                      <a:gdLst>
                        <a:gd name="connsiteX0" fmla="*/ 54901 w 54901"/>
                        <a:gd name="connsiteY0" fmla="*/ 24765 h 74578"/>
                        <a:gd name="connsiteX1" fmla="*/ 46329 w 54901"/>
                        <a:gd name="connsiteY1" fmla="*/ 57150 h 74578"/>
                        <a:gd name="connsiteX2" fmla="*/ 22516 w 54901"/>
                        <a:gd name="connsiteY2" fmla="*/ 72390 h 74578"/>
                        <a:gd name="connsiteX3" fmla="*/ 1561 w 54901"/>
                        <a:gd name="connsiteY3" fmla="*/ 46673 h 74578"/>
                        <a:gd name="connsiteX4" fmla="*/ 6324 w 54901"/>
                        <a:gd name="connsiteY4" fmla="*/ 0 h 74578"/>
                        <a:gd name="connsiteX5" fmla="*/ 54901 w 54901"/>
                        <a:gd name="connsiteY5" fmla="*/ 24765 h 74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01" h="74578">
                          <a:moveTo>
                            <a:pt x="54901" y="24765"/>
                          </a:moveTo>
                          <a:cubicBezTo>
                            <a:pt x="54901" y="24765"/>
                            <a:pt x="40614" y="40005"/>
                            <a:pt x="46329" y="57150"/>
                          </a:cubicBezTo>
                          <a:cubicBezTo>
                            <a:pt x="48234" y="61913"/>
                            <a:pt x="52044" y="80963"/>
                            <a:pt x="22516" y="72390"/>
                          </a:cubicBezTo>
                          <a:cubicBezTo>
                            <a:pt x="22516" y="72390"/>
                            <a:pt x="-7011" y="56198"/>
                            <a:pt x="1561" y="46673"/>
                          </a:cubicBezTo>
                          <a:cubicBezTo>
                            <a:pt x="8229" y="40958"/>
                            <a:pt x="13944" y="32385"/>
                            <a:pt x="6324" y="0"/>
                          </a:cubicBezTo>
                          <a:lnTo>
                            <a:pt x="54901" y="24765"/>
                          </a:lnTo>
                          <a:close/>
                        </a:path>
                      </a:pathLst>
                    </a:custGeom>
                    <a:solidFill>
                      <a:srgbClr val="E8A47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6" name="Freeform: Shape 435"/>
                    <p:cNvSpPr/>
                    <p:nvPr/>
                  </p:nvSpPr>
                  <p:spPr>
                    <a:xfrm>
                      <a:off x="6198869" y="3140392"/>
                      <a:ext cx="47625" cy="47135"/>
                    </a:xfrm>
                    <a:custGeom>
                      <a:avLst/>
                      <a:gdLst>
                        <a:gd name="connsiteX0" fmla="*/ 1905 w 47625"/>
                        <a:gd name="connsiteY0" fmla="*/ 42863 h 47135"/>
                        <a:gd name="connsiteX1" fmla="*/ 0 w 47625"/>
                        <a:gd name="connsiteY1" fmla="*/ 45720 h 47135"/>
                        <a:gd name="connsiteX2" fmla="*/ 47625 w 47625"/>
                        <a:gd name="connsiteY2" fmla="*/ 33338 h 47135"/>
                        <a:gd name="connsiteX3" fmla="*/ 12382 w 47625"/>
                        <a:gd name="connsiteY3" fmla="*/ 0 h 47135"/>
                        <a:gd name="connsiteX4" fmla="*/ 12382 w 47625"/>
                        <a:gd name="connsiteY4" fmla="*/ 0 h 47135"/>
                        <a:gd name="connsiteX5" fmla="*/ 7620 w 47625"/>
                        <a:gd name="connsiteY5" fmla="*/ 2858 h 47135"/>
                        <a:gd name="connsiteX6" fmla="*/ 1905 w 47625"/>
                        <a:gd name="connsiteY6" fmla="*/ 42863 h 471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7625" h="47135">
                          <a:moveTo>
                            <a:pt x="1905" y="42863"/>
                          </a:moveTo>
                          <a:cubicBezTo>
                            <a:pt x="953" y="43815"/>
                            <a:pt x="0" y="44768"/>
                            <a:pt x="0" y="45720"/>
                          </a:cubicBezTo>
                          <a:cubicBezTo>
                            <a:pt x="27623" y="52388"/>
                            <a:pt x="47625" y="33338"/>
                            <a:pt x="47625" y="33338"/>
                          </a:cubicBezTo>
                          <a:lnTo>
                            <a:pt x="12382" y="0"/>
                          </a:lnTo>
                          <a:lnTo>
                            <a:pt x="12382" y="0"/>
                          </a:lnTo>
                          <a:cubicBezTo>
                            <a:pt x="12382" y="0"/>
                            <a:pt x="10478" y="953"/>
                            <a:pt x="7620" y="2858"/>
                          </a:cubicBezTo>
                          <a:cubicBezTo>
                            <a:pt x="13335" y="29528"/>
                            <a:pt x="7620" y="37148"/>
                            <a:pt x="1905" y="42863"/>
                          </a:cubicBezTo>
                          <a:close/>
                        </a:path>
                      </a:pathLst>
                    </a:custGeom>
                    <a:solidFill>
                      <a:srgbClr val="DB966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33" name="Freeform: Shape 430"/>
                  <p:cNvSpPr/>
                  <p:nvPr/>
                </p:nvSpPr>
                <p:spPr>
                  <a:xfrm>
                    <a:off x="6201512" y="3098954"/>
                    <a:ext cx="61636" cy="79814"/>
                  </a:xfrm>
                  <a:custGeom>
                    <a:avLst/>
                    <a:gdLst>
                      <a:gd name="connsiteX0" fmla="*/ 48792 w 61636"/>
                      <a:gd name="connsiteY0" fmla="*/ 5243 h 79814"/>
                      <a:gd name="connsiteX1" fmla="*/ 56412 w 61636"/>
                      <a:gd name="connsiteY1" fmla="*/ 31913 h 79814"/>
                      <a:gd name="connsiteX2" fmla="*/ 61175 w 61636"/>
                      <a:gd name="connsiteY2" fmla="*/ 44295 h 79814"/>
                      <a:gd name="connsiteX3" fmla="*/ 47840 w 61636"/>
                      <a:gd name="connsiteY3" fmla="*/ 79538 h 79814"/>
                      <a:gd name="connsiteX4" fmla="*/ 2120 w 61636"/>
                      <a:gd name="connsiteY4" fmla="*/ 47153 h 79814"/>
                      <a:gd name="connsiteX5" fmla="*/ 48792 w 61636"/>
                      <a:gd name="connsiteY5" fmla="*/ 5243 h 79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1636" h="79814">
                        <a:moveTo>
                          <a:pt x="48792" y="5243"/>
                        </a:moveTo>
                        <a:cubicBezTo>
                          <a:pt x="48792" y="5243"/>
                          <a:pt x="56412" y="8100"/>
                          <a:pt x="56412" y="31913"/>
                        </a:cubicBezTo>
                        <a:cubicBezTo>
                          <a:pt x="56412" y="34770"/>
                          <a:pt x="60222" y="37628"/>
                          <a:pt x="61175" y="44295"/>
                        </a:cubicBezTo>
                        <a:cubicBezTo>
                          <a:pt x="62127" y="50963"/>
                          <a:pt x="63080" y="76680"/>
                          <a:pt x="47840" y="79538"/>
                        </a:cubicBezTo>
                        <a:cubicBezTo>
                          <a:pt x="37362" y="81443"/>
                          <a:pt x="9740" y="73823"/>
                          <a:pt x="2120" y="47153"/>
                        </a:cubicBezTo>
                        <a:cubicBezTo>
                          <a:pt x="-7405" y="19530"/>
                          <a:pt x="16407" y="-12855"/>
                          <a:pt x="48792" y="5243"/>
                        </a:cubicBezTo>
                        <a:close/>
                      </a:path>
                    </a:pathLst>
                  </a:custGeom>
                  <a:solidFill>
                    <a:srgbClr val="F1B28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4" name="Freeform: Shape 431"/>
                  <p:cNvSpPr/>
                  <p:nvPr/>
                </p:nvSpPr>
                <p:spPr>
                  <a:xfrm>
                    <a:off x="6175162" y="3088049"/>
                    <a:ext cx="73237" cy="136186"/>
                  </a:xfrm>
                  <a:custGeom>
                    <a:avLst/>
                    <a:gdLst>
                      <a:gd name="connsiteX0" fmla="*/ 73237 w 73237"/>
                      <a:gd name="connsiteY0" fmla="*/ 25673 h 136186"/>
                      <a:gd name="connsiteX1" fmla="*/ 53235 w 73237"/>
                      <a:gd name="connsiteY1" fmla="*/ 136163 h 136186"/>
                      <a:gd name="connsiteX2" fmla="*/ 3705 w 73237"/>
                      <a:gd name="connsiteY2" fmla="*/ 107588 h 136186"/>
                      <a:gd name="connsiteX3" fmla="*/ 3705 w 73237"/>
                      <a:gd name="connsiteY3" fmla="*/ 36150 h 136186"/>
                      <a:gd name="connsiteX4" fmla="*/ 48472 w 73237"/>
                      <a:gd name="connsiteY4" fmla="*/ 908 h 136186"/>
                      <a:gd name="connsiteX5" fmla="*/ 73237 w 73237"/>
                      <a:gd name="connsiteY5" fmla="*/ 25673 h 136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3237" h="136186">
                        <a:moveTo>
                          <a:pt x="73237" y="25673"/>
                        </a:moveTo>
                        <a:cubicBezTo>
                          <a:pt x="73237" y="25673"/>
                          <a:pt x="5610" y="48533"/>
                          <a:pt x="53235" y="136163"/>
                        </a:cubicBezTo>
                        <a:cubicBezTo>
                          <a:pt x="53235" y="136163"/>
                          <a:pt x="17992" y="138068"/>
                          <a:pt x="3705" y="107588"/>
                        </a:cubicBezTo>
                        <a:cubicBezTo>
                          <a:pt x="-2963" y="93300"/>
                          <a:pt x="847" y="63773"/>
                          <a:pt x="3705" y="36150"/>
                        </a:cubicBezTo>
                        <a:cubicBezTo>
                          <a:pt x="3705" y="36150"/>
                          <a:pt x="12277" y="-6712"/>
                          <a:pt x="48472" y="908"/>
                        </a:cubicBezTo>
                        <a:cubicBezTo>
                          <a:pt x="47520" y="908"/>
                          <a:pt x="71333" y="10433"/>
                          <a:pt x="73237" y="25673"/>
                        </a:cubicBezTo>
                        <a:close/>
                      </a:path>
                    </a:pathLst>
                  </a:custGeom>
                  <a:solidFill>
                    <a:srgbClr val="23120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0" name="Freeform: Shape 432"/>
                  <p:cNvSpPr/>
                  <p:nvPr/>
                </p:nvSpPr>
                <p:spPr>
                  <a:xfrm>
                    <a:off x="6207423" y="3086221"/>
                    <a:ext cx="58121" cy="47503"/>
                  </a:xfrm>
                  <a:custGeom>
                    <a:avLst/>
                    <a:gdLst>
                      <a:gd name="connsiteX0" fmla="*/ 40977 w 58121"/>
                      <a:gd name="connsiteY0" fmla="*/ 27501 h 47503"/>
                      <a:gd name="connsiteX1" fmla="*/ 58122 w 58121"/>
                      <a:gd name="connsiteY1" fmla="*/ 47504 h 47503"/>
                      <a:gd name="connsiteX2" fmla="*/ 19 w 58121"/>
                      <a:gd name="connsiteY2" fmla="*/ 2736 h 47503"/>
                      <a:gd name="connsiteX3" fmla="*/ 40977 w 58121"/>
                      <a:gd name="connsiteY3" fmla="*/ 27501 h 47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21" h="47503">
                        <a:moveTo>
                          <a:pt x="40977" y="27501"/>
                        </a:moveTo>
                        <a:cubicBezTo>
                          <a:pt x="40977" y="27501"/>
                          <a:pt x="52407" y="25596"/>
                          <a:pt x="58122" y="47504"/>
                        </a:cubicBezTo>
                        <a:cubicBezTo>
                          <a:pt x="58122" y="47504"/>
                          <a:pt x="58122" y="-13456"/>
                          <a:pt x="19" y="2736"/>
                        </a:cubicBezTo>
                        <a:cubicBezTo>
                          <a:pt x="-933" y="2736"/>
                          <a:pt x="33357" y="5594"/>
                          <a:pt x="40977" y="27501"/>
                        </a:cubicBezTo>
                        <a:close/>
                      </a:path>
                    </a:pathLst>
                  </a:custGeom>
                  <a:solidFill>
                    <a:srgbClr val="30180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1" name="Freeform: Shape 433"/>
                  <p:cNvSpPr/>
                  <p:nvPr/>
                </p:nvSpPr>
                <p:spPr>
                  <a:xfrm>
                    <a:off x="6201471" y="3139707"/>
                    <a:ext cx="17401" cy="23635"/>
                  </a:xfrm>
                  <a:custGeom>
                    <a:avLst/>
                    <a:gdLst>
                      <a:gd name="connsiteX0" fmla="*/ 14544 w 17401"/>
                      <a:gd name="connsiteY0" fmla="*/ 10210 h 23635"/>
                      <a:gd name="connsiteX1" fmla="*/ 3114 w 17401"/>
                      <a:gd name="connsiteY1" fmla="*/ 685 h 23635"/>
                      <a:gd name="connsiteX2" fmla="*/ 1209 w 17401"/>
                      <a:gd name="connsiteY2" fmla="*/ 11162 h 23635"/>
                      <a:gd name="connsiteX3" fmla="*/ 17401 w 17401"/>
                      <a:gd name="connsiteY3" fmla="*/ 23545 h 23635"/>
                      <a:gd name="connsiteX4" fmla="*/ 14544 w 17401"/>
                      <a:gd name="connsiteY4" fmla="*/ 10210 h 2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01" h="23635">
                        <a:moveTo>
                          <a:pt x="14544" y="10210"/>
                        </a:moveTo>
                        <a:cubicBezTo>
                          <a:pt x="14544" y="10210"/>
                          <a:pt x="10734" y="-3125"/>
                          <a:pt x="3114" y="685"/>
                        </a:cubicBezTo>
                        <a:cubicBezTo>
                          <a:pt x="1209" y="1637"/>
                          <a:pt x="-1649" y="4495"/>
                          <a:pt x="1209" y="11162"/>
                        </a:cubicBezTo>
                        <a:cubicBezTo>
                          <a:pt x="5019" y="17830"/>
                          <a:pt x="11686" y="24497"/>
                          <a:pt x="17401" y="23545"/>
                        </a:cubicBezTo>
                        <a:lnTo>
                          <a:pt x="14544" y="10210"/>
                        </a:lnTo>
                        <a:close/>
                      </a:path>
                    </a:pathLst>
                  </a:custGeom>
                  <a:solidFill>
                    <a:srgbClr val="F1B28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2" name="Freeform: Shape 425"/>
                <p:cNvSpPr/>
                <p:nvPr/>
              </p:nvSpPr>
              <p:spPr>
                <a:xfrm>
                  <a:off x="6252086" y="3322319"/>
                  <a:ext cx="44668" cy="38329"/>
                </a:xfrm>
                <a:custGeom>
                  <a:avLst/>
                  <a:gdLst>
                    <a:gd name="connsiteX0" fmla="*/ 6791 w 44668"/>
                    <a:gd name="connsiteY0" fmla="*/ 0 h 38329"/>
                    <a:gd name="connsiteX1" fmla="*/ 28699 w 44668"/>
                    <a:gd name="connsiteY1" fmla="*/ 8573 h 38329"/>
                    <a:gd name="connsiteX2" fmla="*/ 43939 w 44668"/>
                    <a:gd name="connsiteY2" fmla="*/ 30480 h 38329"/>
                    <a:gd name="connsiteX3" fmla="*/ 39176 w 44668"/>
                    <a:gd name="connsiteY3" fmla="*/ 38100 h 38329"/>
                    <a:gd name="connsiteX4" fmla="*/ 13459 w 44668"/>
                    <a:gd name="connsiteY4" fmla="*/ 20003 h 38329"/>
                    <a:gd name="connsiteX5" fmla="*/ 2029 w 44668"/>
                    <a:gd name="connsiteY5" fmla="*/ 13335 h 38329"/>
                    <a:gd name="connsiteX6" fmla="*/ 6791 w 44668"/>
                    <a:gd name="connsiteY6" fmla="*/ 0 h 38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668" h="38329">
                      <a:moveTo>
                        <a:pt x="6791" y="0"/>
                      </a:moveTo>
                      <a:cubicBezTo>
                        <a:pt x="6791" y="0"/>
                        <a:pt x="23936" y="953"/>
                        <a:pt x="28699" y="8573"/>
                      </a:cubicBezTo>
                      <a:cubicBezTo>
                        <a:pt x="34414" y="16193"/>
                        <a:pt x="42034" y="23813"/>
                        <a:pt x="43939" y="30480"/>
                      </a:cubicBezTo>
                      <a:cubicBezTo>
                        <a:pt x="45844" y="37148"/>
                        <a:pt x="43939" y="39053"/>
                        <a:pt x="39176" y="38100"/>
                      </a:cubicBezTo>
                      <a:cubicBezTo>
                        <a:pt x="33461" y="36195"/>
                        <a:pt x="20126" y="27623"/>
                        <a:pt x="13459" y="20003"/>
                      </a:cubicBezTo>
                      <a:cubicBezTo>
                        <a:pt x="6791" y="13335"/>
                        <a:pt x="4886" y="14288"/>
                        <a:pt x="2029" y="13335"/>
                      </a:cubicBezTo>
                      <a:cubicBezTo>
                        <a:pt x="-829" y="12383"/>
                        <a:pt x="-1781" y="3810"/>
                        <a:pt x="6791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26"/>
                <p:cNvSpPr/>
                <p:nvPr/>
              </p:nvSpPr>
              <p:spPr>
                <a:xfrm>
                  <a:off x="6251950" y="3328987"/>
                  <a:ext cx="41217" cy="31432"/>
                </a:xfrm>
                <a:custGeom>
                  <a:avLst/>
                  <a:gdLst>
                    <a:gd name="connsiteX0" fmla="*/ 2165 w 41217"/>
                    <a:gd name="connsiteY0" fmla="*/ 6668 h 31432"/>
                    <a:gd name="connsiteX1" fmla="*/ 13595 w 41217"/>
                    <a:gd name="connsiteY1" fmla="*/ 13335 h 31432"/>
                    <a:gd name="connsiteX2" fmla="*/ 39312 w 41217"/>
                    <a:gd name="connsiteY2" fmla="*/ 31432 h 31432"/>
                    <a:gd name="connsiteX3" fmla="*/ 41217 w 41217"/>
                    <a:gd name="connsiteY3" fmla="*/ 31432 h 31432"/>
                    <a:gd name="connsiteX4" fmla="*/ 24072 w 41217"/>
                    <a:gd name="connsiteY4" fmla="*/ 12382 h 31432"/>
                    <a:gd name="connsiteX5" fmla="*/ 260 w 41217"/>
                    <a:gd name="connsiteY5" fmla="*/ 0 h 31432"/>
                    <a:gd name="connsiteX6" fmla="*/ 2165 w 41217"/>
                    <a:gd name="connsiteY6" fmla="*/ 6668 h 31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217" h="31432">
                      <a:moveTo>
                        <a:pt x="2165" y="6668"/>
                      </a:moveTo>
                      <a:cubicBezTo>
                        <a:pt x="5022" y="7620"/>
                        <a:pt x="5975" y="6668"/>
                        <a:pt x="13595" y="13335"/>
                      </a:cubicBezTo>
                      <a:cubicBezTo>
                        <a:pt x="20262" y="20003"/>
                        <a:pt x="34550" y="29528"/>
                        <a:pt x="39312" y="31432"/>
                      </a:cubicBezTo>
                      <a:cubicBezTo>
                        <a:pt x="40265" y="31432"/>
                        <a:pt x="40265" y="31432"/>
                        <a:pt x="41217" y="31432"/>
                      </a:cubicBezTo>
                      <a:cubicBezTo>
                        <a:pt x="37407" y="26670"/>
                        <a:pt x="29787" y="19050"/>
                        <a:pt x="24072" y="12382"/>
                      </a:cubicBezTo>
                      <a:cubicBezTo>
                        <a:pt x="16452" y="3810"/>
                        <a:pt x="4070" y="953"/>
                        <a:pt x="260" y="0"/>
                      </a:cubicBezTo>
                      <a:cubicBezTo>
                        <a:pt x="-693" y="3810"/>
                        <a:pt x="1212" y="5715"/>
                        <a:pt x="2165" y="6668"/>
                      </a:cubicBezTo>
                      <a:close/>
                    </a:path>
                  </a:pathLst>
                </a:custGeom>
                <a:solidFill>
                  <a:srgbClr val="DB966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27"/>
                <p:cNvSpPr/>
                <p:nvPr/>
              </p:nvSpPr>
              <p:spPr>
                <a:xfrm>
                  <a:off x="6155113" y="3203776"/>
                  <a:ext cx="105668" cy="135941"/>
                </a:xfrm>
                <a:custGeom>
                  <a:avLst/>
                  <a:gdLst>
                    <a:gd name="connsiteX0" fmla="*/ 15181 w 105668"/>
                    <a:gd name="connsiteY0" fmla="*/ 433 h 135941"/>
                    <a:gd name="connsiteX1" fmla="*/ 38041 w 105668"/>
                    <a:gd name="connsiteY1" fmla="*/ 23293 h 135941"/>
                    <a:gd name="connsiteX2" fmla="*/ 42804 w 105668"/>
                    <a:gd name="connsiteY2" fmla="*/ 104256 h 135941"/>
                    <a:gd name="connsiteX3" fmla="*/ 105669 w 105668"/>
                    <a:gd name="connsiteY3" fmla="*/ 117591 h 135941"/>
                    <a:gd name="connsiteX4" fmla="*/ 99001 w 105668"/>
                    <a:gd name="connsiteY4" fmla="*/ 132831 h 135941"/>
                    <a:gd name="connsiteX5" fmla="*/ 22801 w 105668"/>
                    <a:gd name="connsiteY5" fmla="*/ 128068 h 135941"/>
                    <a:gd name="connsiteX6" fmla="*/ 15181 w 105668"/>
                    <a:gd name="connsiteY6" fmla="*/ 433 h 135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668" h="135941">
                      <a:moveTo>
                        <a:pt x="15181" y="433"/>
                      </a:moveTo>
                      <a:cubicBezTo>
                        <a:pt x="22801" y="-1472"/>
                        <a:pt x="36136" y="2338"/>
                        <a:pt x="38041" y="23293"/>
                      </a:cubicBezTo>
                      <a:cubicBezTo>
                        <a:pt x="39946" y="44248"/>
                        <a:pt x="42804" y="104256"/>
                        <a:pt x="42804" y="104256"/>
                      </a:cubicBezTo>
                      <a:cubicBezTo>
                        <a:pt x="42804" y="104256"/>
                        <a:pt x="99001" y="115686"/>
                        <a:pt x="105669" y="117591"/>
                      </a:cubicBezTo>
                      <a:cubicBezTo>
                        <a:pt x="105669" y="117591"/>
                        <a:pt x="95191" y="121401"/>
                        <a:pt x="99001" y="132831"/>
                      </a:cubicBezTo>
                      <a:cubicBezTo>
                        <a:pt x="99001" y="132831"/>
                        <a:pt x="35184" y="142356"/>
                        <a:pt x="22801" y="128068"/>
                      </a:cubicBezTo>
                      <a:cubicBezTo>
                        <a:pt x="10419" y="113781"/>
                        <a:pt x="-17204" y="7101"/>
                        <a:pt x="15181" y="433"/>
                      </a:cubicBezTo>
                      <a:close/>
                    </a:path>
                  </a:pathLst>
                </a:custGeom>
                <a:solidFill>
                  <a:srgbClr val="8DD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5" name="Group 494"/>
          <p:cNvGrpSpPr/>
          <p:nvPr/>
        </p:nvGrpSpPr>
        <p:grpSpPr>
          <a:xfrm>
            <a:off x="550863" y="3711163"/>
            <a:ext cx="1844126" cy="631904"/>
            <a:chOff x="6688265" y="4339587"/>
            <a:chExt cx="1844126" cy="631904"/>
          </a:xfrm>
        </p:grpSpPr>
        <p:sp>
          <p:nvSpPr>
            <p:cNvPr id="496" name="TextBox 490"/>
            <p:cNvSpPr txBox="1"/>
            <p:nvPr/>
          </p:nvSpPr>
          <p:spPr>
            <a:xfrm>
              <a:off x="6688265" y="4678141"/>
              <a:ext cx="1844126" cy="29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Acquiring the Data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7" name="TextBox 491"/>
            <p:cNvSpPr txBox="1"/>
            <p:nvPr/>
          </p:nvSpPr>
          <p:spPr>
            <a:xfrm>
              <a:off x="6688265" y="4339587"/>
              <a:ext cx="1844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Sora ExtraBold" pitchFamily="2" charset="0"/>
                </a:rPr>
                <a:t>Data Collection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1765788" y="2317210"/>
            <a:ext cx="1844126" cy="991216"/>
            <a:chOff x="6688265" y="4339587"/>
            <a:chExt cx="1844126" cy="991216"/>
          </a:xfrm>
        </p:grpSpPr>
        <p:sp>
          <p:nvSpPr>
            <p:cNvPr id="499" name="TextBox 493"/>
            <p:cNvSpPr txBox="1"/>
            <p:nvPr/>
          </p:nvSpPr>
          <p:spPr>
            <a:xfrm>
              <a:off x="6688265" y="4815854"/>
              <a:ext cx="1844126" cy="514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Preprocessing the acquired Data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0" name="TextBox 494"/>
            <p:cNvSpPr txBox="1"/>
            <p:nvPr/>
          </p:nvSpPr>
          <p:spPr>
            <a:xfrm>
              <a:off x="6688265" y="4339587"/>
              <a:ext cx="1844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Sora ExtraBold" pitchFamily="2" charset="0"/>
                </a:rPr>
                <a:t>Data Refinement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endParaRPr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3902291" y="2484785"/>
            <a:ext cx="1844126" cy="853503"/>
            <a:chOff x="6688265" y="4339587"/>
            <a:chExt cx="1844126" cy="853503"/>
          </a:xfrm>
        </p:grpSpPr>
        <p:sp>
          <p:nvSpPr>
            <p:cNvPr id="502" name="TextBox 496"/>
            <p:cNvSpPr txBox="1"/>
            <p:nvPr/>
          </p:nvSpPr>
          <p:spPr>
            <a:xfrm>
              <a:off x="6688265" y="4678141"/>
              <a:ext cx="1844126" cy="514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Training the model with the preprocesses data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3" name="TextBox 497"/>
            <p:cNvSpPr txBox="1"/>
            <p:nvPr/>
          </p:nvSpPr>
          <p:spPr>
            <a:xfrm>
              <a:off x="6688265" y="4339587"/>
              <a:ext cx="1844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Sora ExtraBold" pitchFamily="2" charset="0"/>
                </a:rPr>
                <a:t>Model Training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6603668" y="4184110"/>
            <a:ext cx="1844126" cy="1522311"/>
            <a:chOff x="6688265" y="4339587"/>
            <a:chExt cx="1844127" cy="913535"/>
          </a:xfrm>
        </p:grpSpPr>
        <p:sp>
          <p:nvSpPr>
            <p:cNvPr id="505" name="TextBox 499"/>
            <p:cNvSpPr txBox="1"/>
            <p:nvPr/>
          </p:nvSpPr>
          <p:spPr>
            <a:xfrm>
              <a:off x="6688265" y="4678141"/>
              <a:ext cx="1844126" cy="574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Applying different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Explainable AI techniques to the trained model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6" name="TextBox 500"/>
            <p:cNvSpPr txBox="1"/>
            <p:nvPr/>
          </p:nvSpPr>
          <p:spPr>
            <a:xfrm>
              <a:off x="6688266" y="4339587"/>
              <a:ext cx="1844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Sora ExtraBold" pitchFamily="2" charset="0"/>
                </a:rPr>
                <a:t>Transparency Integration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endParaRPr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8729678" y="4622252"/>
            <a:ext cx="1406442" cy="1946106"/>
            <a:chOff x="6688265" y="4339587"/>
            <a:chExt cx="1844126" cy="1209453"/>
          </a:xfrm>
        </p:grpSpPr>
        <p:sp>
          <p:nvSpPr>
            <p:cNvPr id="508" name="TextBox 502"/>
            <p:cNvSpPr txBox="1"/>
            <p:nvPr/>
          </p:nvSpPr>
          <p:spPr>
            <a:xfrm>
              <a:off x="6688265" y="4678141"/>
              <a:ext cx="1844126" cy="870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Training the chat bot with the model data and Medical Knowledge of signals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9" name="TextBox 503"/>
            <p:cNvSpPr txBox="1"/>
            <p:nvPr/>
          </p:nvSpPr>
          <p:spPr>
            <a:xfrm>
              <a:off x="6688265" y="4339587"/>
              <a:ext cx="1844126" cy="363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Sora ExtraBold" pitchFamily="2" charset="0"/>
                </a:rPr>
                <a:t>Chat Bot Training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endParaRPr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9972605" y="3365236"/>
            <a:ext cx="1864771" cy="1286481"/>
            <a:chOff x="6688265" y="4339587"/>
            <a:chExt cx="1864771" cy="1286481"/>
          </a:xfrm>
        </p:grpSpPr>
        <p:sp>
          <p:nvSpPr>
            <p:cNvPr id="511" name="TextBox 505"/>
            <p:cNvSpPr txBox="1"/>
            <p:nvPr/>
          </p:nvSpPr>
          <p:spPr>
            <a:xfrm>
              <a:off x="6708910" y="4889520"/>
              <a:ext cx="1844126" cy="73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Interface of the chatbot where Doctors can interact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2" name="TextBox 506"/>
            <p:cNvSpPr txBox="1"/>
            <p:nvPr/>
          </p:nvSpPr>
          <p:spPr>
            <a:xfrm>
              <a:off x="6688265" y="4339587"/>
              <a:ext cx="1844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Sora ExtraBold" pitchFamily="2" charset="0"/>
                </a:rPr>
                <a:t>Doctor Interaction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endParaRPr>
            </a:p>
          </p:txBody>
        </p:sp>
      </p:grpSp>
      <p:sp>
        <p:nvSpPr>
          <p:cNvPr id="513" name="TextBox 507"/>
          <p:cNvSpPr txBox="1"/>
          <p:nvPr/>
        </p:nvSpPr>
        <p:spPr>
          <a:xfrm>
            <a:off x="1055688" y="549275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150" dirty="0">
                <a:solidFill>
                  <a:schemeClr val="tx1"/>
                </a:solidFill>
                <a:latin typeface="+mj-lt"/>
                <a:cs typeface="Sora ExtraBold" pitchFamily="2" charset="0"/>
              </a:rPr>
              <a:t>Operation Cycle</a:t>
            </a:r>
            <a:endParaRPr lang="en-US" sz="4400" spc="-150" dirty="0">
              <a:solidFill>
                <a:schemeClr val="tx1"/>
              </a:solidFill>
              <a:latin typeface="+mj-lt"/>
              <a:cs typeface="Sora ExtraBold" pitchFamily="2" charset="0"/>
            </a:endParaRPr>
          </a:p>
        </p:txBody>
      </p:sp>
      <p:sp>
        <p:nvSpPr>
          <p:cNvPr id="514" name="TextBox 508"/>
          <p:cNvSpPr txBox="1"/>
          <p:nvPr/>
        </p:nvSpPr>
        <p:spPr>
          <a:xfrm>
            <a:off x="3611563" y="1299343"/>
            <a:ext cx="496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Executing the Algorithm: Unveiling the Operation Cycle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5" name="Content Placeholder 51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664450" y="2289175"/>
            <a:ext cx="2974340" cy="276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 12 500 7500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A0001.mat 16+24 1000/mV 16 0 28 -1716 0 I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A0001.mat 16+24 1000/mV 16 0 7 2029 0 II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A0001.mat 16+24 1000/mV 16 0 -21 3745 0 III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A0001.mat 16+24 1000/mV 16 0 -17 3680 0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A0001.mat 16+24 1000/mV 16 0 24 -2664 0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A0001.mat 16+24 1000/mV 16 0 -7 -1499 0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aVF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A0001.mat 16+24 1000/mV 16 0 -290 390 0 V1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A0001.mat 16+24 1000/mV 16 0 -204 157 0 V2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A0001.mat 16+24 1000/mV 16 0 -96 -2555 0 V3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75194" y="2194834"/>
            <a:ext cx="4426892" cy="2837877"/>
            <a:chOff x="1375194" y="2262144"/>
            <a:chExt cx="4426892" cy="2837877"/>
          </a:xfrm>
        </p:grpSpPr>
        <p:sp>
          <p:nvSpPr>
            <p:cNvPr id="9" name="TextBox 8"/>
            <p:cNvSpPr txBox="1"/>
            <p:nvPr/>
          </p:nvSpPr>
          <p:spPr>
            <a:xfrm>
              <a:off x="1518376" y="2833009"/>
              <a:ext cx="4283710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CPSC Database and CPSC-Extra Database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INCART Database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PTB and PTB-XL Database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The Georgia 12-lead ECG Challenge (G12EC) Database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Undisclosed Database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8928" y="2262144"/>
              <a:ext cx="3283540" cy="55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The data for this Challenge are from multiple sources:</a:t>
              </a:r>
              <a:endParaRPr 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5194" y="4488122"/>
              <a:ext cx="3923881" cy="6118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- Each ECG recording has one or more labels from different type of abnormalities in SNOMED-CT codes.</a:t>
              </a:r>
              <a:r>
                <a:rPr lang="en-US" sz="1200" dirty="0">
                  <a:solidFill>
                    <a:srgbClr val="FF0000"/>
                  </a:solidFill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79041" y="1202953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/>
                </a:solidFill>
                <a:latin typeface="+mj-lt"/>
              </a:rPr>
              <a:t>PHYSIONET 2020</a:t>
            </a:r>
            <a:endParaRPr lang="en-US" sz="4400" b="1" spc="-11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5100" y="5357495"/>
            <a:ext cx="2686050" cy="889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/>
                </a:solidFill>
                <a:cs typeface="Arial" panose="020B0604020202020204" pitchFamily="34" charset="0"/>
              </a:rPr>
              <a:t>St_petersburg_incart</a:t>
            </a:r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 , 74 recordings</a:t>
            </a:r>
            <a:endParaRPr 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Cpsc_2018, 6,877 recordings</a:t>
            </a:r>
            <a:endParaRPr 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Cpsc_2018_extra, 3,453 recordings</a:t>
            </a:r>
            <a:endParaRPr 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86657" y="5448773"/>
            <a:ext cx="2686050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/>
                </a:solidFill>
                <a:cs typeface="Arial" panose="020B0604020202020204" pitchFamily="34" charset="0"/>
              </a:rPr>
              <a:t>Ptb</a:t>
            </a:r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, 516 recordings</a:t>
            </a:r>
            <a:endParaRPr 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/>
                </a:solidFill>
                <a:cs typeface="Arial" panose="020B0604020202020204" pitchFamily="34" charset="0"/>
              </a:rPr>
              <a:t>Ptb</a:t>
            </a:r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-xl, 21,837 recordings</a:t>
            </a:r>
            <a:endParaRPr 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Georgia, 10,344 recordings</a:t>
            </a:r>
            <a:endParaRPr 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Learning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sp>
        <p:nvSpPr>
          <p:cNvPr id="13" name="TextBox 1"/>
          <p:cNvSpPr txBox="1"/>
          <p:nvPr/>
        </p:nvSpPr>
        <p:spPr>
          <a:xfrm>
            <a:off x="323049" y="2437989"/>
            <a:ext cx="3051810" cy="2949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cs typeface="Arial" panose="020B0604020202020204" pitchFamily="34" charset="0"/>
              </a:rPr>
              <a:t>Relu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Activation</a:t>
            </a:r>
            <a:endParaRPr 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Batch Normalization 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Residual Blocks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Dropout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Global Average pooling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cs typeface="Arial" panose="020B0604020202020204" pitchFamily="34" charset="0"/>
              </a:rPr>
              <a:t>Softmax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ADAM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362147" y="2645739"/>
            <a:ext cx="3051810" cy="2533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Convolutional Layers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cs typeface="Arial" panose="020B0604020202020204" pitchFamily="34" charset="0"/>
              </a:rPr>
              <a:t>Relu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Activation</a:t>
            </a:r>
            <a:endParaRPr 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Batch Normalization 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Global Average pooling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cs typeface="Arial" panose="020B0604020202020204" pitchFamily="34" charset="0"/>
              </a:rPr>
              <a:t>Softmax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SGD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8494473" y="2437989"/>
            <a:ext cx="3051810" cy="336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cs typeface="Arial" panose="020B0604020202020204" pitchFamily="34" charset="0"/>
              </a:rPr>
              <a:t>LeakyRelu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Activation</a:t>
            </a:r>
            <a:endParaRPr 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Batch Normalization 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Residual Blocks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Dropout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Global Average pooling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Flatten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cs typeface="Arial" panose="020B0604020202020204" pitchFamily="34" charset="0"/>
              </a:rPr>
              <a:t>Softmax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ADAM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216851" y="1718708"/>
            <a:ext cx="399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  <a:cs typeface="Sora ExtraBold" pitchFamily="2" charset="0"/>
              </a:rPr>
              <a:t>RESNET</a:t>
            </a:r>
            <a:endParaRPr lang="en-US" sz="3200" b="1" u="sng" dirty="0">
              <a:solidFill>
                <a:schemeClr val="tx1"/>
              </a:solidFill>
              <a:latin typeface="+mj-lt"/>
              <a:cs typeface="Sora ExtraBold" pitchFamily="2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362147" y="1718709"/>
            <a:ext cx="399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  <a:cs typeface="Sora ExtraBold" pitchFamily="2" charset="0"/>
              </a:rPr>
              <a:t>CONV NET</a:t>
            </a:r>
            <a:endParaRPr lang="en-US" sz="3200" b="1" u="sng" dirty="0">
              <a:solidFill>
                <a:schemeClr val="tx1"/>
              </a:solidFill>
              <a:latin typeface="+mj-lt"/>
              <a:cs typeface="Sora ExtraBold" pitchFamily="2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7764334" y="1718709"/>
            <a:ext cx="451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j-lt"/>
                <a:cs typeface="Sora ExtraBold" pitchFamily="2" charset="0"/>
              </a:rPr>
              <a:t>RESIDUAL CONV NET</a:t>
            </a:r>
            <a:endParaRPr lang="en-US" sz="3200" b="1" u="sng" dirty="0">
              <a:solidFill>
                <a:schemeClr val="tx1"/>
              </a:solidFill>
              <a:latin typeface="+mj-lt"/>
              <a:cs typeface="Sora ExtraBold" pitchFamily="2" charset="0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49885"/>
            <a:ext cx="10515600" cy="1325563"/>
          </a:xfrm>
        </p:spPr>
        <p:txBody>
          <a:bodyPr/>
          <a:p>
            <a:pPr algn="ctr"/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XAI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Content Placeholder 4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35075" y="1243330"/>
            <a:ext cx="9680575" cy="45237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85" y="6021705"/>
            <a:ext cx="1929130" cy="669290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cs typeface="+mj-lt"/>
                <a:sym typeface="+mn-ea"/>
              </a:rPr>
              <a:t>LayerWise</a:t>
            </a:r>
            <a:r>
              <a:rPr lang="en-US" dirty="0">
                <a:cs typeface="+mj-lt"/>
                <a:sym typeface="+mn-ea"/>
              </a:rPr>
              <a:t> Relevance</a:t>
            </a:r>
            <a:endParaRPr lang="en-US" dirty="0"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8" y="6176963"/>
            <a:ext cx="1945585" cy="617883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1640" y="2293620"/>
            <a:ext cx="45053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olidFill>
                  <a:schemeClr val="tx1"/>
                </a:solidFill>
                <a:cs typeface="+mn-lt"/>
                <a:sym typeface="+mn-ea"/>
              </a:rPr>
              <a:t>Principle:</a:t>
            </a:r>
            <a:r>
              <a:rPr lang="en-US" sz="2000" dirty="0">
                <a:solidFill>
                  <a:schemeClr val="tx1"/>
                </a:solidFill>
                <a:cs typeface="+mn-lt"/>
                <a:sym typeface="+mn-ea"/>
              </a:rPr>
              <a:t> LRP assigns relevance to neurons by backpropagating prediction scores to inputs, revealing significant input parts for neuron activation.</a:t>
            </a:r>
            <a:endParaRPr lang="en-US" sz="2000" dirty="0">
              <a:solidFill>
                <a:schemeClr val="tx1"/>
              </a:solidFill>
              <a:cs typeface="+mn-lt"/>
            </a:endParaRPr>
          </a:p>
          <a:p>
            <a:endParaRPr lang="en-US" sz="2000" b="1" dirty="0">
              <a:solidFill>
                <a:schemeClr val="tx1"/>
              </a:solidFill>
              <a:cs typeface="+mn-lt"/>
            </a:endParaRPr>
          </a:p>
          <a:p>
            <a:endParaRPr lang="en-US" sz="2000" dirty="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132320" y="2293620"/>
            <a:ext cx="48501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 dirty="0">
                <a:cs typeface="+mn-lt"/>
                <a:sym typeface="+mn-ea"/>
              </a:rPr>
              <a:t>Advantage:</a:t>
            </a:r>
            <a:r>
              <a:rPr lang="en-US" sz="2000" dirty="0">
                <a:cs typeface="+mn-lt"/>
                <a:sym typeface="+mn-ea"/>
              </a:rPr>
              <a:t> LRP is model-agnostic and provides detailed insights into the contribution of each neuron and feature. It offers a structured way to analyze the model's internal behavior.</a:t>
            </a:r>
            <a:endParaRPr lang="en-US" sz="2000" dirty="0">
              <a:solidFill>
                <a:schemeClr val="tx1"/>
              </a:solidFill>
              <a:cs typeface="+mn-lt"/>
              <a:sym typeface="+mn-ea"/>
            </a:endParaRPr>
          </a:p>
          <a:p>
            <a:endParaRPr lang="en-US" sz="2000">
              <a:cs typeface="+mn-lt"/>
            </a:endParaRPr>
          </a:p>
        </p:txBody>
      </p:sp>
      <p:pic>
        <p:nvPicPr>
          <p:cNvPr id="1041" name="Content Placeholder 104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1640" y="4212590"/>
            <a:ext cx="5181600" cy="128333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2320" y="3956685"/>
            <a:ext cx="4761230" cy="1127760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" y="6092825"/>
            <a:ext cx="1981200" cy="70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4432</Words>
  <Application>WPS Presentation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SimSun</vt:lpstr>
      <vt:lpstr>Wingdings</vt:lpstr>
      <vt:lpstr>Arial</vt:lpstr>
      <vt:lpstr>Calibri Light</vt:lpstr>
      <vt:lpstr>Calibri</vt:lpstr>
      <vt:lpstr>Microsoft YaHei</vt:lpstr>
      <vt:lpstr>Arial Unicode MS</vt:lpstr>
      <vt:lpstr>Algerian</vt:lpstr>
      <vt:lpstr>Open Sans</vt:lpstr>
      <vt:lpstr>Segoe Print</vt:lpstr>
      <vt:lpstr>Rubik Light</vt:lpstr>
      <vt:lpstr>Sora ExtraBold</vt:lpstr>
      <vt:lpstr>Impact</vt:lpstr>
      <vt:lpstr>DAGGERSQUARE</vt:lpstr>
      <vt:lpstr>Times New Roman</vt:lpstr>
      <vt:lpstr>Office Theme</vt:lpstr>
      <vt:lpstr> 2023 3rd International Conference on Smart Generation Computing, Communication and Networking (SMARTGEN)  (SMARTGENCON 2023)  </vt:lpstr>
      <vt:lpstr>Contents </vt:lpstr>
      <vt:lpstr>Contents </vt:lpstr>
      <vt:lpstr>Contents </vt:lpstr>
      <vt:lpstr>Contents </vt:lpstr>
      <vt:lpstr>Contents </vt:lpstr>
      <vt:lpstr>Contents </vt:lpstr>
      <vt:lpstr>PowerPoint 演示文稿</vt:lpstr>
      <vt:lpstr>Contents </vt:lpstr>
      <vt:lpstr>LayerWise Relevance</vt:lpstr>
      <vt:lpstr>LayerWise Relevance</vt:lpstr>
      <vt:lpstr>Contents </vt:lpstr>
      <vt:lpstr>Contents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tejov</cp:lastModifiedBy>
  <cp:revision>20</cp:revision>
  <dcterms:created xsi:type="dcterms:W3CDTF">2021-06-10T05:32:00Z</dcterms:created>
  <dcterms:modified xsi:type="dcterms:W3CDTF">2023-12-28T16:29:32Z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3ABAC11397A3427AB06585383F0EDAB7</vt:lpwstr>
  </property>
  <property fmtid="{D5CDD505-2E9C-101B-9397-08002B2CF9AE}" pid="3" name="KSOProductBuildVer">
    <vt:lpwstr>1033-11.2.0.11225</vt:lpwstr>
  </property>
</Properties>
</file>