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B6D190E-82EF-4A5A-BDE9-EFDDF4D5F4F5}" type="datetimeFigureOut">
              <a:rPr lang="en-US" smtClean="0"/>
              <a:t>12/1/2019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9521141-8B4D-44B1-9B81-4EBB416368D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6D190E-82EF-4A5A-BDE9-EFDDF4D5F4F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6D190E-82EF-4A5A-BDE9-EFDDF4D5F4F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6D190E-82EF-4A5A-BDE9-EFDDF4D5F4F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B6D190E-82EF-4A5A-BDE9-EFDDF4D5F4F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1141-8B4D-44B1-9B81-4EBB416368D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6D190E-82EF-4A5A-BDE9-EFDDF4D5F4F5}"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B6D190E-82EF-4A5A-BDE9-EFDDF4D5F4F5}"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6D190E-82EF-4A5A-BDE9-EFDDF4D5F4F5}"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D190E-82EF-4A5A-BDE9-EFDDF4D5F4F5}"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6D190E-82EF-4A5A-BDE9-EFDDF4D5F4F5}"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21141-8B4D-44B1-9B81-4EBB416368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6D190E-82EF-4A5A-BDE9-EFDDF4D5F4F5}"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9521141-8B4D-44B1-9B81-4EBB416368D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D190E-82EF-4A5A-BDE9-EFDDF4D5F4F5}" type="datetimeFigureOut">
              <a:rPr lang="en-US" smtClean="0"/>
              <a:t>12/1/2019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9521141-8B4D-44B1-9B81-4EBB416368D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52400" y="76200"/>
            <a:ext cx="8991600" cy="6858000"/>
          </a:xfrm>
          <a:prstGeom prst="rect">
            <a:avLst/>
          </a:prstGeom>
          <a:ln>
            <a:noFill/>
          </a:ln>
          <a:effectLst>
            <a:softEdge rad="112500"/>
          </a:effectLst>
        </p:spPr>
      </p:pic>
      <p:sp>
        <p:nvSpPr>
          <p:cNvPr id="8" name="Title 5"/>
          <p:cNvSpPr>
            <a:spLocks noGrp="1"/>
          </p:cNvSpPr>
          <p:nvPr>
            <p:ph type="title"/>
          </p:nvPr>
        </p:nvSpPr>
        <p:spPr>
          <a:xfrm>
            <a:off x="381000" y="704088"/>
            <a:ext cx="8229600" cy="1143000"/>
          </a:xfrm>
        </p:spPr>
        <p:txBody>
          <a:bodyPr/>
          <a:lstStyle/>
          <a:p>
            <a:pPr algn="ctr"/>
            <a:r>
              <a:rPr lang="en-US" sz="5400" b="1" dirty="0" smtClean="0">
                <a:solidFill>
                  <a:schemeClr val="bg1">
                    <a:lumMod val="75000"/>
                  </a:schemeClr>
                </a:solidFill>
              </a:rPr>
              <a:t>Artificial  Intelligence in</a:t>
            </a:r>
            <a:endParaRPr lang="en-US" sz="5400" b="1" dirty="0">
              <a:solidFill>
                <a:schemeClr val="bg1">
                  <a:lumMod val="75000"/>
                </a:schemeClr>
              </a:solidFill>
            </a:endParaRPr>
          </a:p>
        </p:txBody>
      </p:sp>
      <p:sp>
        <p:nvSpPr>
          <p:cNvPr id="9" name="Title 5"/>
          <p:cNvSpPr txBox="1">
            <a:spLocks/>
          </p:cNvSpPr>
          <p:nvPr/>
        </p:nvSpPr>
        <p:spPr>
          <a:xfrm>
            <a:off x="381000" y="502920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5400" b="1" dirty="0" smtClean="0">
                <a:solidFill>
                  <a:schemeClr val="bg1">
                    <a:lumMod val="75000"/>
                  </a:schemeClr>
                </a:solidFill>
              </a:rPr>
              <a:t> Speech Recognition</a:t>
            </a:r>
            <a:endParaRPr lang="en-US" sz="5400" b="1" dirty="0">
              <a:solidFill>
                <a:schemeClr val="bg1">
                  <a:lumMod val="75000"/>
                </a:schemeClr>
              </a:solidFill>
            </a:endParaRPr>
          </a:p>
        </p:txBody>
      </p:sp>
      <p:pic>
        <p:nvPicPr>
          <p:cNvPr id="11"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5181600"/>
            <a:ext cx="838200" cy="914400"/>
          </a:xfrm>
          <a:prstGeom prst="rect">
            <a:avLst/>
          </a:prstGeom>
        </p:spPr>
      </p:pic>
    </p:spTree>
    <p:extLst>
      <p:ext uri="{BB962C8B-B14F-4D97-AF65-F5344CB8AC3E}">
        <p14:creationId xmlns:p14="http://schemas.microsoft.com/office/powerpoint/2010/main" val="3543595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 y="0"/>
            <a:ext cx="9144000" cy="6858000"/>
          </a:xfrm>
        </p:spPr>
      </p:pic>
    </p:spTree>
    <p:extLst>
      <p:ext uri="{BB962C8B-B14F-4D97-AF65-F5344CB8AC3E}">
        <p14:creationId xmlns:p14="http://schemas.microsoft.com/office/powerpoint/2010/main" val="251004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762000"/>
            <a:ext cx="8534399" cy="5791199"/>
          </a:xfrm>
        </p:spPr>
      </p:pic>
    </p:spTree>
    <p:extLst>
      <p:ext uri="{BB962C8B-B14F-4D97-AF65-F5344CB8AC3E}">
        <p14:creationId xmlns:p14="http://schemas.microsoft.com/office/powerpoint/2010/main" val="281129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762001"/>
            <a:ext cx="8534399" cy="5867400"/>
          </a:xfrm>
        </p:spPr>
      </p:pic>
    </p:spTree>
    <p:extLst>
      <p:ext uri="{BB962C8B-B14F-4D97-AF65-F5344CB8AC3E}">
        <p14:creationId xmlns:p14="http://schemas.microsoft.com/office/powerpoint/2010/main" val="373973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610600" cy="6019800"/>
          </a:xfrm>
        </p:spPr>
      </p:pic>
    </p:spTree>
    <p:extLst>
      <p:ext uri="{BB962C8B-B14F-4D97-AF65-F5344CB8AC3E}">
        <p14:creationId xmlns:p14="http://schemas.microsoft.com/office/powerpoint/2010/main" val="366479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0"/>
            <a:ext cx="8686799" cy="5943599"/>
          </a:xfrm>
        </p:spPr>
      </p:pic>
    </p:spTree>
    <p:extLst>
      <p:ext uri="{BB962C8B-B14F-4D97-AF65-F5344CB8AC3E}">
        <p14:creationId xmlns:p14="http://schemas.microsoft.com/office/powerpoint/2010/main" val="358261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800" b="1" dirty="0" smtClean="0"/>
              <a:t>Introduction</a:t>
            </a:r>
            <a:endParaRPr lang="en-US" sz="8800" b="1" dirty="0"/>
          </a:p>
        </p:txBody>
      </p:sp>
      <p:sp>
        <p:nvSpPr>
          <p:cNvPr id="3" name="Content Placeholder 2"/>
          <p:cNvSpPr>
            <a:spLocks noGrp="1"/>
          </p:cNvSpPr>
          <p:nvPr>
            <p:ph idx="1"/>
          </p:nvPr>
        </p:nvSpPr>
        <p:spPr/>
        <p:txBody>
          <a:bodyPr/>
          <a:lstStyle/>
          <a:p>
            <a:endParaRPr lang="en-US" sz="4000" b="1" dirty="0" smtClean="0"/>
          </a:p>
          <a:p>
            <a:r>
              <a:rPr lang="en-US" sz="4000" b="1" dirty="0" smtClean="0"/>
              <a:t>What is the Speech Recognition?</a:t>
            </a:r>
          </a:p>
          <a:p>
            <a:pPr lvl="1"/>
            <a:endParaRPr lang="en-US" sz="2800" dirty="0" smtClean="0"/>
          </a:p>
          <a:p>
            <a:pPr lvl="1"/>
            <a:endParaRPr lang="en-US" sz="2800" dirty="0"/>
          </a:p>
          <a:p>
            <a:pPr lvl="1"/>
            <a:r>
              <a:rPr lang="en-US" sz="2800" dirty="0" smtClean="0"/>
              <a:t>Speech Recognition which means  understanding voice by  the computer ,Systems and performing  any required task .</a:t>
            </a:r>
            <a:r>
              <a:rPr lang="en-US" sz="2800" b="1" dirty="0" smtClean="0"/>
              <a:t> </a:t>
            </a:r>
          </a:p>
        </p:txBody>
      </p:sp>
    </p:spTree>
    <p:extLst>
      <p:ext uri="{BB962C8B-B14F-4D97-AF65-F5344CB8AC3E}">
        <p14:creationId xmlns:p14="http://schemas.microsoft.com/office/powerpoint/2010/main" val="4218969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Where  can it be used?</a:t>
            </a:r>
            <a:endParaRPr lang="en-US" b="1" dirty="0"/>
          </a:p>
        </p:txBody>
      </p:sp>
      <p:sp>
        <p:nvSpPr>
          <p:cNvPr id="3" name="Content Placeholder 2"/>
          <p:cNvSpPr>
            <a:spLocks noGrp="1"/>
          </p:cNvSpPr>
          <p:nvPr>
            <p:ph idx="1"/>
          </p:nvPr>
        </p:nvSpPr>
        <p:spPr/>
        <p:txBody>
          <a:bodyPr/>
          <a:lstStyle/>
          <a:p>
            <a:endParaRPr lang="en-US" dirty="0" smtClean="0"/>
          </a:p>
          <a:p>
            <a:r>
              <a:rPr lang="en-US" dirty="0" smtClean="0"/>
              <a:t>System control/navigation e.g. GPS-connected digital maps: ” How  far  is it  to the  motorway  junction?”</a:t>
            </a:r>
          </a:p>
          <a:p>
            <a:endParaRPr lang="en-US" dirty="0" smtClean="0"/>
          </a:p>
          <a:p>
            <a:r>
              <a:rPr lang="en-US" dirty="0" smtClean="0"/>
              <a:t>Voice dialing</a:t>
            </a:r>
            <a:r>
              <a:rPr lang="en-US" dirty="0"/>
              <a:t>,</a:t>
            </a:r>
            <a:r>
              <a:rPr lang="en-US" dirty="0" smtClean="0"/>
              <a:t> Hands-free use of  mobile  in car  e.g. “Dial Office”</a:t>
            </a:r>
          </a:p>
        </p:txBody>
      </p:sp>
    </p:spTree>
    <p:extLst>
      <p:ext uri="{BB962C8B-B14F-4D97-AF65-F5344CB8AC3E}">
        <p14:creationId xmlns:p14="http://schemas.microsoft.com/office/powerpoint/2010/main" val="402763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Recognition Works?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201"/>
            <a:ext cx="9144000" cy="4876800"/>
          </a:xfrm>
        </p:spPr>
      </p:pic>
    </p:spTree>
    <p:extLst>
      <p:ext uri="{BB962C8B-B14F-4D97-AF65-F5344CB8AC3E}">
        <p14:creationId xmlns:p14="http://schemas.microsoft.com/office/powerpoint/2010/main" val="728192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Acoustic Model</a:t>
            </a:r>
            <a:endParaRPr lang="en-US" b="1"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An acoustic model is created by  taking audio recording of speech, and their text transcriptions, and using software to create statistical representations of the sounds that make up each word. It is used by  a speech recognition engine to recognize speech.</a:t>
            </a:r>
            <a:endParaRPr lang="en-US" dirty="0"/>
          </a:p>
        </p:txBody>
      </p:sp>
    </p:spTree>
    <p:extLst>
      <p:ext uri="{BB962C8B-B14F-4D97-AF65-F5344CB8AC3E}">
        <p14:creationId xmlns:p14="http://schemas.microsoft.com/office/powerpoint/2010/main" val="122376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Language Model</a:t>
            </a:r>
            <a:endParaRPr lang="en-US" b="1" dirty="0"/>
          </a:p>
        </p:txBody>
      </p:sp>
      <p:sp>
        <p:nvSpPr>
          <p:cNvPr id="3" name="Content Placeholder 2"/>
          <p:cNvSpPr>
            <a:spLocks noGrp="1"/>
          </p:cNvSpPr>
          <p:nvPr>
            <p:ph idx="1"/>
          </p:nvPr>
        </p:nvSpPr>
        <p:spPr/>
        <p:txBody>
          <a:bodyPr/>
          <a:lstStyle/>
          <a:p>
            <a:endParaRPr lang="en-US" dirty="0" smtClean="0"/>
          </a:p>
          <a:p>
            <a:endParaRPr lang="en-US"/>
          </a:p>
          <a:p>
            <a:r>
              <a:rPr lang="en-US" smtClean="0"/>
              <a:t>Language </a:t>
            </a:r>
            <a:r>
              <a:rPr lang="en-US" dirty="0" smtClean="0"/>
              <a:t>model is used  in many natural language processing applications such as Speech Recognition tries to capture the properties of a language , and  to predict  the next  word in </a:t>
            </a:r>
            <a:r>
              <a:rPr lang="en-US" smtClean="0"/>
              <a:t>speech sequence.</a:t>
            </a:r>
            <a:endParaRPr lang="en-US"/>
          </a:p>
        </p:txBody>
      </p:sp>
    </p:spTree>
    <p:extLst>
      <p:ext uri="{BB962C8B-B14F-4D97-AF65-F5344CB8AC3E}">
        <p14:creationId xmlns:p14="http://schemas.microsoft.com/office/powerpoint/2010/main" val="2993237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Types Of Voice Recognition</a:t>
            </a:r>
            <a:endParaRPr lang="en-US" b="1" dirty="0"/>
          </a:p>
        </p:txBody>
      </p:sp>
      <p:sp>
        <p:nvSpPr>
          <p:cNvPr id="3" name="Content Placeholder 2"/>
          <p:cNvSpPr>
            <a:spLocks noGrp="1"/>
          </p:cNvSpPr>
          <p:nvPr>
            <p:ph idx="1"/>
          </p:nvPr>
        </p:nvSpPr>
        <p:spPr/>
        <p:txBody>
          <a:bodyPr/>
          <a:lstStyle/>
          <a:p>
            <a:endParaRPr lang="en-US" sz="3200" dirty="0" smtClean="0"/>
          </a:p>
          <a:p>
            <a:r>
              <a:rPr lang="en-US" sz="3200" dirty="0" smtClean="0"/>
              <a:t>Two types of speech recognition.</a:t>
            </a:r>
          </a:p>
          <a:p>
            <a:pPr lvl="1"/>
            <a:endParaRPr lang="en-US" u="sng" dirty="0" smtClean="0"/>
          </a:p>
          <a:p>
            <a:pPr lvl="1"/>
            <a:r>
              <a:rPr lang="en-US" u="sng" dirty="0" smtClean="0"/>
              <a:t>Speaker-Dependent</a:t>
            </a:r>
            <a:r>
              <a:rPr lang="en-US" dirty="0" smtClean="0"/>
              <a:t>:</a:t>
            </a:r>
          </a:p>
          <a:p>
            <a:pPr lvl="2"/>
            <a:r>
              <a:rPr lang="en-US" dirty="0" smtClean="0"/>
              <a:t>Is commonly used for dictation software.</a:t>
            </a:r>
          </a:p>
          <a:p>
            <a:pPr lvl="1"/>
            <a:endParaRPr lang="en-US" u="sng" dirty="0" smtClean="0"/>
          </a:p>
          <a:p>
            <a:pPr lvl="1"/>
            <a:r>
              <a:rPr lang="en-US" u="sng" dirty="0" smtClean="0"/>
              <a:t>Speaker-Dependent</a:t>
            </a:r>
            <a:r>
              <a:rPr lang="en-US" dirty="0" smtClean="0"/>
              <a:t>:</a:t>
            </a:r>
          </a:p>
          <a:p>
            <a:pPr lvl="2"/>
            <a:r>
              <a:rPr lang="en-US" dirty="0" smtClean="0"/>
              <a:t>Is more commonly found in telephone applications.</a:t>
            </a:r>
          </a:p>
          <a:p>
            <a:pPr lvl="1"/>
            <a:endParaRPr lang="en-US" dirty="0"/>
          </a:p>
        </p:txBody>
      </p:sp>
    </p:spTree>
    <p:extLst>
      <p:ext uri="{BB962C8B-B14F-4D97-AF65-F5344CB8AC3E}">
        <p14:creationId xmlns:p14="http://schemas.microsoft.com/office/powerpoint/2010/main" val="3108035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Speaker-Dependent</a:t>
            </a:r>
            <a:endParaRPr lang="en-US" b="1" dirty="0"/>
          </a:p>
        </p:txBody>
      </p:sp>
      <p:sp>
        <p:nvSpPr>
          <p:cNvPr id="3" name="Content Placeholder 2"/>
          <p:cNvSpPr>
            <a:spLocks noGrp="1"/>
          </p:cNvSpPr>
          <p:nvPr>
            <p:ph idx="1"/>
          </p:nvPr>
        </p:nvSpPr>
        <p:spPr/>
        <p:txBody>
          <a:bodyPr/>
          <a:lstStyle/>
          <a:p>
            <a:endParaRPr lang="en-US" dirty="0" smtClean="0"/>
          </a:p>
          <a:p>
            <a:r>
              <a:rPr lang="en-US" dirty="0" smtClean="0"/>
              <a:t>Speaker-dependent software works by learning  the unique characteristic of a single person’s voice, in a way  similar to voice recognition.</a:t>
            </a:r>
          </a:p>
          <a:p>
            <a:endParaRPr lang="en-US" dirty="0" smtClean="0"/>
          </a:p>
          <a:p>
            <a:r>
              <a:rPr lang="en-US" dirty="0" smtClean="0"/>
              <a:t>New users must first “train” the software by speaking to it, so the computer can analyze how the person talks.</a:t>
            </a:r>
            <a:endParaRPr lang="en-US" dirty="0"/>
          </a:p>
        </p:txBody>
      </p:sp>
    </p:spTree>
    <p:extLst>
      <p:ext uri="{BB962C8B-B14F-4D97-AF65-F5344CB8AC3E}">
        <p14:creationId xmlns:p14="http://schemas.microsoft.com/office/powerpoint/2010/main" val="329119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Speaker-Independent</a:t>
            </a:r>
            <a:endParaRPr lang="en-US" b="1" dirty="0"/>
          </a:p>
        </p:txBody>
      </p:sp>
      <p:sp>
        <p:nvSpPr>
          <p:cNvPr id="3" name="Content Placeholder 2"/>
          <p:cNvSpPr>
            <a:spLocks noGrp="1"/>
          </p:cNvSpPr>
          <p:nvPr>
            <p:ph idx="1"/>
          </p:nvPr>
        </p:nvSpPr>
        <p:spPr/>
        <p:txBody>
          <a:bodyPr/>
          <a:lstStyle/>
          <a:p>
            <a:endParaRPr lang="en-US" dirty="0" smtClean="0"/>
          </a:p>
          <a:p>
            <a:r>
              <a:rPr lang="en-US" dirty="0" smtClean="0"/>
              <a:t>Speaker-independent software is designed to recognize anyone’s voice, so no training  is involved.</a:t>
            </a:r>
          </a:p>
          <a:p>
            <a:endParaRPr lang="en-US" dirty="0" smtClean="0"/>
          </a:p>
          <a:p>
            <a:endParaRPr lang="en-US" dirty="0"/>
          </a:p>
          <a:p>
            <a:r>
              <a:rPr lang="en-US" dirty="0" smtClean="0"/>
              <a:t>By using a smaller list of recognized words, the speech  engine is more likely to correctly recognize what a speaker said.</a:t>
            </a:r>
            <a:endParaRPr lang="en-US" dirty="0"/>
          </a:p>
        </p:txBody>
      </p:sp>
    </p:spTree>
    <p:extLst>
      <p:ext uri="{BB962C8B-B14F-4D97-AF65-F5344CB8AC3E}">
        <p14:creationId xmlns:p14="http://schemas.microsoft.com/office/powerpoint/2010/main" val="1701361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207</TotalTime>
  <Words>269</Words>
  <Application>Microsoft Office PowerPoint</Application>
  <PresentationFormat>On-screen Show (4:3)</PresentationFormat>
  <Paragraphs>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Artificial  Intelligence in</vt:lpstr>
      <vt:lpstr>Introduction</vt:lpstr>
      <vt:lpstr>Where  can it be used?</vt:lpstr>
      <vt:lpstr>Recognition Works?</vt:lpstr>
      <vt:lpstr>Acoustic Model</vt:lpstr>
      <vt:lpstr>Language Model</vt:lpstr>
      <vt:lpstr>Types Of Voice Recognition</vt:lpstr>
      <vt:lpstr>Speaker-Dependent</vt:lpstr>
      <vt:lpstr>Speaker-Independent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dc:creator>
  <cp:lastModifiedBy>Subhash</cp:lastModifiedBy>
  <cp:revision>23</cp:revision>
  <dcterms:created xsi:type="dcterms:W3CDTF">2019-12-01T06:23:36Z</dcterms:created>
  <dcterms:modified xsi:type="dcterms:W3CDTF">2019-12-01T13:41:03Z</dcterms:modified>
</cp:coreProperties>
</file>