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1" r:id="rId7"/>
    <p:sldId id="262" r:id="rId8"/>
    <p:sldId id="263" r:id="rId9"/>
    <p:sldId id="273"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sh" userId="29d7408cde46d1c1" providerId="LiveId" clId="{F002A7A0-8EF1-4C97-8A53-FCA210A89D5A}"/>
    <pc:docChg chg="undo redo custSel addSld delSld modSld">
      <pc:chgData name="subhash" userId="29d7408cde46d1c1" providerId="LiveId" clId="{F002A7A0-8EF1-4C97-8A53-FCA210A89D5A}" dt="2023-08-03T07:48:49.979" v="893" actId="207"/>
      <pc:docMkLst>
        <pc:docMk/>
      </pc:docMkLst>
      <pc:sldChg chg="modSp mod">
        <pc:chgData name="subhash" userId="29d7408cde46d1c1" providerId="LiveId" clId="{F002A7A0-8EF1-4C97-8A53-FCA210A89D5A}" dt="2023-08-03T07:04:46.098" v="19" actId="20577"/>
        <pc:sldMkLst>
          <pc:docMk/>
          <pc:sldMk cId="618900904" sldId="256"/>
        </pc:sldMkLst>
        <pc:spChg chg="mod">
          <ac:chgData name="subhash" userId="29d7408cde46d1c1" providerId="LiveId" clId="{F002A7A0-8EF1-4C97-8A53-FCA210A89D5A}" dt="2023-08-03T07:04:46.098" v="19" actId="20577"/>
          <ac:spMkLst>
            <pc:docMk/>
            <pc:sldMk cId="618900904" sldId="256"/>
            <ac:spMk id="2" creationId="{4DE827D2-2A4F-3276-7BAF-C96E1880E149}"/>
          </ac:spMkLst>
        </pc:spChg>
        <pc:spChg chg="mod">
          <ac:chgData name="subhash" userId="29d7408cde46d1c1" providerId="LiveId" clId="{F002A7A0-8EF1-4C97-8A53-FCA210A89D5A}" dt="2023-08-03T07:04:01.402" v="0" actId="20577"/>
          <ac:spMkLst>
            <pc:docMk/>
            <pc:sldMk cId="618900904" sldId="256"/>
            <ac:spMk id="3" creationId="{277DAC1D-4A62-A0E4-9432-FE1D25AE307A}"/>
          </ac:spMkLst>
        </pc:spChg>
      </pc:sldChg>
      <pc:sldChg chg="modSp mod">
        <pc:chgData name="subhash" userId="29d7408cde46d1c1" providerId="LiveId" clId="{F002A7A0-8EF1-4C97-8A53-FCA210A89D5A}" dt="2023-08-03T07:12:59.741" v="116" actId="255"/>
        <pc:sldMkLst>
          <pc:docMk/>
          <pc:sldMk cId="706644023" sldId="257"/>
        </pc:sldMkLst>
        <pc:spChg chg="mod">
          <ac:chgData name="subhash" userId="29d7408cde46d1c1" providerId="LiveId" clId="{F002A7A0-8EF1-4C97-8A53-FCA210A89D5A}" dt="2023-08-03T07:12:59.741" v="116" actId="255"/>
          <ac:spMkLst>
            <pc:docMk/>
            <pc:sldMk cId="706644023" sldId="257"/>
            <ac:spMk id="2" creationId="{0C210818-BAEB-7825-5F4D-D627BFB8883A}"/>
          </ac:spMkLst>
        </pc:spChg>
        <pc:spChg chg="mod">
          <ac:chgData name="subhash" userId="29d7408cde46d1c1" providerId="LiveId" clId="{F002A7A0-8EF1-4C97-8A53-FCA210A89D5A}" dt="2023-08-03T07:11:17.091" v="88" actId="207"/>
          <ac:spMkLst>
            <pc:docMk/>
            <pc:sldMk cId="706644023" sldId="257"/>
            <ac:spMk id="3" creationId="{0AF9D002-9A67-CC9D-0FA2-38A2D544742B}"/>
          </ac:spMkLst>
        </pc:spChg>
      </pc:sldChg>
      <pc:sldChg chg="modSp mod">
        <pc:chgData name="subhash" userId="29d7408cde46d1c1" providerId="LiveId" clId="{F002A7A0-8EF1-4C97-8A53-FCA210A89D5A}" dt="2023-08-03T07:28:21.132" v="123" actId="255"/>
        <pc:sldMkLst>
          <pc:docMk/>
          <pc:sldMk cId="372988791" sldId="258"/>
        </pc:sldMkLst>
        <pc:spChg chg="mod">
          <ac:chgData name="subhash" userId="29d7408cde46d1c1" providerId="LiveId" clId="{F002A7A0-8EF1-4C97-8A53-FCA210A89D5A}" dt="2023-08-03T07:11:48.864" v="114"/>
          <ac:spMkLst>
            <pc:docMk/>
            <pc:sldMk cId="372988791" sldId="258"/>
            <ac:spMk id="2" creationId="{DD7F0B6C-050F-A4AC-80A7-5D68D2BED1F6}"/>
          </ac:spMkLst>
        </pc:spChg>
        <pc:spChg chg="mod">
          <ac:chgData name="subhash" userId="29d7408cde46d1c1" providerId="LiveId" clId="{F002A7A0-8EF1-4C97-8A53-FCA210A89D5A}" dt="2023-08-03T07:28:21.132" v="123" actId="255"/>
          <ac:spMkLst>
            <pc:docMk/>
            <pc:sldMk cId="372988791" sldId="258"/>
            <ac:spMk id="3" creationId="{D1281355-8329-05BC-57BC-0DD9E0AAA68B}"/>
          </ac:spMkLst>
        </pc:spChg>
      </pc:sldChg>
      <pc:sldChg chg="modSp mod">
        <pc:chgData name="subhash" userId="29d7408cde46d1c1" providerId="LiveId" clId="{F002A7A0-8EF1-4C97-8A53-FCA210A89D5A}" dt="2023-08-03T07:41:45.328" v="819" actId="27636"/>
        <pc:sldMkLst>
          <pc:docMk/>
          <pc:sldMk cId="1889714744" sldId="259"/>
        </pc:sldMkLst>
        <pc:spChg chg="mod">
          <ac:chgData name="subhash" userId="29d7408cde46d1c1" providerId="LiveId" clId="{F002A7A0-8EF1-4C97-8A53-FCA210A89D5A}" dt="2023-08-03T07:29:00.096" v="143" actId="20577"/>
          <ac:spMkLst>
            <pc:docMk/>
            <pc:sldMk cId="1889714744" sldId="259"/>
            <ac:spMk id="2" creationId="{8FD837CE-C2F8-7420-11B2-27AEF341A5E5}"/>
          </ac:spMkLst>
        </pc:spChg>
        <pc:spChg chg="mod">
          <ac:chgData name="subhash" userId="29d7408cde46d1c1" providerId="LiveId" clId="{F002A7A0-8EF1-4C97-8A53-FCA210A89D5A}" dt="2023-08-03T07:41:45.328" v="819" actId="27636"/>
          <ac:spMkLst>
            <pc:docMk/>
            <pc:sldMk cId="1889714744" sldId="259"/>
            <ac:spMk id="3" creationId="{3AC52F90-A454-5A5E-F641-98B3013ED8AF}"/>
          </ac:spMkLst>
        </pc:spChg>
      </pc:sldChg>
      <pc:sldChg chg="modSp mod">
        <pc:chgData name="subhash" userId="29d7408cde46d1c1" providerId="LiveId" clId="{F002A7A0-8EF1-4C97-8A53-FCA210A89D5A}" dt="2023-08-03T07:32:41.619" v="212" actId="207"/>
        <pc:sldMkLst>
          <pc:docMk/>
          <pc:sldMk cId="3416665844" sldId="261"/>
        </pc:sldMkLst>
        <pc:spChg chg="mod">
          <ac:chgData name="subhash" userId="29d7408cde46d1c1" providerId="LiveId" clId="{F002A7A0-8EF1-4C97-8A53-FCA210A89D5A}" dt="2023-08-03T07:31:27.718" v="201" actId="313"/>
          <ac:spMkLst>
            <pc:docMk/>
            <pc:sldMk cId="3416665844" sldId="261"/>
            <ac:spMk id="2" creationId="{D4F88A9D-E855-F633-8C7E-47C4643B3905}"/>
          </ac:spMkLst>
        </pc:spChg>
        <pc:spChg chg="mod">
          <ac:chgData name="subhash" userId="29d7408cde46d1c1" providerId="LiveId" clId="{F002A7A0-8EF1-4C97-8A53-FCA210A89D5A}" dt="2023-08-03T07:32:41.619" v="212" actId="207"/>
          <ac:spMkLst>
            <pc:docMk/>
            <pc:sldMk cId="3416665844" sldId="261"/>
            <ac:spMk id="3" creationId="{E8764D1E-D575-D1FE-01E6-A40243876DC5}"/>
          </ac:spMkLst>
        </pc:spChg>
      </pc:sldChg>
      <pc:sldChg chg="modSp mod">
        <pc:chgData name="subhash" userId="29d7408cde46d1c1" providerId="LiveId" clId="{F002A7A0-8EF1-4C97-8A53-FCA210A89D5A}" dt="2023-08-03T07:41:18.318" v="813" actId="207"/>
        <pc:sldMkLst>
          <pc:docMk/>
          <pc:sldMk cId="3056455903" sldId="262"/>
        </pc:sldMkLst>
        <pc:spChg chg="mod">
          <ac:chgData name="subhash" userId="29d7408cde46d1c1" providerId="LiveId" clId="{F002A7A0-8EF1-4C97-8A53-FCA210A89D5A}" dt="2023-08-03T07:33:07.993" v="221" actId="255"/>
          <ac:spMkLst>
            <pc:docMk/>
            <pc:sldMk cId="3056455903" sldId="262"/>
            <ac:spMk id="2" creationId="{D9406661-FC4D-1B90-0978-F0140480AD06}"/>
          </ac:spMkLst>
        </pc:spChg>
        <pc:spChg chg="mod">
          <ac:chgData name="subhash" userId="29d7408cde46d1c1" providerId="LiveId" clId="{F002A7A0-8EF1-4C97-8A53-FCA210A89D5A}" dt="2023-08-03T07:41:18.318" v="813" actId="207"/>
          <ac:spMkLst>
            <pc:docMk/>
            <pc:sldMk cId="3056455903" sldId="262"/>
            <ac:spMk id="3" creationId="{D3512CBC-4A2B-E726-5AE3-4DAF4C6BC058}"/>
          </ac:spMkLst>
        </pc:spChg>
      </pc:sldChg>
      <pc:sldChg chg="modSp mod">
        <pc:chgData name="subhash" userId="29d7408cde46d1c1" providerId="LiveId" clId="{F002A7A0-8EF1-4C97-8A53-FCA210A89D5A}" dt="2023-08-03T07:41:10.267" v="812" actId="15"/>
        <pc:sldMkLst>
          <pc:docMk/>
          <pc:sldMk cId="1905211903" sldId="263"/>
        </pc:sldMkLst>
        <pc:spChg chg="mod">
          <ac:chgData name="subhash" userId="29d7408cde46d1c1" providerId="LiveId" clId="{F002A7A0-8EF1-4C97-8A53-FCA210A89D5A}" dt="2023-08-03T07:40:11.943" v="805" actId="255"/>
          <ac:spMkLst>
            <pc:docMk/>
            <pc:sldMk cId="1905211903" sldId="263"/>
            <ac:spMk id="2" creationId="{2A0C0F61-E198-E345-E6C4-A94B3E3D7F32}"/>
          </ac:spMkLst>
        </pc:spChg>
        <pc:spChg chg="mod">
          <ac:chgData name="subhash" userId="29d7408cde46d1c1" providerId="LiveId" clId="{F002A7A0-8EF1-4C97-8A53-FCA210A89D5A}" dt="2023-08-03T07:41:10.267" v="812" actId="15"/>
          <ac:spMkLst>
            <pc:docMk/>
            <pc:sldMk cId="1905211903" sldId="263"/>
            <ac:spMk id="3" creationId="{D5ED65E8-F3A2-4E43-C6BC-E0E9DA5C226D}"/>
          </ac:spMkLst>
        </pc:spChg>
      </pc:sldChg>
      <pc:sldChg chg="modSp add mod">
        <pc:chgData name="subhash" userId="29d7408cde46d1c1" providerId="LiveId" clId="{F002A7A0-8EF1-4C97-8A53-FCA210A89D5A}" dt="2023-08-03T07:48:49.979" v="893" actId="207"/>
        <pc:sldMkLst>
          <pc:docMk/>
          <pc:sldMk cId="1431473194" sldId="264"/>
        </pc:sldMkLst>
        <pc:spChg chg="mod">
          <ac:chgData name="subhash" userId="29d7408cde46d1c1" providerId="LiveId" clId="{F002A7A0-8EF1-4C97-8A53-FCA210A89D5A}" dt="2023-08-03T07:48:49.979" v="893" actId="207"/>
          <ac:spMkLst>
            <pc:docMk/>
            <pc:sldMk cId="1431473194" sldId="264"/>
            <ac:spMk id="3" creationId="{970AEE5D-A104-8021-2F49-D26F6A6C2AB1}"/>
          </ac:spMkLst>
        </pc:spChg>
      </pc:sldChg>
      <pc:sldChg chg="addSp delSp modSp del mod chgLayout">
        <pc:chgData name="subhash" userId="29d7408cde46d1c1" providerId="LiveId" clId="{F002A7A0-8EF1-4C97-8A53-FCA210A89D5A}" dt="2023-08-03T07:40:38.377" v="808" actId="2696"/>
        <pc:sldMkLst>
          <pc:docMk/>
          <pc:sldMk cId="2274205267" sldId="264"/>
        </pc:sldMkLst>
        <pc:spChg chg="mod ord">
          <ac:chgData name="subhash" userId="29d7408cde46d1c1" providerId="LiveId" clId="{F002A7A0-8EF1-4C97-8A53-FCA210A89D5A}" dt="2023-08-03T07:40:32.137" v="807" actId="6264"/>
          <ac:spMkLst>
            <pc:docMk/>
            <pc:sldMk cId="2274205267" sldId="264"/>
            <ac:spMk id="2" creationId="{BADE9378-7E93-9186-79F3-C35DE1FE46E9}"/>
          </ac:spMkLst>
        </pc:spChg>
        <pc:spChg chg="mod ord">
          <ac:chgData name="subhash" userId="29d7408cde46d1c1" providerId="LiveId" clId="{F002A7A0-8EF1-4C97-8A53-FCA210A89D5A}" dt="2023-08-03T07:40:32.137" v="807" actId="6264"/>
          <ac:spMkLst>
            <pc:docMk/>
            <pc:sldMk cId="2274205267" sldId="264"/>
            <ac:spMk id="3" creationId="{970AEE5D-A104-8021-2F49-D26F6A6C2AB1}"/>
          </ac:spMkLst>
        </pc:spChg>
        <pc:spChg chg="add del mod">
          <ac:chgData name="subhash" userId="29d7408cde46d1c1" providerId="LiveId" clId="{F002A7A0-8EF1-4C97-8A53-FCA210A89D5A}" dt="2023-08-03T07:40:32.137" v="807" actId="6264"/>
          <ac:spMkLst>
            <pc:docMk/>
            <pc:sldMk cId="2274205267" sldId="264"/>
            <ac:spMk id="4" creationId="{97D4F5D3-807B-71CA-22A4-085F88153CA5}"/>
          </ac:spMkLst>
        </pc:spChg>
        <pc:spChg chg="add del mod">
          <ac:chgData name="subhash" userId="29d7408cde46d1c1" providerId="LiveId" clId="{F002A7A0-8EF1-4C97-8A53-FCA210A89D5A}" dt="2023-08-03T07:40:32.137" v="807" actId="6264"/>
          <ac:spMkLst>
            <pc:docMk/>
            <pc:sldMk cId="2274205267" sldId="264"/>
            <ac:spMk id="5" creationId="{84AFC1C8-9B6D-F336-906A-5D638E864E65}"/>
          </ac:spMkLst>
        </pc:spChg>
      </pc:sldChg>
      <pc:sldChg chg="del">
        <pc:chgData name="subhash" userId="29d7408cde46d1c1" providerId="LiveId" clId="{F002A7A0-8EF1-4C97-8A53-FCA210A89D5A}" dt="2023-08-03T07:41:54.642" v="820" actId="47"/>
        <pc:sldMkLst>
          <pc:docMk/>
          <pc:sldMk cId="1529859262" sldId="265"/>
        </pc:sldMkLst>
      </pc:sldChg>
      <pc:sldChg chg="del">
        <pc:chgData name="subhash" userId="29d7408cde46d1c1" providerId="LiveId" clId="{F002A7A0-8EF1-4C97-8A53-FCA210A89D5A}" dt="2023-08-03T07:42:25.955" v="821" actId="47"/>
        <pc:sldMkLst>
          <pc:docMk/>
          <pc:sldMk cId="4001251370" sldId="266"/>
        </pc:sldMkLst>
      </pc:sldChg>
      <pc:sldChg chg="del">
        <pc:chgData name="subhash" userId="29d7408cde46d1c1" providerId="LiveId" clId="{F002A7A0-8EF1-4C97-8A53-FCA210A89D5A}" dt="2023-08-03T07:42:26.898" v="822" actId="47"/>
        <pc:sldMkLst>
          <pc:docMk/>
          <pc:sldMk cId="834368155" sldId="267"/>
        </pc:sldMkLst>
      </pc:sldChg>
      <pc:sldChg chg="del">
        <pc:chgData name="subhash" userId="29d7408cde46d1c1" providerId="LiveId" clId="{F002A7A0-8EF1-4C97-8A53-FCA210A89D5A}" dt="2023-08-03T07:42:27.496" v="823" actId="47"/>
        <pc:sldMkLst>
          <pc:docMk/>
          <pc:sldMk cId="1656200649" sldId="268"/>
        </pc:sldMkLst>
      </pc:sldChg>
      <pc:sldChg chg="del">
        <pc:chgData name="subhash" userId="29d7408cde46d1c1" providerId="LiveId" clId="{F002A7A0-8EF1-4C97-8A53-FCA210A89D5A}" dt="2023-08-03T07:42:28.610" v="824" actId="47"/>
        <pc:sldMkLst>
          <pc:docMk/>
          <pc:sldMk cId="2066797835" sldId="270"/>
        </pc:sldMkLst>
      </pc:sldChg>
      <pc:sldChg chg="del">
        <pc:chgData name="subhash" userId="29d7408cde46d1c1" providerId="LiveId" clId="{F002A7A0-8EF1-4C97-8A53-FCA210A89D5A}" dt="2023-08-03T07:42:29.553" v="825" actId="47"/>
        <pc:sldMkLst>
          <pc:docMk/>
          <pc:sldMk cId="3839911398" sldId="271"/>
        </pc:sldMkLst>
      </pc:sldChg>
      <pc:sldChg chg="modSp new mod">
        <pc:chgData name="subhash" userId="29d7408cde46d1c1" providerId="LiveId" clId="{F002A7A0-8EF1-4C97-8A53-FCA210A89D5A}" dt="2023-08-03T07:48:14.833" v="892" actId="5793"/>
        <pc:sldMkLst>
          <pc:docMk/>
          <pc:sldMk cId="725316867" sldId="273"/>
        </pc:sldMkLst>
        <pc:spChg chg="mod">
          <ac:chgData name="subhash" userId="29d7408cde46d1c1" providerId="LiveId" clId="{F002A7A0-8EF1-4C97-8A53-FCA210A89D5A}" dt="2023-08-03T07:42:41.295" v="836" actId="20577"/>
          <ac:spMkLst>
            <pc:docMk/>
            <pc:sldMk cId="725316867" sldId="273"/>
            <ac:spMk id="2" creationId="{16255C83-7097-9318-3728-08A4600FBC9B}"/>
          </ac:spMkLst>
        </pc:spChg>
        <pc:spChg chg="mod">
          <ac:chgData name="subhash" userId="29d7408cde46d1c1" providerId="LiveId" clId="{F002A7A0-8EF1-4C97-8A53-FCA210A89D5A}" dt="2023-08-03T07:48:14.833" v="892" actId="5793"/>
          <ac:spMkLst>
            <pc:docMk/>
            <pc:sldMk cId="725316867" sldId="273"/>
            <ac:spMk id="3" creationId="{C575619A-3F47-C568-CA7F-719E794C2358}"/>
          </ac:spMkLst>
        </pc:spChg>
      </pc:sldChg>
    </pc:docChg>
  </pc:docChgLst>
  <pc:docChgLst>
    <pc:chgData name="subhash" userId="29d7408cde46d1c1" providerId="LiveId" clId="{9F13CFF5-AF53-409E-BC78-EA36DA99DD62}"/>
    <pc:docChg chg="modSld">
      <pc:chgData name="subhash" userId="29d7408cde46d1c1" providerId="LiveId" clId="{9F13CFF5-AF53-409E-BC78-EA36DA99DD62}" dt="2023-06-29T08:02:33.931" v="15" actId="2711"/>
      <pc:docMkLst>
        <pc:docMk/>
      </pc:docMkLst>
      <pc:sldChg chg="modSp mod">
        <pc:chgData name="subhash" userId="29d7408cde46d1c1" providerId="LiveId" clId="{9F13CFF5-AF53-409E-BC78-EA36DA99DD62}" dt="2023-06-29T08:02:33.931" v="15" actId="2711"/>
        <pc:sldMkLst>
          <pc:docMk/>
          <pc:sldMk cId="1889714744" sldId="259"/>
        </pc:sldMkLst>
        <pc:spChg chg="mod">
          <ac:chgData name="subhash" userId="29d7408cde46d1c1" providerId="LiveId" clId="{9F13CFF5-AF53-409E-BC78-EA36DA99DD62}" dt="2023-06-29T08:02:33.931" v="15" actId="2711"/>
          <ac:spMkLst>
            <pc:docMk/>
            <pc:sldMk cId="1889714744" sldId="259"/>
            <ac:spMk id="3" creationId="{3AC52F90-A454-5A5E-F641-98B3013ED8AF}"/>
          </ac:spMkLst>
        </pc:spChg>
      </pc:sldChg>
      <pc:sldChg chg="modSp mod">
        <pc:chgData name="subhash" userId="29d7408cde46d1c1" providerId="LiveId" clId="{9F13CFF5-AF53-409E-BC78-EA36DA99DD62}" dt="2023-06-29T07:58:20.395" v="7" actId="113"/>
        <pc:sldMkLst>
          <pc:docMk/>
          <pc:sldMk cId="1656200649" sldId="268"/>
        </pc:sldMkLst>
        <pc:spChg chg="mod">
          <ac:chgData name="subhash" userId="29d7408cde46d1c1" providerId="LiveId" clId="{9F13CFF5-AF53-409E-BC78-EA36DA99DD62}" dt="2023-06-29T07:58:20.395" v="7" actId="113"/>
          <ac:spMkLst>
            <pc:docMk/>
            <pc:sldMk cId="1656200649" sldId="268"/>
            <ac:spMk id="3" creationId="{B45F9B6F-FB05-B1C9-64DD-F42C54EC4C4D}"/>
          </ac:spMkLst>
        </pc:spChg>
      </pc:sldChg>
      <pc:sldChg chg="modSp mod">
        <pc:chgData name="subhash" userId="29d7408cde46d1c1" providerId="LiveId" clId="{9F13CFF5-AF53-409E-BC78-EA36DA99DD62}" dt="2023-06-29T07:58:39.530" v="12" actId="113"/>
        <pc:sldMkLst>
          <pc:docMk/>
          <pc:sldMk cId="2066797835" sldId="270"/>
        </pc:sldMkLst>
        <pc:spChg chg="mod">
          <ac:chgData name="subhash" userId="29d7408cde46d1c1" providerId="LiveId" clId="{9F13CFF5-AF53-409E-BC78-EA36DA99DD62}" dt="2023-06-29T07:58:39.530" v="12" actId="113"/>
          <ac:spMkLst>
            <pc:docMk/>
            <pc:sldMk cId="2066797835" sldId="270"/>
            <ac:spMk id="3" creationId="{446DF4FD-E4C6-E21E-154D-7A3BA1021614}"/>
          </ac:spMkLst>
        </pc:spChg>
      </pc:sldChg>
    </pc:docChg>
  </pc:docChgLst>
  <pc:docChgLst>
    <pc:chgData name="subhash rayapureddi" userId="29d7408cde46d1c1" providerId="LiveId" clId="{D00EBAFA-A601-4D4F-8BF3-4E6E376D562E}"/>
    <pc:docChg chg="undo custSel addSld delSld modSld">
      <pc:chgData name="subhash rayapureddi" userId="29d7408cde46d1c1" providerId="LiveId" clId="{D00EBAFA-A601-4D4F-8BF3-4E6E376D562E}" dt="2023-06-14T13:25:59.030" v="1030" actId="729"/>
      <pc:docMkLst>
        <pc:docMk/>
      </pc:docMkLst>
      <pc:sldChg chg="modSp mod">
        <pc:chgData name="subhash rayapureddi" userId="29d7408cde46d1c1" providerId="LiveId" clId="{D00EBAFA-A601-4D4F-8BF3-4E6E376D562E}" dt="2023-06-14T13:07:48.070" v="987" actId="1076"/>
        <pc:sldMkLst>
          <pc:docMk/>
          <pc:sldMk cId="618900904" sldId="256"/>
        </pc:sldMkLst>
        <pc:spChg chg="mod">
          <ac:chgData name="subhash rayapureddi" userId="29d7408cde46d1c1" providerId="LiveId" clId="{D00EBAFA-A601-4D4F-8BF3-4E6E376D562E}" dt="2023-06-14T13:07:48.070" v="987" actId="1076"/>
          <ac:spMkLst>
            <pc:docMk/>
            <pc:sldMk cId="618900904" sldId="256"/>
            <ac:spMk id="2" creationId="{4DE827D2-2A4F-3276-7BAF-C96E1880E149}"/>
          </ac:spMkLst>
        </pc:spChg>
        <pc:spChg chg="mod">
          <ac:chgData name="subhash rayapureddi" userId="29d7408cde46d1c1" providerId="LiveId" clId="{D00EBAFA-A601-4D4F-8BF3-4E6E376D562E}" dt="2023-06-14T12:57:40.649" v="970" actId="313"/>
          <ac:spMkLst>
            <pc:docMk/>
            <pc:sldMk cId="618900904" sldId="256"/>
            <ac:spMk id="3" creationId="{277DAC1D-4A62-A0E4-9432-FE1D25AE307A}"/>
          </ac:spMkLst>
        </pc:spChg>
      </pc:sldChg>
      <pc:sldChg chg="mod modShow">
        <pc:chgData name="subhash rayapureddi" userId="29d7408cde46d1c1" providerId="LiveId" clId="{D00EBAFA-A601-4D4F-8BF3-4E6E376D562E}" dt="2023-06-14T13:25:57.399" v="1029" actId="729"/>
        <pc:sldMkLst>
          <pc:docMk/>
          <pc:sldMk cId="372988791" sldId="258"/>
        </pc:sldMkLst>
      </pc:sldChg>
      <pc:sldChg chg="modSp mod modShow">
        <pc:chgData name="subhash rayapureddi" userId="29d7408cde46d1c1" providerId="LiveId" clId="{D00EBAFA-A601-4D4F-8BF3-4E6E376D562E}" dt="2023-06-14T13:25:59.030" v="1030" actId="729"/>
        <pc:sldMkLst>
          <pc:docMk/>
          <pc:sldMk cId="1889714744" sldId="259"/>
        </pc:sldMkLst>
        <pc:spChg chg="mod">
          <ac:chgData name="subhash rayapureddi" userId="29d7408cde46d1c1" providerId="LiveId" clId="{D00EBAFA-A601-4D4F-8BF3-4E6E376D562E}" dt="2023-06-08T13:52:30.091" v="0" actId="1076"/>
          <ac:spMkLst>
            <pc:docMk/>
            <pc:sldMk cId="1889714744" sldId="259"/>
            <ac:spMk id="2" creationId="{8FD837CE-C2F8-7420-11B2-27AEF341A5E5}"/>
          </ac:spMkLst>
        </pc:spChg>
        <pc:spChg chg="mod">
          <ac:chgData name="subhash rayapureddi" userId="29d7408cde46d1c1" providerId="LiveId" clId="{D00EBAFA-A601-4D4F-8BF3-4E6E376D562E}" dt="2023-06-14T12:25:20.950" v="841" actId="20577"/>
          <ac:spMkLst>
            <pc:docMk/>
            <pc:sldMk cId="1889714744" sldId="259"/>
            <ac:spMk id="3" creationId="{3AC52F90-A454-5A5E-F641-98B3013ED8AF}"/>
          </ac:spMkLst>
        </pc:spChg>
      </pc:sldChg>
      <pc:sldChg chg="modSp del mod">
        <pc:chgData name="subhash rayapureddi" userId="29d7408cde46d1c1" providerId="LiveId" clId="{D00EBAFA-A601-4D4F-8BF3-4E6E376D562E}" dt="2023-06-14T12:14:33.876" v="296" actId="47"/>
        <pc:sldMkLst>
          <pc:docMk/>
          <pc:sldMk cId="589688553" sldId="260"/>
        </pc:sldMkLst>
        <pc:spChg chg="mod">
          <ac:chgData name="subhash rayapureddi" userId="29d7408cde46d1c1" providerId="LiveId" clId="{D00EBAFA-A601-4D4F-8BF3-4E6E376D562E}" dt="2023-06-14T11:55:22.996" v="23" actId="20577"/>
          <ac:spMkLst>
            <pc:docMk/>
            <pc:sldMk cId="589688553" sldId="260"/>
            <ac:spMk id="2" creationId="{AD8281B9-088B-C656-8CBB-EA28D03E6A10}"/>
          </ac:spMkLst>
        </pc:spChg>
      </pc:sldChg>
      <pc:sldChg chg="addSp delSp modSp new mod">
        <pc:chgData name="subhash rayapureddi" userId="29d7408cde46d1c1" providerId="LiveId" clId="{D00EBAFA-A601-4D4F-8BF3-4E6E376D562E}" dt="2023-06-14T12:26:00.434" v="844" actId="12"/>
        <pc:sldMkLst>
          <pc:docMk/>
          <pc:sldMk cId="3416665844" sldId="261"/>
        </pc:sldMkLst>
        <pc:spChg chg="mod">
          <ac:chgData name="subhash rayapureddi" userId="29d7408cde46d1c1" providerId="LiveId" clId="{D00EBAFA-A601-4D4F-8BF3-4E6E376D562E}" dt="2023-06-14T11:59:19.729" v="64" actId="115"/>
          <ac:spMkLst>
            <pc:docMk/>
            <pc:sldMk cId="3416665844" sldId="261"/>
            <ac:spMk id="2" creationId="{D4F88A9D-E855-F633-8C7E-47C4643B3905}"/>
          </ac:spMkLst>
        </pc:spChg>
        <pc:spChg chg="mod">
          <ac:chgData name="subhash rayapureddi" userId="29d7408cde46d1c1" providerId="LiveId" clId="{D00EBAFA-A601-4D4F-8BF3-4E6E376D562E}" dt="2023-06-14T12:26:00.434" v="844" actId="12"/>
          <ac:spMkLst>
            <pc:docMk/>
            <pc:sldMk cId="3416665844" sldId="261"/>
            <ac:spMk id="3" creationId="{E8764D1E-D575-D1FE-01E6-A40243876DC5}"/>
          </ac:spMkLst>
        </pc:spChg>
        <pc:picChg chg="add del mod">
          <ac:chgData name="subhash rayapureddi" userId="29d7408cde46d1c1" providerId="LiveId" clId="{D00EBAFA-A601-4D4F-8BF3-4E6E376D562E}" dt="2023-06-14T11:57:08.992" v="34" actId="478"/>
          <ac:picMkLst>
            <pc:docMk/>
            <pc:sldMk cId="3416665844" sldId="261"/>
            <ac:picMk id="5" creationId="{A492304E-2509-BF38-4A83-9CDD6328D61D}"/>
          </ac:picMkLst>
        </pc:picChg>
      </pc:sldChg>
      <pc:sldChg chg="modSp new mod modShow">
        <pc:chgData name="subhash rayapureddi" userId="29d7408cde46d1c1" providerId="LiveId" clId="{D00EBAFA-A601-4D4F-8BF3-4E6E376D562E}" dt="2023-06-14T13:02:59.172" v="980" actId="729"/>
        <pc:sldMkLst>
          <pc:docMk/>
          <pc:sldMk cId="3056455903" sldId="262"/>
        </pc:sldMkLst>
        <pc:spChg chg="mod">
          <ac:chgData name="subhash rayapureddi" userId="29d7408cde46d1c1" providerId="LiveId" clId="{D00EBAFA-A601-4D4F-8BF3-4E6E376D562E}" dt="2023-06-14T12:01:57.299" v="148" actId="1076"/>
          <ac:spMkLst>
            <pc:docMk/>
            <pc:sldMk cId="3056455903" sldId="262"/>
            <ac:spMk id="2" creationId="{D9406661-FC4D-1B90-0978-F0140480AD06}"/>
          </ac:spMkLst>
        </pc:spChg>
        <pc:spChg chg="mod">
          <ac:chgData name="subhash rayapureddi" userId="29d7408cde46d1c1" providerId="LiveId" clId="{D00EBAFA-A601-4D4F-8BF3-4E6E376D562E}" dt="2023-06-14T12:02:14.454" v="173" actId="20577"/>
          <ac:spMkLst>
            <pc:docMk/>
            <pc:sldMk cId="3056455903" sldId="262"/>
            <ac:spMk id="3" creationId="{D3512CBC-4A2B-E726-5AE3-4DAF4C6BC058}"/>
          </ac:spMkLst>
        </pc:spChg>
      </pc:sldChg>
      <pc:sldChg chg="modSp new mod modShow">
        <pc:chgData name="subhash rayapureddi" userId="29d7408cde46d1c1" providerId="LiveId" clId="{D00EBAFA-A601-4D4F-8BF3-4E6E376D562E}" dt="2023-06-14T13:03:01.012" v="981" actId="729"/>
        <pc:sldMkLst>
          <pc:docMk/>
          <pc:sldMk cId="1905211903" sldId="263"/>
        </pc:sldMkLst>
        <pc:spChg chg="mod">
          <ac:chgData name="subhash rayapureddi" userId="29d7408cde46d1c1" providerId="LiveId" clId="{D00EBAFA-A601-4D4F-8BF3-4E6E376D562E}" dt="2023-06-14T12:03:02.932" v="180" actId="255"/>
          <ac:spMkLst>
            <pc:docMk/>
            <pc:sldMk cId="1905211903" sldId="263"/>
            <ac:spMk id="2" creationId="{2A0C0F61-E198-E345-E6C4-A94B3E3D7F32}"/>
          </ac:spMkLst>
        </pc:spChg>
        <pc:spChg chg="mod">
          <ac:chgData name="subhash rayapureddi" userId="29d7408cde46d1c1" providerId="LiveId" clId="{D00EBAFA-A601-4D4F-8BF3-4E6E376D562E}" dt="2023-06-14T12:04:20.585" v="200" actId="255"/>
          <ac:spMkLst>
            <pc:docMk/>
            <pc:sldMk cId="1905211903" sldId="263"/>
            <ac:spMk id="3" creationId="{D5ED65E8-F3A2-4E43-C6BC-E0E9DA5C226D}"/>
          </ac:spMkLst>
        </pc:spChg>
      </pc:sldChg>
      <pc:sldChg chg="modSp new mod modShow">
        <pc:chgData name="subhash rayapureddi" userId="29d7408cde46d1c1" providerId="LiveId" clId="{D00EBAFA-A601-4D4F-8BF3-4E6E376D562E}" dt="2023-06-14T13:03:02.733" v="982" actId="729"/>
        <pc:sldMkLst>
          <pc:docMk/>
          <pc:sldMk cId="2274205267" sldId="264"/>
        </pc:sldMkLst>
        <pc:spChg chg="mod">
          <ac:chgData name="subhash rayapureddi" userId="29d7408cde46d1c1" providerId="LiveId" clId="{D00EBAFA-A601-4D4F-8BF3-4E6E376D562E}" dt="2023-06-14T12:04:54.253" v="204" actId="207"/>
          <ac:spMkLst>
            <pc:docMk/>
            <pc:sldMk cId="2274205267" sldId="264"/>
            <ac:spMk id="2" creationId="{BADE9378-7E93-9186-79F3-C35DE1FE46E9}"/>
          </ac:spMkLst>
        </pc:spChg>
        <pc:spChg chg="mod">
          <ac:chgData name="subhash rayapureddi" userId="29d7408cde46d1c1" providerId="LiveId" clId="{D00EBAFA-A601-4D4F-8BF3-4E6E376D562E}" dt="2023-06-14T12:22:27.750" v="760" actId="313"/>
          <ac:spMkLst>
            <pc:docMk/>
            <pc:sldMk cId="2274205267" sldId="264"/>
            <ac:spMk id="3" creationId="{970AEE5D-A104-8021-2F49-D26F6A6C2AB1}"/>
          </ac:spMkLst>
        </pc:spChg>
      </pc:sldChg>
      <pc:sldChg chg="modSp new mod modShow">
        <pc:chgData name="subhash rayapureddi" userId="29d7408cde46d1c1" providerId="LiveId" clId="{D00EBAFA-A601-4D4F-8BF3-4E6E376D562E}" dt="2023-06-14T13:19:38.848" v="1028" actId="14100"/>
        <pc:sldMkLst>
          <pc:docMk/>
          <pc:sldMk cId="1529859262" sldId="265"/>
        </pc:sldMkLst>
        <pc:spChg chg="mod">
          <ac:chgData name="subhash rayapureddi" userId="29d7408cde46d1c1" providerId="LiveId" clId="{D00EBAFA-A601-4D4F-8BF3-4E6E376D562E}" dt="2023-06-14T12:06:16.909" v="211" actId="207"/>
          <ac:spMkLst>
            <pc:docMk/>
            <pc:sldMk cId="1529859262" sldId="265"/>
            <ac:spMk id="2" creationId="{66A50677-23C8-F051-DF19-0239395160C4}"/>
          </ac:spMkLst>
        </pc:spChg>
        <pc:spChg chg="mod">
          <ac:chgData name="subhash rayapureddi" userId="29d7408cde46d1c1" providerId="LiveId" clId="{D00EBAFA-A601-4D4F-8BF3-4E6E376D562E}" dt="2023-06-14T13:19:38.848" v="1028" actId="14100"/>
          <ac:spMkLst>
            <pc:docMk/>
            <pc:sldMk cId="1529859262" sldId="265"/>
            <ac:spMk id="3" creationId="{DA04E659-41A8-8598-3FD2-45E98A4D75DB}"/>
          </ac:spMkLst>
        </pc:spChg>
      </pc:sldChg>
      <pc:sldChg chg="modSp new mod modShow">
        <pc:chgData name="subhash rayapureddi" userId="29d7408cde46d1c1" providerId="LiveId" clId="{D00EBAFA-A601-4D4F-8BF3-4E6E376D562E}" dt="2023-06-14T13:03:06.009" v="984" actId="729"/>
        <pc:sldMkLst>
          <pc:docMk/>
          <pc:sldMk cId="4001251370" sldId="266"/>
        </pc:sldMkLst>
        <pc:spChg chg="mod">
          <ac:chgData name="subhash rayapureddi" userId="29d7408cde46d1c1" providerId="LiveId" clId="{D00EBAFA-A601-4D4F-8BF3-4E6E376D562E}" dt="2023-06-14T12:22:36.486" v="761" actId="1076"/>
          <ac:spMkLst>
            <pc:docMk/>
            <pc:sldMk cId="4001251370" sldId="266"/>
            <ac:spMk id="2" creationId="{96C249D2-8A1F-8522-990C-F28288E2AC5E}"/>
          </ac:spMkLst>
        </pc:spChg>
        <pc:spChg chg="mod">
          <ac:chgData name="subhash rayapureddi" userId="29d7408cde46d1c1" providerId="LiveId" clId="{D00EBAFA-A601-4D4F-8BF3-4E6E376D562E}" dt="2023-06-14T12:07:58.948" v="220" actId="255"/>
          <ac:spMkLst>
            <pc:docMk/>
            <pc:sldMk cId="4001251370" sldId="266"/>
            <ac:spMk id="3" creationId="{BFCAB85D-9866-3E01-9957-35405B180F5D}"/>
          </ac:spMkLst>
        </pc:spChg>
      </pc:sldChg>
      <pc:sldChg chg="modSp new mod">
        <pc:chgData name="subhash rayapureddi" userId="29d7408cde46d1c1" providerId="LiveId" clId="{D00EBAFA-A601-4D4F-8BF3-4E6E376D562E}" dt="2023-06-14T12:09:47.838" v="244" actId="207"/>
        <pc:sldMkLst>
          <pc:docMk/>
          <pc:sldMk cId="834368155" sldId="267"/>
        </pc:sldMkLst>
        <pc:spChg chg="mod">
          <ac:chgData name="subhash rayapureddi" userId="29d7408cde46d1c1" providerId="LiveId" clId="{D00EBAFA-A601-4D4F-8BF3-4E6E376D562E}" dt="2023-06-14T12:08:55.338" v="227" actId="1076"/>
          <ac:spMkLst>
            <pc:docMk/>
            <pc:sldMk cId="834368155" sldId="267"/>
            <ac:spMk id="2" creationId="{F1CE51DE-D315-4114-FD41-27C89C9EBA36}"/>
          </ac:spMkLst>
        </pc:spChg>
        <pc:spChg chg="mod">
          <ac:chgData name="subhash rayapureddi" userId="29d7408cde46d1c1" providerId="LiveId" clId="{D00EBAFA-A601-4D4F-8BF3-4E6E376D562E}" dt="2023-06-14T12:09:47.838" v="244" actId="207"/>
          <ac:spMkLst>
            <pc:docMk/>
            <pc:sldMk cId="834368155" sldId="267"/>
            <ac:spMk id="3" creationId="{0E57D819-EC3D-EB41-4F4A-73545285356C}"/>
          </ac:spMkLst>
        </pc:spChg>
      </pc:sldChg>
      <pc:sldChg chg="modSp new mod">
        <pc:chgData name="subhash rayapureddi" userId="29d7408cde46d1c1" providerId="LiveId" clId="{D00EBAFA-A601-4D4F-8BF3-4E6E376D562E}" dt="2023-06-14T12:20:24.068" v="640" actId="207"/>
        <pc:sldMkLst>
          <pc:docMk/>
          <pc:sldMk cId="1656200649" sldId="268"/>
        </pc:sldMkLst>
        <pc:spChg chg="mod">
          <ac:chgData name="subhash rayapureddi" userId="29d7408cde46d1c1" providerId="LiveId" clId="{D00EBAFA-A601-4D4F-8BF3-4E6E376D562E}" dt="2023-06-14T12:10:31.393" v="248" actId="207"/>
          <ac:spMkLst>
            <pc:docMk/>
            <pc:sldMk cId="1656200649" sldId="268"/>
            <ac:spMk id="2" creationId="{B1A4C057-51FF-4E21-9E94-B854FAE26814}"/>
          </ac:spMkLst>
        </pc:spChg>
        <pc:spChg chg="mod">
          <ac:chgData name="subhash rayapureddi" userId="29d7408cde46d1c1" providerId="LiveId" clId="{D00EBAFA-A601-4D4F-8BF3-4E6E376D562E}" dt="2023-06-14T12:20:24.068" v="640" actId="207"/>
          <ac:spMkLst>
            <pc:docMk/>
            <pc:sldMk cId="1656200649" sldId="268"/>
            <ac:spMk id="3" creationId="{B45F9B6F-FB05-B1C9-64DD-F42C54EC4C4D}"/>
          </ac:spMkLst>
        </pc:spChg>
      </pc:sldChg>
      <pc:sldChg chg="new del">
        <pc:chgData name="subhash rayapureddi" userId="29d7408cde46d1c1" providerId="LiveId" clId="{D00EBAFA-A601-4D4F-8BF3-4E6E376D562E}" dt="2023-06-14T12:12:59.196" v="282" actId="47"/>
        <pc:sldMkLst>
          <pc:docMk/>
          <pc:sldMk cId="2178452694" sldId="269"/>
        </pc:sldMkLst>
      </pc:sldChg>
      <pc:sldChg chg="new del">
        <pc:chgData name="subhash rayapureddi" userId="29d7408cde46d1c1" providerId="LiveId" clId="{D00EBAFA-A601-4D4F-8BF3-4E6E376D562E}" dt="2023-06-14T12:12:51.520" v="280" actId="47"/>
        <pc:sldMkLst>
          <pc:docMk/>
          <pc:sldMk cId="3104413339" sldId="269"/>
        </pc:sldMkLst>
      </pc:sldChg>
      <pc:sldChg chg="new del">
        <pc:chgData name="subhash rayapureddi" userId="29d7408cde46d1c1" providerId="LiveId" clId="{D00EBAFA-A601-4D4F-8BF3-4E6E376D562E}" dt="2023-06-14T12:14:35.881" v="297" actId="47"/>
        <pc:sldMkLst>
          <pc:docMk/>
          <pc:sldMk cId="3919673646" sldId="269"/>
        </pc:sldMkLst>
      </pc:sldChg>
      <pc:sldChg chg="addSp modSp new mod">
        <pc:chgData name="subhash rayapureddi" userId="29d7408cde46d1c1" providerId="LiveId" clId="{D00EBAFA-A601-4D4F-8BF3-4E6E376D562E}" dt="2023-06-14T12:30:57.125" v="846" actId="14100"/>
        <pc:sldMkLst>
          <pc:docMk/>
          <pc:sldMk cId="2066797835" sldId="270"/>
        </pc:sldMkLst>
        <pc:spChg chg="add mod">
          <ac:chgData name="subhash rayapureddi" userId="29d7408cde46d1c1" providerId="LiveId" clId="{D00EBAFA-A601-4D4F-8BF3-4E6E376D562E}" dt="2023-06-14T12:30:57.125" v="846" actId="14100"/>
          <ac:spMkLst>
            <pc:docMk/>
            <pc:sldMk cId="2066797835" sldId="270"/>
            <ac:spMk id="3" creationId="{446DF4FD-E4C6-E21E-154D-7A3BA1021614}"/>
          </ac:spMkLst>
        </pc:spChg>
      </pc:sldChg>
      <pc:sldChg chg="modSp new mod">
        <pc:chgData name="subhash rayapureddi" userId="29d7408cde46d1c1" providerId="LiveId" clId="{D00EBAFA-A601-4D4F-8BF3-4E6E376D562E}" dt="2023-06-14T12:56:53.489" v="911" actId="20577"/>
        <pc:sldMkLst>
          <pc:docMk/>
          <pc:sldMk cId="3839911398" sldId="271"/>
        </pc:sldMkLst>
        <pc:spChg chg="mod">
          <ac:chgData name="subhash rayapureddi" userId="29d7408cde46d1c1" providerId="LiveId" clId="{D00EBAFA-A601-4D4F-8BF3-4E6E376D562E}" dt="2023-06-14T12:20:07.491" v="639" actId="1076"/>
          <ac:spMkLst>
            <pc:docMk/>
            <pc:sldMk cId="3839911398" sldId="271"/>
            <ac:spMk id="2" creationId="{A5321E9B-14F0-408E-4876-1A9DB24127CA}"/>
          </ac:spMkLst>
        </pc:spChg>
        <pc:spChg chg="mod">
          <ac:chgData name="subhash rayapureddi" userId="29d7408cde46d1c1" providerId="LiveId" clId="{D00EBAFA-A601-4D4F-8BF3-4E6E376D562E}" dt="2023-06-14T12:56:53.489" v="911" actId="20577"/>
          <ac:spMkLst>
            <pc:docMk/>
            <pc:sldMk cId="3839911398" sldId="271"/>
            <ac:spMk id="3" creationId="{65C2B903-2749-7C08-CD55-A7D4E315BBB4}"/>
          </ac:spMkLst>
        </pc:spChg>
      </pc:sldChg>
      <pc:sldChg chg="modSp new mod">
        <pc:chgData name="subhash rayapureddi" userId="29d7408cde46d1c1" providerId="LiveId" clId="{D00EBAFA-A601-4D4F-8BF3-4E6E376D562E}" dt="2023-06-14T12:19:59.987" v="638" actId="1076"/>
        <pc:sldMkLst>
          <pc:docMk/>
          <pc:sldMk cId="955603126" sldId="272"/>
        </pc:sldMkLst>
        <pc:spChg chg="mod">
          <ac:chgData name="subhash rayapureddi" userId="29d7408cde46d1c1" providerId="LiveId" clId="{D00EBAFA-A601-4D4F-8BF3-4E6E376D562E}" dt="2023-06-14T12:19:59.987" v="638" actId="1076"/>
          <ac:spMkLst>
            <pc:docMk/>
            <pc:sldMk cId="955603126" sldId="272"/>
            <ac:spMk id="2" creationId="{17A549FD-A3E7-328C-825B-367A483E4E13}"/>
          </ac:spMkLst>
        </pc:spChg>
      </pc:sldChg>
      <pc:sldChg chg="add del">
        <pc:chgData name="subhash rayapureddi" userId="29d7408cde46d1c1" providerId="LiveId" clId="{D00EBAFA-A601-4D4F-8BF3-4E6E376D562E}" dt="2023-06-14T13:01:37.450" v="973" actId="47"/>
        <pc:sldMkLst>
          <pc:docMk/>
          <pc:sldMk cId="1828627415" sldId="273"/>
        </pc:sldMkLst>
      </pc:sldChg>
      <pc:sldChg chg="new del">
        <pc:chgData name="subhash rayapureddi" userId="29d7408cde46d1c1" providerId="LiveId" clId="{D00EBAFA-A601-4D4F-8BF3-4E6E376D562E}" dt="2023-06-14T13:08:10.109" v="989" actId="47"/>
        <pc:sldMkLst>
          <pc:docMk/>
          <pc:sldMk cId="3524108324" sldId="27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27D2-2A4F-3276-7BAF-C96E1880E149}"/>
              </a:ext>
            </a:extLst>
          </p:cNvPr>
          <p:cNvSpPr>
            <a:spLocks noGrp="1"/>
          </p:cNvSpPr>
          <p:nvPr>
            <p:ph type="ctrTitle"/>
          </p:nvPr>
        </p:nvSpPr>
        <p:spPr>
          <a:xfrm>
            <a:off x="2002259" y="518355"/>
            <a:ext cx="8791575" cy="2387600"/>
          </a:xfrm>
        </p:spPr>
        <p:txBody>
          <a:bodyPr>
            <a:normAutofit/>
          </a:bodyPr>
          <a:lstStyle/>
          <a:p>
            <a:r>
              <a:rPr lang="en-US" sz="7200" dirty="0"/>
              <a:t>  Task Overview</a:t>
            </a:r>
            <a:endParaRPr lang="en-IN" sz="7200" dirty="0"/>
          </a:p>
        </p:txBody>
      </p:sp>
      <p:sp>
        <p:nvSpPr>
          <p:cNvPr id="3" name="Subtitle 2">
            <a:extLst>
              <a:ext uri="{FF2B5EF4-FFF2-40B4-BE49-F238E27FC236}">
                <a16:creationId xmlns:a16="http://schemas.microsoft.com/office/drawing/2014/main" id="{277DAC1D-4A62-A0E4-9432-FE1D25AE307A}"/>
              </a:ext>
            </a:extLst>
          </p:cNvPr>
          <p:cNvSpPr>
            <a:spLocks noGrp="1"/>
          </p:cNvSpPr>
          <p:nvPr>
            <p:ph type="subTitle" idx="1"/>
          </p:nvPr>
        </p:nvSpPr>
        <p:spPr/>
        <p:txBody>
          <a:bodyPr>
            <a:normAutofit/>
          </a:bodyPr>
          <a:lstStyle/>
          <a:p>
            <a:endParaRPr lang="en-IN" dirty="0"/>
          </a:p>
          <a:p>
            <a:r>
              <a:rPr lang="en-IN" dirty="0"/>
              <a:t>				</a:t>
            </a:r>
            <a:r>
              <a:rPr lang="en-IN" dirty="0">
                <a:solidFill>
                  <a:schemeClr val="bg1">
                    <a:lumMod val="85000"/>
                    <a:lumOff val="15000"/>
                  </a:schemeClr>
                </a:solidFill>
              </a:rPr>
              <a:t>PRESENTED BY : SUBHASH RAYAPUREDDI</a:t>
            </a:r>
          </a:p>
          <a:p>
            <a:r>
              <a:rPr lang="en-IN" dirty="0">
                <a:solidFill>
                  <a:schemeClr val="bg1">
                    <a:lumMod val="85000"/>
                    <a:lumOff val="15000"/>
                  </a:schemeClr>
                </a:solidFill>
              </a:rPr>
              <a:t>				mentors: bhavana ,Kevin ,sumit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61890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49FD-A3E7-328C-825B-367A483E4E13}"/>
              </a:ext>
            </a:extLst>
          </p:cNvPr>
          <p:cNvSpPr>
            <a:spLocks noGrp="1"/>
          </p:cNvSpPr>
          <p:nvPr>
            <p:ph type="title"/>
          </p:nvPr>
        </p:nvSpPr>
        <p:spPr>
          <a:xfrm>
            <a:off x="3280095" y="2204038"/>
            <a:ext cx="6987138" cy="1478570"/>
          </a:xfrm>
        </p:spPr>
        <p:txBody>
          <a:bodyPr>
            <a:normAutofit/>
          </a:bodyPr>
          <a:lstStyle/>
          <a:p>
            <a:r>
              <a:rPr lang="en-IN" sz="8000" dirty="0"/>
              <a:t>Thank you</a:t>
            </a:r>
          </a:p>
        </p:txBody>
      </p:sp>
    </p:spTree>
    <p:extLst>
      <p:ext uri="{BB962C8B-B14F-4D97-AF65-F5344CB8AC3E}">
        <p14:creationId xmlns:p14="http://schemas.microsoft.com/office/powerpoint/2010/main" val="95560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0818-BAEB-7825-5F4D-D627BFB8883A}"/>
              </a:ext>
            </a:extLst>
          </p:cNvPr>
          <p:cNvSpPr>
            <a:spLocks noGrp="1"/>
          </p:cNvSpPr>
          <p:nvPr>
            <p:ph type="title"/>
          </p:nvPr>
        </p:nvSpPr>
        <p:spPr/>
        <p:txBody>
          <a:bodyPr>
            <a:normAutofit/>
          </a:bodyPr>
          <a:lstStyle/>
          <a:p>
            <a:r>
              <a:rPr lang="en-US" sz="3200" dirty="0"/>
              <a:t>Data preprocessing</a:t>
            </a:r>
            <a:endParaRPr lang="en-IN" sz="3200" dirty="0"/>
          </a:p>
        </p:txBody>
      </p:sp>
      <p:sp>
        <p:nvSpPr>
          <p:cNvPr id="3" name="Content Placeholder 2">
            <a:extLst>
              <a:ext uri="{FF2B5EF4-FFF2-40B4-BE49-F238E27FC236}">
                <a16:creationId xmlns:a16="http://schemas.microsoft.com/office/drawing/2014/main" id="{0AF9D002-9A67-CC9D-0FA2-38A2D544742B}"/>
              </a:ext>
            </a:extLst>
          </p:cNvPr>
          <p:cNvSpPr>
            <a:spLocks noGrp="1"/>
          </p:cNvSpPr>
          <p:nvPr>
            <p:ph idx="1"/>
          </p:nvPr>
        </p:nvSpPr>
        <p:spPr/>
        <p:txBody>
          <a:bodyPr>
            <a:normAutofit/>
          </a:bodyPr>
          <a:lstStyle/>
          <a:p>
            <a:r>
              <a:rPr lang="en-US" sz="2000" dirty="0">
                <a:solidFill>
                  <a:schemeClr val="bg1"/>
                </a:solidFill>
              </a:rPr>
              <a:t>Data preprocessing is a critical step in the data analysis and machine learning pipeline.</a:t>
            </a:r>
          </a:p>
          <a:p>
            <a:r>
              <a:rPr lang="en-US" sz="2000" dirty="0">
                <a:solidFill>
                  <a:schemeClr val="bg1"/>
                </a:solidFill>
              </a:rPr>
              <a:t>It refers to the process of cleaning, transforming, and organizing raw data into a format suitable for further analysis or model training.</a:t>
            </a:r>
          </a:p>
          <a:p>
            <a:r>
              <a:rPr lang="en-US" sz="2000" dirty="0">
                <a:solidFill>
                  <a:schemeClr val="bg1"/>
                </a:solidFill>
              </a:rPr>
              <a:t>The quality of the data and the effectiveness of any machine learning algorithm heavily depend on the quality of the preprocessing. </a:t>
            </a:r>
          </a:p>
          <a:p>
            <a:r>
              <a:rPr lang="en-US" sz="2000" dirty="0">
                <a:solidFill>
                  <a:schemeClr val="bg1"/>
                </a:solidFill>
              </a:rPr>
              <a:t>I have taken the fuel efficiency dataset which contains the following attributes 'MPG', 'Cylinders', 'Displacement', 'Horsepower', 'Weight', 'Acceleration', 'Model Year', 'Origin' of automobiles in late-1970s and early 1980s. </a:t>
            </a:r>
          </a:p>
          <a:p>
            <a:endParaRPr lang="en-US" sz="2000" dirty="0">
              <a:solidFill>
                <a:schemeClr val="bg1"/>
              </a:solidFill>
            </a:endParaRPr>
          </a:p>
          <a:p>
            <a:endParaRPr lang="en-US" sz="2000" dirty="0">
              <a:solidFill>
                <a:schemeClr val="bg1"/>
              </a:solidFill>
            </a:endParaRPr>
          </a:p>
          <a:p>
            <a:pPr marL="0" indent="0">
              <a:buNone/>
            </a:pPr>
            <a:endParaRPr lang="en-IN" sz="2000" dirty="0">
              <a:solidFill>
                <a:schemeClr val="bg1"/>
              </a:solidFill>
            </a:endParaRPr>
          </a:p>
        </p:txBody>
      </p:sp>
    </p:spTree>
    <p:extLst>
      <p:ext uri="{BB962C8B-B14F-4D97-AF65-F5344CB8AC3E}">
        <p14:creationId xmlns:p14="http://schemas.microsoft.com/office/powerpoint/2010/main" val="70664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9378-7E93-9186-79F3-C35DE1FE46E9}"/>
              </a:ext>
            </a:extLst>
          </p:cNvPr>
          <p:cNvSpPr>
            <a:spLocks noGrp="1"/>
          </p:cNvSpPr>
          <p:nvPr>
            <p:ph type="title"/>
          </p:nvPr>
        </p:nvSpPr>
        <p:spPr/>
        <p:txBody>
          <a:bodyPr>
            <a:normAutofit/>
          </a:bodyPr>
          <a:lstStyle/>
          <a:p>
            <a:r>
              <a:rPr lang="en-IN" sz="2800" b="0">
                <a:effectLst/>
                <a:latin typeface="Roboto" panose="02000000000000000000" pitchFamily="2" charset="0"/>
                <a:ea typeface="Times New Roman" panose="02020603050405020304" pitchFamily="18" charset="0"/>
              </a:rPr>
              <a:t>Data</a:t>
            </a:r>
            <a:r>
              <a:rPr lang="en-IN" sz="2800" b="1">
                <a:effectLst/>
                <a:latin typeface="Roboto" panose="02000000000000000000" pitchFamily="2" charset="0"/>
                <a:ea typeface="Times New Roman" panose="02020603050405020304" pitchFamily="18" charset="0"/>
              </a:rPr>
              <a:t> </a:t>
            </a:r>
            <a:r>
              <a:rPr lang="en-IN" sz="2800" b="0">
                <a:effectLst/>
                <a:latin typeface="Roboto" panose="02000000000000000000" pitchFamily="2" charset="0"/>
                <a:ea typeface="Times New Roman" panose="02020603050405020304" pitchFamily="18" charset="0"/>
              </a:rPr>
              <a:t>Visualization:</a:t>
            </a:r>
            <a:br>
              <a:rPr lang="en-IN" sz="2800" b="1">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970AEE5D-A104-8021-2F49-D26F6A6C2AB1}"/>
              </a:ext>
            </a:extLst>
          </p:cNvPr>
          <p:cNvSpPr>
            <a:spLocks noGrp="1"/>
          </p:cNvSpPr>
          <p:nvPr>
            <p:ph idx="1"/>
          </p:nvPr>
        </p:nvSpPr>
        <p:spPr/>
        <p:txBody>
          <a:bodyPr/>
          <a:lstStyle/>
          <a:p>
            <a:r>
              <a:rPr lang="en-IN" dirty="0">
                <a:solidFill>
                  <a:schemeClr val="bg1"/>
                </a:solidFill>
                <a:effectLst/>
                <a:ea typeface="Calibri" panose="020F0502020204030204" pitchFamily="34" charset="0"/>
              </a:rPr>
              <a:t>In the data visualization I have used the heatmap to find out the correlation between the different attributes, whether</a:t>
            </a:r>
            <a:r>
              <a:rPr lang="en-IN" dirty="0">
                <a:solidFill>
                  <a:schemeClr val="bg1"/>
                </a:solidFill>
                <a:ea typeface="Calibri" panose="020F0502020204030204" pitchFamily="34" charset="0"/>
              </a:rPr>
              <a:t> they are positively correlated or negatively correlated.</a:t>
            </a:r>
            <a:endParaRPr lang="en-IN" dirty="0">
              <a:solidFill>
                <a:schemeClr val="bg1"/>
              </a:solidFill>
            </a:endParaRPr>
          </a:p>
        </p:txBody>
      </p:sp>
    </p:spTree>
    <p:extLst>
      <p:ext uri="{BB962C8B-B14F-4D97-AF65-F5344CB8AC3E}">
        <p14:creationId xmlns:p14="http://schemas.microsoft.com/office/powerpoint/2010/main" val="143147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0B6C-050F-A4AC-80A7-5D68D2BED1F6}"/>
              </a:ext>
            </a:extLst>
          </p:cNvPr>
          <p:cNvSpPr>
            <a:spLocks noGrp="1"/>
          </p:cNvSpPr>
          <p:nvPr>
            <p:ph type="title"/>
          </p:nvPr>
        </p:nvSpPr>
        <p:spPr/>
        <p:txBody>
          <a:bodyPr>
            <a:normAutofit/>
          </a:bodyPr>
          <a:lstStyle/>
          <a:p>
            <a:r>
              <a:rPr lang="en-IN" sz="3200" dirty="0"/>
              <a:t>Linear Regression</a:t>
            </a:r>
            <a:endParaRPr lang="en-IN" sz="2800" dirty="0"/>
          </a:p>
        </p:txBody>
      </p:sp>
      <p:sp>
        <p:nvSpPr>
          <p:cNvPr id="3" name="Content Placeholder 2">
            <a:extLst>
              <a:ext uri="{FF2B5EF4-FFF2-40B4-BE49-F238E27FC236}">
                <a16:creationId xmlns:a16="http://schemas.microsoft.com/office/drawing/2014/main" id="{D1281355-8329-05BC-57BC-0DD9E0AAA68B}"/>
              </a:ext>
            </a:extLst>
          </p:cNvPr>
          <p:cNvSpPr>
            <a:spLocks noGrp="1"/>
          </p:cNvSpPr>
          <p:nvPr>
            <p:ph idx="1"/>
          </p:nvPr>
        </p:nvSpPr>
        <p:spPr/>
        <p:txBody>
          <a:bodyPr>
            <a:normAutofit/>
          </a:bodyPr>
          <a:lstStyle/>
          <a:p>
            <a:r>
              <a:rPr lang="en-IN" sz="2000" dirty="0">
                <a:solidFill>
                  <a:srgbClr val="000000"/>
                </a:solidFill>
                <a:effectLst/>
                <a:latin typeface="Calibri" panose="020F0502020204030204" pitchFamily="34" charset="0"/>
                <a:ea typeface="Calibri" panose="020F0502020204030204" pitchFamily="34" charset="0"/>
              </a:rPr>
              <a:t>Linear regression is a statistical regression method which is used for predictive analysis.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rgbClr val="000000"/>
                </a:solidFill>
                <a:effectLst/>
                <a:latin typeface="Calibri" panose="020F0502020204030204" pitchFamily="34" charset="0"/>
                <a:ea typeface="Calibri" panose="020F0502020204030204" pitchFamily="34" charset="0"/>
              </a:rPr>
              <a:t>It is one of the very simple and easy algorithms which works on regression and shows the relationship between the continuous variables.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000" dirty="0">
                <a:solidFill>
                  <a:srgbClr val="000000"/>
                </a:solidFill>
                <a:effectLst/>
                <a:latin typeface="Calibri" panose="020F0502020204030204" pitchFamily="34" charset="0"/>
                <a:ea typeface="Calibri" panose="020F0502020204030204" pitchFamily="34" charset="0"/>
              </a:rPr>
              <a:t>Linear regression shows the linear relationship between the independent variable (X-axis) and the dependent variable (Y-axis), hence called linear regression.</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000" dirty="0">
                <a:solidFill>
                  <a:srgbClr val="000000"/>
                </a:solidFill>
                <a:effectLst/>
                <a:latin typeface="Calibri" panose="020F0502020204030204" pitchFamily="34" charset="0"/>
                <a:ea typeface="Calibri" panose="020F0502020204030204" pitchFamily="34" charset="0"/>
              </a:rPr>
              <a:t>If there is only one input variable (x), then such linear regression is called simple linear regression.</a:t>
            </a:r>
            <a:endParaRPr lang="en-US" sz="2000" dirty="0"/>
          </a:p>
        </p:txBody>
      </p:sp>
    </p:spTree>
    <p:extLst>
      <p:ext uri="{BB962C8B-B14F-4D97-AF65-F5344CB8AC3E}">
        <p14:creationId xmlns:p14="http://schemas.microsoft.com/office/powerpoint/2010/main" val="37298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37CE-C2F8-7420-11B2-27AEF341A5E5}"/>
              </a:ext>
            </a:extLst>
          </p:cNvPr>
          <p:cNvSpPr>
            <a:spLocks noGrp="1"/>
          </p:cNvSpPr>
          <p:nvPr>
            <p:ph type="title"/>
          </p:nvPr>
        </p:nvSpPr>
        <p:spPr>
          <a:xfrm>
            <a:off x="1192255" y="517850"/>
            <a:ext cx="9905998" cy="1478570"/>
          </a:xfrm>
        </p:spPr>
        <p:txBody>
          <a:bodyPr/>
          <a:lstStyle/>
          <a:p>
            <a:r>
              <a:rPr lang="en-IN" dirty="0"/>
              <a:t>Building Regression Model Using TensorFlow and Neural Networks</a:t>
            </a:r>
          </a:p>
        </p:txBody>
      </p:sp>
      <p:sp>
        <p:nvSpPr>
          <p:cNvPr id="3" name="Content Placeholder 2">
            <a:extLst>
              <a:ext uri="{FF2B5EF4-FFF2-40B4-BE49-F238E27FC236}">
                <a16:creationId xmlns:a16="http://schemas.microsoft.com/office/drawing/2014/main" id="{3AC52F90-A454-5A5E-F641-98B3013ED8AF}"/>
              </a:ext>
            </a:extLst>
          </p:cNvPr>
          <p:cNvSpPr>
            <a:spLocks noGrp="1"/>
          </p:cNvSpPr>
          <p:nvPr>
            <p:ph idx="1"/>
          </p:nvPr>
        </p:nvSpPr>
        <p:spPr/>
        <p:txBody>
          <a:bodyPr>
            <a:normAutofit fontScale="77500" lnSpcReduction="20000"/>
          </a:bodyPr>
          <a:lstStyle/>
          <a:p>
            <a:pPr marL="0" indent="0">
              <a:buNone/>
            </a:pPr>
            <a:r>
              <a:rPr lang="en-IN" sz="3400" dirty="0">
                <a:solidFill>
                  <a:schemeClr val="bg1"/>
                </a:solidFill>
              </a:rPr>
              <a:t>Step by step implementation</a:t>
            </a:r>
          </a:p>
          <a:p>
            <a:pPr marL="457200" indent="-457200">
              <a:lnSpc>
                <a:spcPct val="107000"/>
              </a:lnSpc>
              <a:spcAft>
                <a:spcPts val="800"/>
              </a:spcAft>
              <a:buFont typeface="+mj-lt"/>
              <a:buAutoNum type="arabicPeriod"/>
              <a:tabLst>
                <a:tab pos="457200" algn="l"/>
              </a:tabLst>
            </a:pPr>
            <a:r>
              <a:rPr lang="en-IN" sz="2600" kern="0" dirty="0">
                <a:solidFill>
                  <a:schemeClr val="bg1"/>
                </a:solidFill>
                <a:ea typeface="Times New Roman" panose="02020603050405020304" pitchFamily="18" charset="0"/>
                <a:cs typeface="Times New Roman" panose="02020603050405020304" pitchFamily="18" charset="0"/>
              </a:rPr>
              <a:t>Importing Required Libraries</a:t>
            </a:r>
            <a:endParaRPr lang="en-IN" sz="2600" kern="100" dirty="0">
              <a:solidFill>
                <a:schemeClr val="bg1"/>
              </a:solidFill>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r>
              <a:rPr lang="en-IN" sz="2600" kern="0" dirty="0">
                <a:solidFill>
                  <a:schemeClr val="bg1"/>
                </a:solidFill>
                <a:ea typeface="Times New Roman" panose="02020603050405020304" pitchFamily="18" charset="0"/>
                <a:cs typeface="Times New Roman" panose="02020603050405020304" pitchFamily="18" charset="0"/>
              </a:rPr>
              <a:t>Importing the Dataset</a:t>
            </a:r>
            <a:endParaRPr lang="en-IN" sz="2600" kern="100" dirty="0">
              <a:solidFill>
                <a:schemeClr val="bg1"/>
              </a:solidFill>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r>
              <a:rPr lang="en-IN" sz="2600" kern="0" dirty="0">
                <a:solidFill>
                  <a:schemeClr val="bg1"/>
                </a:solidFill>
                <a:ea typeface="Times New Roman" panose="02020603050405020304" pitchFamily="18" charset="0"/>
                <a:cs typeface="Times New Roman" panose="02020603050405020304" pitchFamily="18" charset="0"/>
              </a:rPr>
              <a:t>Data Visualization</a:t>
            </a:r>
            <a:endParaRPr lang="en-IN" sz="2600" kern="100" dirty="0">
              <a:solidFill>
                <a:schemeClr val="bg1"/>
              </a:solidFill>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r>
              <a:rPr lang="en-IN" sz="2600" kern="0" dirty="0">
                <a:solidFill>
                  <a:schemeClr val="bg1"/>
                </a:solidFill>
                <a:ea typeface="Times New Roman" panose="02020603050405020304" pitchFamily="18" charset="0"/>
                <a:cs typeface="Times New Roman" panose="02020603050405020304" pitchFamily="18" charset="0"/>
              </a:rPr>
              <a:t>Divide the Data into the Training and Test Sets</a:t>
            </a:r>
            <a:endParaRPr lang="en-IN" sz="2600" kern="100" dirty="0">
              <a:solidFill>
                <a:schemeClr val="bg1"/>
              </a:solidFill>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r>
              <a:rPr lang="en-IN" sz="2600" kern="0" dirty="0">
                <a:solidFill>
                  <a:schemeClr val="bg1"/>
                </a:solidFill>
                <a:ea typeface="Times New Roman" panose="02020603050405020304" pitchFamily="18" charset="0"/>
                <a:cs typeface="Times New Roman" panose="02020603050405020304" pitchFamily="18" charset="0"/>
              </a:rPr>
              <a:t>Creating and Training a Neural Network with TensorFlow 2.0</a:t>
            </a:r>
            <a:endParaRPr lang="en-IN" sz="2600" kern="100" dirty="0">
              <a:solidFill>
                <a:schemeClr val="bg1"/>
              </a:solidFill>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r>
              <a:rPr lang="en-IN" sz="2600" kern="0" dirty="0">
                <a:solidFill>
                  <a:schemeClr val="bg1"/>
                </a:solidFill>
                <a:ea typeface="Times New Roman" panose="02020603050405020304" pitchFamily="18" charset="0"/>
                <a:cs typeface="Times New Roman" panose="02020603050405020304" pitchFamily="18" charset="0"/>
              </a:rPr>
              <a:t>Evaluating Neural Networks Performance</a:t>
            </a:r>
            <a:endParaRPr lang="en-IN" sz="2600" kern="100" dirty="0">
              <a:solidFill>
                <a:schemeClr val="bg1"/>
              </a:solidFill>
              <a:effectLst/>
              <a:ea typeface="Calibri" panose="020F0502020204030204" pitchFamily="34" charset="0"/>
              <a:cs typeface="Times New Roman" panose="02020603050405020304" pitchFamily="18" charset="0"/>
            </a:endParaRP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88971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8A9D-E855-F633-8C7E-47C4643B3905}"/>
              </a:ext>
            </a:extLst>
          </p:cNvPr>
          <p:cNvSpPr>
            <a:spLocks noGrp="1"/>
          </p:cNvSpPr>
          <p:nvPr>
            <p:ph type="title"/>
          </p:nvPr>
        </p:nvSpPr>
        <p:spPr/>
        <p:txBody>
          <a:bodyPr>
            <a:normAutofit/>
          </a:bodyPr>
          <a:lstStyle/>
          <a:p>
            <a:r>
              <a:rPr lang="en-US" dirty="0"/>
              <a:t>MLflow</a:t>
            </a:r>
            <a:endParaRPr lang="en-IN" dirty="0"/>
          </a:p>
        </p:txBody>
      </p:sp>
      <p:sp>
        <p:nvSpPr>
          <p:cNvPr id="3" name="Content Placeholder 2">
            <a:extLst>
              <a:ext uri="{FF2B5EF4-FFF2-40B4-BE49-F238E27FC236}">
                <a16:creationId xmlns:a16="http://schemas.microsoft.com/office/drawing/2014/main" id="{E8764D1E-D575-D1FE-01E6-A40243876DC5}"/>
              </a:ext>
            </a:extLst>
          </p:cNvPr>
          <p:cNvSpPr>
            <a:spLocks noGrp="1"/>
          </p:cNvSpPr>
          <p:nvPr>
            <p:ph idx="1"/>
          </p:nvPr>
        </p:nvSpPr>
        <p:spPr/>
        <p:txBody>
          <a:bodyPr>
            <a:normAutofit/>
          </a:bodyPr>
          <a:lstStyle/>
          <a:p>
            <a:r>
              <a:rPr lang="en-US" dirty="0">
                <a:solidFill>
                  <a:schemeClr val="bg1"/>
                </a:solidFill>
              </a:rPr>
              <a:t>MLflow is an open-source platform designed to manage the end-to-end machine learning lifecycle.</a:t>
            </a:r>
          </a:p>
          <a:p>
            <a:r>
              <a:rPr lang="en-US" dirty="0">
                <a:solidFill>
                  <a:schemeClr val="bg1"/>
                </a:solidFill>
              </a:rPr>
              <a:t>It was developed by Databricks and has become widely used in the machine learning community.</a:t>
            </a:r>
          </a:p>
          <a:p>
            <a:r>
              <a:rPr lang="en-US" dirty="0">
                <a:solidFill>
                  <a:schemeClr val="bg1"/>
                </a:solidFill>
              </a:rPr>
              <a:t>MLflow provides tools and libraries to track experiments, package code, share models, and manage the deployment of machine learning models. </a:t>
            </a:r>
            <a:endParaRPr lang="en-IN" dirty="0">
              <a:solidFill>
                <a:schemeClr val="bg1"/>
              </a:solidFill>
            </a:endParaRPr>
          </a:p>
        </p:txBody>
      </p:sp>
    </p:spTree>
    <p:extLst>
      <p:ext uri="{BB962C8B-B14F-4D97-AF65-F5344CB8AC3E}">
        <p14:creationId xmlns:p14="http://schemas.microsoft.com/office/powerpoint/2010/main" val="341666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6661-FC4D-1B90-0978-F0140480AD06}"/>
              </a:ext>
            </a:extLst>
          </p:cNvPr>
          <p:cNvSpPr>
            <a:spLocks noGrp="1"/>
          </p:cNvSpPr>
          <p:nvPr>
            <p:ph type="title"/>
          </p:nvPr>
        </p:nvSpPr>
        <p:spPr>
          <a:xfrm>
            <a:off x="931687" y="1066799"/>
            <a:ext cx="9905998" cy="1478570"/>
          </a:xfrm>
        </p:spPr>
        <p:txBody>
          <a:bodyPr>
            <a:noAutofit/>
          </a:bodyPr>
          <a:lstStyle/>
          <a:p>
            <a:pPr>
              <a:lnSpc>
                <a:spcPct val="107000"/>
              </a:lnSpc>
              <a:spcAft>
                <a:spcPts val="15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flask</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3512CBC-4A2B-E726-5AE3-4DAF4C6BC058}"/>
              </a:ext>
            </a:extLst>
          </p:cNvPr>
          <p:cNvSpPr>
            <a:spLocks noGrp="1"/>
          </p:cNvSpPr>
          <p:nvPr>
            <p:ph idx="1"/>
          </p:nvPr>
        </p:nvSpPr>
        <p:spPr/>
        <p:txBody>
          <a:bodyPr/>
          <a:lstStyle/>
          <a:p>
            <a:r>
              <a:rPr lang="en-US" dirty="0">
                <a:solidFill>
                  <a:schemeClr val="bg1"/>
                </a:solidFill>
              </a:rPr>
              <a:t>Flask is a lightweight and popular open-source web application framework written in Python. It is designed to be minimalistic and simple, allowing developers to build web applications quickly and easily.</a:t>
            </a:r>
          </a:p>
          <a:p>
            <a:r>
              <a:rPr lang="en-US" dirty="0">
                <a:solidFill>
                  <a:schemeClr val="bg1"/>
                </a:solidFill>
              </a:rPr>
              <a:t>Flask is classified as a microframework, meaning that it provides the basic tools and features needed for web development but leaves the flexibility to add additional libraries and components as needed. </a:t>
            </a:r>
            <a:endParaRPr lang="en-IN" dirty="0">
              <a:solidFill>
                <a:schemeClr val="bg1"/>
              </a:solidFill>
            </a:endParaRPr>
          </a:p>
        </p:txBody>
      </p:sp>
    </p:spTree>
    <p:extLst>
      <p:ext uri="{BB962C8B-B14F-4D97-AF65-F5344CB8AC3E}">
        <p14:creationId xmlns:p14="http://schemas.microsoft.com/office/powerpoint/2010/main" val="305645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0F61-E198-E345-E6C4-A94B3E3D7F32}"/>
              </a:ext>
            </a:extLst>
          </p:cNvPr>
          <p:cNvSpPr>
            <a:spLocks noGrp="1"/>
          </p:cNvSpPr>
          <p:nvPr>
            <p:ph type="title"/>
          </p:nvPr>
        </p:nvSpPr>
        <p:spPr>
          <a:xfrm>
            <a:off x="1141412" y="584962"/>
            <a:ext cx="9905998" cy="1478570"/>
          </a:xfrm>
        </p:spPr>
        <p:txBody>
          <a:bodyPr>
            <a:normAutofit/>
          </a:bodyPr>
          <a:lstStyle/>
          <a:p>
            <a:r>
              <a:rPr lang="en-US" sz="3200" dirty="0"/>
              <a:t>End to end integration</a:t>
            </a:r>
            <a:endParaRPr lang="en-IN" sz="3200" dirty="0"/>
          </a:p>
        </p:txBody>
      </p:sp>
      <p:sp>
        <p:nvSpPr>
          <p:cNvPr id="3" name="Content Placeholder 2">
            <a:extLst>
              <a:ext uri="{FF2B5EF4-FFF2-40B4-BE49-F238E27FC236}">
                <a16:creationId xmlns:a16="http://schemas.microsoft.com/office/drawing/2014/main" id="{D5ED65E8-F3A2-4E43-C6BC-E0E9DA5C226D}"/>
              </a:ext>
            </a:extLst>
          </p:cNvPr>
          <p:cNvSpPr>
            <a:spLocks noGrp="1"/>
          </p:cNvSpPr>
          <p:nvPr>
            <p:ph idx="1"/>
          </p:nvPr>
        </p:nvSpPr>
        <p:spPr/>
        <p:txBody>
          <a:bodyPr>
            <a:normAutofit/>
          </a:bodyPr>
          <a:lstStyle/>
          <a:p>
            <a:pPr>
              <a:lnSpc>
                <a:spcPct val="107000"/>
              </a:lnSpc>
              <a:spcAft>
                <a:spcPts val="800"/>
              </a:spcAft>
            </a:pPr>
            <a:r>
              <a:rPr lang="en-US" sz="2000" kern="0" dirty="0">
                <a:solidFill>
                  <a:srgbClr val="000000"/>
                </a:solidFill>
                <a:effectLst/>
                <a:ea typeface="Times New Roman" panose="02020603050405020304" pitchFamily="18" charset="0"/>
                <a:cs typeface="Times New Roman" panose="02020603050405020304" pitchFamily="18" charset="0"/>
              </a:rPr>
              <a:t>After Completing the data preprocessing , data visualization, creation of model using tensorflow and linear regression .</a:t>
            </a:r>
          </a:p>
          <a:p>
            <a:pPr>
              <a:lnSpc>
                <a:spcPct val="107000"/>
              </a:lnSpc>
              <a:spcAft>
                <a:spcPts val="800"/>
              </a:spcAft>
            </a:pPr>
            <a:r>
              <a:rPr lang="en-US" sz="2000" kern="0" dirty="0">
                <a:solidFill>
                  <a:srgbClr val="000000"/>
                </a:solidFill>
                <a:effectLst/>
                <a:ea typeface="Times New Roman" panose="02020603050405020304" pitchFamily="18" charset="0"/>
                <a:cs typeface="Times New Roman" panose="02020603050405020304" pitchFamily="18" charset="0"/>
              </a:rPr>
              <a:t>I had tracked th</a:t>
            </a:r>
            <a:r>
              <a:rPr lang="en-US" sz="2000" kern="0" dirty="0">
                <a:solidFill>
                  <a:srgbClr val="000000"/>
                </a:solidFill>
                <a:ea typeface="Times New Roman" panose="02020603050405020304" pitchFamily="18" charset="0"/>
                <a:cs typeface="Times New Roman" panose="02020603050405020304" pitchFamily="18" charset="0"/>
              </a:rPr>
              <a:t>e model using MLflow and I have done the hyper parameter tuning.</a:t>
            </a:r>
          </a:p>
          <a:p>
            <a:pPr>
              <a:lnSpc>
                <a:spcPct val="107000"/>
              </a:lnSpc>
              <a:spcAft>
                <a:spcPts val="800"/>
              </a:spcAft>
            </a:pPr>
            <a:r>
              <a:rPr lang="en-US" sz="2000" kern="0" dirty="0">
                <a:solidFill>
                  <a:srgbClr val="000000"/>
                </a:solidFill>
                <a:ea typeface="Times New Roman" panose="02020603050405020304" pitchFamily="18" charset="0"/>
                <a:cs typeface="Times New Roman" panose="02020603050405020304" pitchFamily="18" charset="0"/>
              </a:rPr>
              <a:t>And finally deployed the model using flask.</a:t>
            </a:r>
          </a:p>
        </p:txBody>
      </p:sp>
    </p:spTree>
    <p:extLst>
      <p:ext uri="{BB962C8B-B14F-4D97-AF65-F5344CB8AC3E}">
        <p14:creationId xmlns:p14="http://schemas.microsoft.com/office/powerpoint/2010/main" val="190521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5C83-7097-9318-3728-08A4600FBC9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575619A-3F47-C568-CA7F-719E794C2358}"/>
              </a:ext>
            </a:extLst>
          </p:cNvPr>
          <p:cNvSpPr>
            <a:spLocks noGrp="1"/>
          </p:cNvSpPr>
          <p:nvPr>
            <p:ph idx="1"/>
          </p:nvPr>
        </p:nvSpPr>
        <p:spPr/>
        <p:txBody>
          <a:bodyPr>
            <a:normAutofit fontScale="92500" lnSpcReduction="20000"/>
          </a:bodyPr>
          <a:lstStyle/>
          <a:p>
            <a:r>
              <a:rPr lang="en-US" b="0" i="0" dirty="0">
                <a:solidFill>
                  <a:schemeClr val="bg1"/>
                </a:solidFill>
                <a:effectLst/>
                <a:latin typeface="Söhne"/>
              </a:rPr>
              <a:t>In summation, this internship has provided me with a comprehensive understanding of MLflow for efficient machine learning management, honed my model creation skills using linear regression and tensorflow, equipped me with the ability to deploy models through Flask applications, and highlighted the criticality of data preprocessing in ensuring high-quality results. </a:t>
            </a:r>
          </a:p>
          <a:p>
            <a:r>
              <a:rPr lang="en-US" b="0" i="0" dirty="0">
                <a:solidFill>
                  <a:schemeClr val="bg1"/>
                </a:solidFill>
                <a:effectLst/>
                <a:latin typeface="Söhne"/>
              </a:rPr>
              <a:t>These insights and skills will undoubtedly serve as a solid foundation as I continue to grow in the field of data science and machine learning. I am genuinely grateful for the opportunities and knowledge gained throughout this internship.</a:t>
            </a:r>
          </a:p>
          <a:p>
            <a:r>
              <a:rPr lang="en-US" dirty="0">
                <a:solidFill>
                  <a:schemeClr val="bg1"/>
                </a:solidFill>
                <a:latin typeface="Söhne"/>
              </a:rPr>
              <a:t>Thank you testAing.</a:t>
            </a:r>
            <a:endParaRPr lang="en-IN" dirty="0">
              <a:solidFill>
                <a:schemeClr val="bg1"/>
              </a:solidFill>
            </a:endParaRPr>
          </a:p>
        </p:txBody>
      </p:sp>
    </p:spTree>
    <p:extLst>
      <p:ext uri="{BB962C8B-B14F-4D97-AF65-F5344CB8AC3E}">
        <p14:creationId xmlns:p14="http://schemas.microsoft.com/office/powerpoint/2010/main" val="725316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265</TotalTime>
  <Words>553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Roboto</vt:lpstr>
      <vt:lpstr>Söhne</vt:lpstr>
      <vt:lpstr>Times New Roman</vt:lpstr>
      <vt:lpstr>Tw Cen MT</vt:lpstr>
      <vt:lpstr>Circuit</vt:lpstr>
      <vt:lpstr>  Task Overview</vt:lpstr>
      <vt:lpstr>Data preprocessing</vt:lpstr>
      <vt:lpstr>Data Visualization: </vt:lpstr>
      <vt:lpstr>Linear Regression</vt:lpstr>
      <vt:lpstr>Building Regression Model Using TensorFlow and Neural Networks</vt:lpstr>
      <vt:lpstr>MLflow</vt:lpstr>
      <vt:lpstr>flask </vt:lpstr>
      <vt:lpstr>End to end integration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and using deep learning for tabular data</dc:title>
  <dc:creator>subhash rayapureddi</dc:creator>
  <cp:lastModifiedBy>subhash</cp:lastModifiedBy>
  <cp:revision>1</cp:revision>
  <dcterms:created xsi:type="dcterms:W3CDTF">2023-06-06T05:00:25Z</dcterms:created>
  <dcterms:modified xsi:type="dcterms:W3CDTF">2023-08-03T07:49:49Z</dcterms:modified>
</cp:coreProperties>
</file>