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FC75-414B-4F76-AB25-8855542B25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00C1C9-7502-4505-A289-8B52C7DA1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311410-B862-4B71-B8B9-B1CC062884FB}"/>
              </a:ext>
            </a:extLst>
          </p:cNvPr>
          <p:cNvSpPr>
            <a:spLocks noGrp="1"/>
          </p:cNvSpPr>
          <p:nvPr>
            <p:ph type="dt" sz="half" idx="10"/>
          </p:nvPr>
        </p:nvSpPr>
        <p:spPr/>
        <p:txBody>
          <a:bodyPr/>
          <a:lstStyle/>
          <a:p>
            <a:fld id="{0D7407CB-48C7-41B6-9209-1F5A3B66AD9E}" type="datetimeFigureOut">
              <a:rPr lang="en-IN" smtClean="0"/>
              <a:t>12-04-2024</a:t>
            </a:fld>
            <a:endParaRPr lang="en-IN"/>
          </a:p>
        </p:txBody>
      </p:sp>
      <p:sp>
        <p:nvSpPr>
          <p:cNvPr id="5" name="Footer Placeholder 4">
            <a:extLst>
              <a:ext uri="{FF2B5EF4-FFF2-40B4-BE49-F238E27FC236}">
                <a16:creationId xmlns:a16="http://schemas.microsoft.com/office/drawing/2014/main" id="{DEA529FB-9896-4D7F-8ECE-624E675FFC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4A949D-714F-469F-A57F-3BFF63E8D18C}"/>
              </a:ext>
            </a:extLst>
          </p:cNvPr>
          <p:cNvSpPr>
            <a:spLocks noGrp="1"/>
          </p:cNvSpPr>
          <p:nvPr>
            <p:ph type="sldNum" sz="quarter" idx="12"/>
          </p:nvPr>
        </p:nvSpPr>
        <p:spPr/>
        <p:txBody>
          <a:bodyPr/>
          <a:lstStyle/>
          <a:p>
            <a:fld id="{8007DFBC-31D2-448E-B95E-18A039B6D56D}" type="slidenum">
              <a:rPr lang="en-IN" smtClean="0"/>
              <a:t>‹#›</a:t>
            </a:fld>
            <a:endParaRPr lang="en-IN"/>
          </a:p>
        </p:txBody>
      </p:sp>
    </p:spTree>
    <p:extLst>
      <p:ext uri="{BB962C8B-B14F-4D97-AF65-F5344CB8AC3E}">
        <p14:creationId xmlns:p14="http://schemas.microsoft.com/office/powerpoint/2010/main" val="207603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9410-76D8-47AC-B293-05E8BB2AA6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DE9375-D23F-4811-83EA-7CD9F91FE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42172A-CEF8-448B-B58B-A8B55E926564}"/>
              </a:ext>
            </a:extLst>
          </p:cNvPr>
          <p:cNvSpPr>
            <a:spLocks noGrp="1"/>
          </p:cNvSpPr>
          <p:nvPr>
            <p:ph type="dt" sz="half" idx="10"/>
          </p:nvPr>
        </p:nvSpPr>
        <p:spPr/>
        <p:txBody>
          <a:bodyPr/>
          <a:lstStyle/>
          <a:p>
            <a:fld id="{0D7407CB-48C7-41B6-9209-1F5A3B66AD9E}" type="datetimeFigureOut">
              <a:rPr lang="en-IN" smtClean="0"/>
              <a:t>12-04-2024</a:t>
            </a:fld>
            <a:endParaRPr lang="en-IN"/>
          </a:p>
        </p:txBody>
      </p:sp>
      <p:sp>
        <p:nvSpPr>
          <p:cNvPr id="5" name="Footer Placeholder 4">
            <a:extLst>
              <a:ext uri="{FF2B5EF4-FFF2-40B4-BE49-F238E27FC236}">
                <a16:creationId xmlns:a16="http://schemas.microsoft.com/office/drawing/2014/main" id="{32283E53-3936-4656-8D65-5AE175BB58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2C6BCE-B5D6-42B2-A97C-CB9AAA02C1CB}"/>
              </a:ext>
            </a:extLst>
          </p:cNvPr>
          <p:cNvSpPr>
            <a:spLocks noGrp="1"/>
          </p:cNvSpPr>
          <p:nvPr>
            <p:ph type="sldNum" sz="quarter" idx="12"/>
          </p:nvPr>
        </p:nvSpPr>
        <p:spPr/>
        <p:txBody>
          <a:bodyPr/>
          <a:lstStyle/>
          <a:p>
            <a:fld id="{8007DFBC-31D2-448E-B95E-18A039B6D56D}" type="slidenum">
              <a:rPr lang="en-IN" smtClean="0"/>
              <a:t>‹#›</a:t>
            </a:fld>
            <a:endParaRPr lang="en-IN"/>
          </a:p>
        </p:txBody>
      </p:sp>
    </p:spTree>
    <p:extLst>
      <p:ext uri="{BB962C8B-B14F-4D97-AF65-F5344CB8AC3E}">
        <p14:creationId xmlns:p14="http://schemas.microsoft.com/office/powerpoint/2010/main" val="311659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20FC26-948B-4BC4-A671-2F01FCBCFA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55F31E-3948-4A9E-8FA9-02FD39AA3D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322B3-5E3B-4047-BB35-9A6AE72F001C}"/>
              </a:ext>
            </a:extLst>
          </p:cNvPr>
          <p:cNvSpPr>
            <a:spLocks noGrp="1"/>
          </p:cNvSpPr>
          <p:nvPr>
            <p:ph type="dt" sz="half" idx="10"/>
          </p:nvPr>
        </p:nvSpPr>
        <p:spPr/>
        <p:txBody>
          <a:bodyPr/>
          <a:lstStyle/>
          <a:p>
            <a:fld id="{0D7407CB-48C7-41B6-9209-1F5A3B66AD9E}" type="datetimeFigureOut">
              <a:rPr lang="en-IN" smtClean="0"/>
              <a:t>12-04-2024</a:t>
            </a:fld>
            <a:endParaRPr lang="en-IN"/>
          </a:p>
        </p:txBody>
      </p:sp>
      <p:sp>
        <p:nvSpPr>
          <p:cNvPr id="5" name="Footer Placeholder 4">
            <a:extLst>
              <a:ext uri="{FF2B5EF4-FFF2-40B4-BE49-F238E27FC236}">
                <a16:creationId xmlns:a16="http://schemas.microsoft.com/office/drawing/2014/main" id="{5CBEEA88-37E0-4409-A2F5-D775119889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F24437-C318-432C-B338-4155957FA54C}"/>
              </a:ext>
            </a:extLst>
          </p:cNvPr>
          <p:cNvSpPr>
            <a:spLocks noGrp="1"/>
          </p:cNvSpPr>
          <p:nvPr>
            <p:ph type="sldNum" sz="quarter" idx="12"/>
          </p:nvPr>
        </p:nvSpPr>
        <p:spPr/>
        <p:txBody>
          <a:bodyPr/>
          <a:lstStyle/>
          <a:p>
            <a:fld id="{8007DFBC-31D2-448E-B95E-18A039B6D56D}" type="slidenum">
              <a:rPr lang="en-IN" smtClean="0"/>
              <a:t>‹#›</a:t>
            </a:fld>
            <a:endParaRPr lang="en-IN"/>
          </a:p>
        </p:txBody>
      </p:sp>
    </p:spTree>
    <p:extLst>
      <p:ext uri="{BB962C8B-B14F-4D97-AF65-F5344CB8AC3E}">
        <p14:creationId xmlns:p14="http://schemas.microsoft.com/office/powerpoint/2010/main" val="1123425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C9FC-5925-47B0-B98B-22B193B2B1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F9CDC9-53CF-427D-AA02-D607033FF1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03FB27-936C-427D-A8C6-6A727F68AE90}"/>
              </a:ext>
            </a:extLst>
          </p:cNvPr>
          <p:cNvSpPr>
            <a:spLocks noGrp="1"/>
          </p:cNvSpPr>
          <p:nvPr>
            <p:ph type="dt" sz="half" idx="10"/>
          </p:nvPr>
        </p:nvSpPr>
        <p:spPr/>
        <p:txBody>
          <a:bodyPr/>
          <a:lstStyle/>
          <a:p>
            <a:fld id="{0D7407CB-48C7-41B6-9209-1F5A3B66AD9E}" type="datetimeFigureOut">
              <a:rPr lang="en-IN" smtClean="0"/>
              <a:t>12-04-2024</a:t>
            </a:fld>
            <a:endParaRPr lang="en-IN"/>
          </a:p>
        </p:txBody>
      </p:sp>
      <p:sp>
        <p:nvSpPr>
          <p:cNvPr id="5" name="Footer Placeholder 4">
            <a:extLst>
              <a:ext uri="{FF2B5EF4-FFF2-40B4-BE49-F238E27FC236}">
                <a16:creationId xmlns:a16="http://schemas.microsoft.com/office/drawing/2014/main" id="{B773A04C-8A29-4280-84F2-60CC02B29C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9B0CC9-5380-43B0-9970-3A1D9BEE98C0}"/>
              </a:ext>
            </a:extLst>
          </p:cNvPr>
          <p:cNvSpPr>
            <a:spLocks noGrp="1"/>
          </p:cNvSpPr>
          <p:nvPr>
            <p:ph type="sldNum" sz="quarter" idx="12"/>
          </p:nvPr>
        </p:nvSpPr>
        <p:spPr/>
        <p:txBody>
          <a:bodyPr/>
          <a:lstStyle/>
          <a:p>
            <a:fld id="{8007DFBC-31D2-448E-B95E-18A039B6D56D}" type="slidenum">
              <a:rPr lang="en-IN" smtClean="0"/>
              <a:t>‹#›</a:t>
            </a:fld>
            <a:endParaRPr lang="en-IN"/>
          </a:p>
        </p:txBody>
      </p:sp>
    </p:spTree>
    <p:extLst>
      <p:ext uri="{BB962C8B-B14F-4D97-AF65-F5344CB8AC3E}">
        <p14:creationId xmlns:p14="http://schemas.microsoft.com/office/powerpoint/2010/main" val="413173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C7BBA-377D-4C80-A8DC-65599D66C1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279085-7703-4B6F-8091-11E4878E7D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103F7D-8947-48FD-BAEA-852F57CBD47F}"/>
              </a:ext>
            </a:extLst>
          </p:cNvPr>
          <p:cNvSpPr>
            <a:spLocks noGrp="1"/>
          </p:cNvSpPr>
          <p:nvPr>
            <p:ph type="dt" sz="half" idx="10"/>
          </p:nvPr>
        </p:nvSpPr>
        <p:spPr/>
        <p:txBody>
          <a:bodyPr/>
          <a:lstStyle/>
          <a:p>
            <a:fld id="{0D7407CB-48C7-41B6-9209-1F5A3B66AD9E}" type="datetimeFigureOut">
              <a:rPr lang="en-IN" smtClean="0"/>
              <a:t>12-04-2024</a:t>
            </a:fld>
            <a:endParaRPr lang="en-IN"/>
          </a:p>
        </p:txBody>
      </p:sp>
      <p:sp>
        <p:nvSpPr>
          <p:cNvPr id="5" name="Footer Placeholder 4">
            <a:extLst>
              <a:ext uri="{FF2B5EF4-FFF2-40B4-BE49-F238E27FC236}">
                <a16:creationId xmlns:a16="http://schemas.microsoft.com/office/drawing/2014/main" id="{9EBC307B-8C73-47E7-B7A9-E53384EC0D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6A20CB-E0A1-4BF0-A0C7-38F44293D4E8}"/>
              </a:ext>
            </a:extLst>
          </p:cNvPr>
          <p:cNvSpPr>
            <a:spLocks noGrp="1"/>
          </p:cNvSpPr>
          <p:nvPr>
            <p:ph type="sldNum" sz="quarter" idx="12"/>
          </p:nvPr>
        </p:nvSpPr>
        <p:spPr/>
        <p:txBody>
          <a:bodyPr/>
          <a:lstStyle/>
          <a:p>
            <a:fld id="{8007DFBC-31D2-448E-B95E-18A039B6D56D}" type="slidenum">
              <a:rPr lang="en-IN" smtClean="0"/>
              <a:t>‹#›</a:t>
            </a:fld>
            <a:endParaRPr lang="en-IN"/>
          </a:p>
        </p:txBody>
      </p:sp>
    </p:spTree>
    <p:extLst>
      <p:ext uri="{BB962C8B-B14F-4D97-AF65-F5344CB8AC3E}">
        <p14:creationId xmlns:p14="http://schemas.microsoft.com/office/powerpoint/2010/main" val="2757685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39B1B-4E22-4342-8287-1C169997D0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A70156-38A1-4339-BE29-B867B86E8C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C34EEE-A1C8-4615-B3DE-B3B26D81D4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E400C2-3758-4810-A94A-6518AD3D664C}"/>
              </a:ext>
            </a:extLst>
          </p:cNvPr>
          <p:cNvSpPr>
            <a:spLocks noGrp="1"/>
          </p:cNvSpPr>
          <p:nvPr>
            <p:ph type="dt" sz="half" idx="10"/>
          </p:nvPr>
        </p:nvSpPr>
        <p:spPr/>
        <p:txBody>
          <a:bodyPr/>
          <a:lstStyle/>
          <a:p>
            <a:fld id="{0D7407CB-48C7-41B6-9209-1F5A3B66AD9E}" type="datetimeFigureOut">
              <a:rPr lang="en-IN" smtClean="0"/>
              <a:t>12-04-2024</a:t>
            </a:fld>
            <a:endParaRPr lang="en-IN"/>
          </a:p>
        </p:txBody>
      </p:sp>
      <p:sp>
        <p:nvSpPr>
          <p:cNvPr id="6" name="Footer Placeholder 5">
            <a:extLst>
              <a:ext uri="{FF2B5EF4-FFF2-40B4-BE49-F238E27FC236}">
                <a16:creationId xmlns:a16="http://schemas.microsoft.com/office/drawing/2014/main" id="{7D04236E-68CB-4C3E-82EC-F16C6AAB51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20BBA8-675F-4A2A-85FD-602D2FCEEB72}"/>
              </a:ext>
            </a:extLst>
          </p:cNvPr>
          <p:cNvSpPr>
            <a:spLocks noGrp="1"/>
          </p:cNvSpPr>
          <p:nvPr>
            <p:ph type="sldNum" sz="quarter" idx="12"/>
          </p:nvPr>
        </p:nvSpPr>
        <p:spPr/>
        <p:txBody>
          <a:bodyPr/>
          <a:lstStyle/>
          <a:p>
            <a:fld id="{8007DFBC-31D2-448E-B95E-18A039B6D56D}" type="slidenum">
              <a:rPr lang="en-IN" smtClean="0"/>
              <a:t>‹#›</a:t>
            </a:fld>
            <a:endParaRPr lang="en-IN"/>
          </a:p>
        </p:txBody>
      </p:sp>
    </p:spTree>
    <p:extLst>
      <p:ext uri="{BB962C8B-B14F-4D97-AF65-F5344CB8AC3E}">
        <p14:creationId xmlns:p14="http://schemas.microsoft.com/office/powerpoint/2010/main" val="405199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3719-4F2D-4803-8E10-CF1CBFEBF8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80D35F-4C81-465A-A33D-CD63C399A3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F45DF5-A09D-4542-A402-AC1DF96F77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732984-21D6-45AC-8568-98FB309363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23A2-18DE-404B-AA99-4AE853E4FF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282AC5-1B1A-42A8-AA6F-2B898C839C3C}"/>
              </a:ext>
            </a:extLst>
          </p:cNvPr>
          <p:cNvSpPr>
            <a:spLocks noGrp="1"/>
          </p:cNvSpPr>
          <p:nvPr>
            <p:ph type="dt" sz="half" idx="10"/>
          </p:nvPr>
        </p:nvSpPr>
        <p:spPr/>
        <p:txBody>
          <a:bodyPr/>
          <a:lstStyle/>
          <a:p>
            <a:fld id="{0D7407CB-48C7-41B6-9209-1F5A3B66AD9E}" type="datetimeFigureOut">
              <a:rPr lang="en-IN" smtClean="0"/>
              <a:t>12-04-2024</a:t>
            </a:fld>
            <a:endParaRPr lang="en-IN"/>
          </a:p>
        </p:txBody>
      </p:sp>
      <p:sp>
        <p:nvSpPr>
          <p:cNvPr id="8" name="Footer Placeholder 7">
            <a:extLst>
              <a:ext uri="{FF2B5EF4-FFF2-40B4-BE49-F238E27FC236}">
                <a16:creationId xmlns:a16="http://schemas.microsoft.com/office/drawing/2014/main" id="{807CCFF3-C1EC-45BB-83C0-4815D19159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1BE0A3-CE26-4032-8766-82719A779806}"/>
              </a:ext>
            </a:extLst>
          </p:cNvPr>
          <p:cNvSpPr>
            <a:spLocks noGrp="1"/>
          </p:cNvSpPr>
          <p:nvPr>
            <p:ph type="sldNum" sz="quarter" idx="12"/>
          </p:nvPr>
        </p:nvSpPr>
        <p:spPr/>
        <p:txBody>
          <a:bodyPr/>
          <a:lstStyle/>
          <a:p>
            <a:fld id="{8007DFBC-31D2-448E-B95E-18A039B6D56D}" type="slidenum">
              <a:rPr lang="en-IN" smtClean="0"/>
              <a:t>‹#›</a:t>
            </a:fld>
            <a:endParaRPr lang="en-IN"/>
          </a:p>
        </p:txBody>
      </p:sp>
    </p:spTree>
    <p:extLst>
      <p:ext uri="{BB962C8B-B14F-4D97-AF65-F5344CB8AC3E}">
        <p14:creationId xmlns:p14="http://schemas.microsoft.com/office/powerpoint/2010/main" val="860623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327FE-CD76-4E70-9413-BC27785298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E0783B-3BBF-460C-9AA4-A9562A5B8B92}"/>
              </a:ext>
            </a:extLst>
          </p:cNvPr>
          <p:cNvSpPr>
            <a:spLocks noGrp="1"/>
          </p:cNvSpPr>
          <p:nvPr>
            <p:ph type="dt" sz="half" idx="10"/>
          </p:nvPr>
        </p:nvSpPr>
        <p:spPr/>
        <p:txBody>
          <a:bodyPr/>
          <a:lstStyle/>
          <a:p>
            <a:fld id="{0D7407CB-48C7-41B6-9209-1F5A3B66AD9E}" type="datetimeFigureOut">
              <a:rPr lang="en-IN" smtClean="0"/>
              <a:t>12-04-2024</a:t>
            </a:fld>
            <a:endParaRPr lang="en-IN"/>
          </a:p>
        </p:txBody>
      </p:sp>
      <p:sp>
        <p:nvSpPr>
          <p:cNvPr id="4" name="Footer Placeholder 3">
            <a:extLst>
              <a:ext uri="{FF2B5EF4-FFF2-40B4-BE49-F238E27FC236}">
                <a16:creationId xmlns:a16="http://schemas.microsoft.com/office/drawing/2014/main" id="{BF81B5E4-2682-4744-BAFE-397923A86A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6A2C53-C49B-4B3D-99C0-1A8AD478C544}"/>
              </a:ext>
            </a:extLst>
          </p:cNvPr>
          <p:cNvSpPr>
            <a:spLocks noGrp="1"/>
          </p:cNvSpPr>
          <p:nvPr>
            <p:ph type="sldNum" sz="quarter" idx="12"/>
          </p:nvPr>
        </p:nvSpPr>
        <p:spPr/>
        <p:txBody>
          <a:bodyPr/>
          <a:lstStyle/>
          <a:p>
            <a:fld id="{8007DFBC-31D2-448E-B95E-18A039B6D56D}" type="slidenum">
              <a:rPr lang="en-IN" smtClean="0"/>
              <a:t>‹#›</a:t>
            </a:fld>
            <a:endParaRPr lang="en-IN"/>
          </a:p>
        </p:txBody>
      </p:sp>
    </p:spTree>
    <p:extLst>
      <p:ext uri="{BB962C8B-B14F-4D97-AF65-F5344CB8AC3E}">
        <p14:creationId xmlns:p14="http://schemas.microsoft.com/office/powerpoint/2010/main" val="3536771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45F37F-0ADF-4D4D-BDF2-3BBEDE0FBB9A}"/>
              </a:ext>
            </a:extLst>
          </p:cNvPr>
          <p:cNvSpPr>
            <a:spLocks noGrp="1"/>
          </p:cNvSpPr>
          <p:nvPr>
            <p:ph type="dt" sz="half" idx="10"/>
          </p:nvPr>
        </p:nvSpPr>
        <p:spPr/>
        <p:txBody>
          <a:bodyPr/>
          <a:lstStyle/>
          <a:p>
            <a:fld id="{0D7407CB-48C7-41B6-9209-1F5A3B66AD9E}" type="datetimeFigureOut">
              <a:rPr lang="en-IN" smtClean="0"/>
              <a:t>12-04-2024</a:t>
            </a:fld>
            <a:endParaRPr lang="en-IN"/>
          </a:p>
        </p:txBody>
      </p:sp>
      <p:sp>
        <p:nvSpPr>
          <p:cNvPr id="3" name="Footer Placeholder 2">
            <a:extLst>
              <a:ext uri="{FF2B5EF4-FFF2-40B4-BE49-F238E27FC236}">
                <a16:creationId xmlns:a16="http://schemas.microsoft.com/office/drawing/2014/main" id="{A56F2317-05AA-47F8-98D2-9AB73C5889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00CDA2-66CB-4C68-8A7A-71C5206E9137}"/>
              </a:ext>
            </a:extLst>
          </p:cNvPr>
          <p:cNvSpPr>
            <a:spLocks noGrp="1"/>
          </p:cNvSpPr>
          <p:nvPr>
            <p:ph type="sldNum" sz="quarter" idx="12"/>
          </p:nvPr>
        </p:nvSpPr>
        <p:spPr/>
        <p:txBody>
          <a:bodyPr/>
          <a:lstStyle/>
          <a:p>
            <a:fld id="{8007DFBC-31D2-448E-B95E-18A039B6D56D}" type="slidenum">
              <a:rPr lang="en-IN" smtClean="0"/>
              <a:t>‹#›</a:t>
            </a:fld>
            <a:endParaRPr lang="en-IN"/>
          </a:p>
        </p:txBody>
      </p:sp>
    </p:spTree>
    <p:extLst>
      <p:ext uri="{BB962C8B-B14F-4D97-AF65-F5344CB8AC3E}">
        <p14:creationId xmlns:p14="http://schemas.microsoft.com/office/powerpoint/2010/main" val="3021231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D1343-3307-4270-A2AF-77F6BB58C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02F72C-9472-4168-8D0C-F531AB76BD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97049E-A952-4D4E-A81A-8F00503E54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5F6B2-D0B4-4C85-BB9C-F55A95B6338B}"/>
              </a:ext>
            </a:extLst>
          </p:cNvPr>
          <p:cNvSpPr>
            <a:spLocks noGrp="1"/>
          </p:cNvSpPr>
          <p:nvPr>
            <p:ph type="dt" sz="half" idx="10"/>
          </p:nvPr>
        </p:nvSpPr>
        <p:spPr/>
        <p:txBody>
          <a:bodyPr/>
          <a:lstStyle/>
          <a:p>
            <a:fld id="{0D7407CB-48C7-41B6-9209-1F5A3B66AD9E}" type="datetimeFigureOut">
              <a:rPr lang="en-IN" smtClean="0"/>
              <a:t>12-04-2024</a:t>
            </a:fld>
            <a:endParaRPr lang="en-IN"/>
          </a:p>
        </p:txBody>
      </p:sp>
      <p:sp>
        <p:nvSpPr>
          <p:cNvPr id="6" name="Footer Placeholder 5">
            <a:extLst>
              <a:ext uri="{FF2B5EF4-FFF2-40B4-BE49-F238E27FC236}">
                <a16:creationId xmlns:a16="http://schemas.microsoft.com/office/drawing/2014/main" id="{84BBD7F8-D496-4407-A1D8-8235CF60A3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5C7B74-410E-4634-ABAA-1CFD67148505}"/>
              </a:ext>
            </a:extLst>
          </p:cNvPr>
          <p:cNvSpPr>
            <a:spLocks noGrp="1"/>
          </p:cNvSpPr>
          <p:nvPr>
            <p:ph type="sldNum" sz="quarter" idx="12"/>
          </p:nvPr>
        </p:nvSpPr>
        <p:spPr/>
        <p:txBody>
          <a:bodyPr/>
          <a:lstStyle/>
          <a:p>
            <a:fld id="{8007DFBC-31D2-448E-B95E-18A039B6D56D}" type="slidenum">
              <a:rPr lang="en-IN" smtClean="0"/>
              <a:t>‹#›</a:t>
            </a:fld>
            <a:endParaRPr lang="en-IN"/>
          </a:p>
        </p:txBody>
      </p:sp>
    </p:spTree>
    <p:extLst>
      <p:ext uri="{BB962C8B-B14F-4D97-AF65-F5344CB8AC3E}">
        <p14:creationId xmlns:p14="http://schemas.microsoft.com/office/powerpoint/2010/main" val="989602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A7F5-B382-4541-8763-C108BC43DC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179A7E-4D5F-4B07-BC47-2AD0C615A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D161BB-616E-4505-9355-F4BB65116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240C4-F800-4532-BE09-0A484B655CED}"/>
              </a:ext>
            </a:extLst>
          </p:cNvPr>
          <p:cNvSpPr>
            <a:spLocks noGrp="1"/>
          </p:cNvSpPr>
          <p:nvPr>
            <p:ph type="dt" sz="half" idx="10"/>
          </p:nvPr>
        </p:nvSpPr>
        <p:spPr/>
        <p:txBody>
          <a:bodyPr/>
          <a:lstStyle/>
          <a:p>
            <a:fld id="{0D7407CB-48C7-41B6-9209-1F5A3B66AD9E}" type="datetimeFigureOut">
              <a:rPr lang="en-IN" smtClean="0"/>
              <a:t>12-04-2024</a:t>
            </a:fld>
            <a:endParaRPr lang="en-IN"/>
          </a:p>
        </p:txBody>
      </p:sp>
      <p:sp>
        <p:nvSpPr>
          <p:cNvPr id="6" name="Footer Placeholder 5">
            <a:extLst>
              <a:ext uri="{FF2B5EF4-FFF2-40B4-BE49-F238E27FC236}">
                <a16:creationId xmlns:a16="http://schemas.microsoft.com/office/drawing/2014/main" id="{3AECEB3D-14BA-4BB3-B734-C9EEE16A2D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50F056-9A6D-43FA-B9E2-FD8C6281EC14}"/>
              </a:ext>
            </a:extLst>
          </p:cNvPr>
          <p:cNvSpPr>
            <a:spLocks noGrp="1"/>
          </p:cNvSpPr>
          <p:nvPr>
            <p:ph type="sldNum" sz="quarter" idx="12"/>
          </p:nvPr>
        </p:nvSpPr>
        <p:spPr/>
        <p:txBody>
          <a:bodyPr/>
          <a:lstStyle/>
          <a:p>
            <a:fld id="{8007DFBC-31D2-448E-B95E-18A039B6D56D}" type="slidenum">
              <a:rPr lang="en-IN" smtClean="0"/>
              <a:t>‹#›</a:t>
            </a:fld>
            <a:endParaRPr lang="en-IN"/>
          </a:p>
        </p:txBody>
      </p:sp>
    </p:spTree>
    <p:extLst>
      <p:ext uri="{BB962C8B-B14F-4D97-AF65-F5344CB8AC3E}">
        <p14:creationId xmlns:p14="http://schemas.microsoft.com/office/powerpoint/2010/main" val="214611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5B40F3-05B1-439A-BEB7-503EB8BEE4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E13193-9FA1-48B2-B128-F7FADAEEE3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A01B8A-3E7B-4E6E-A7B5-5FF4CCD1E9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407CB-48C7-41B6-9209-1F5A3B66AD9E}" type="datetimeFigureOut">
              <a:rPr lang="en-IN" smtClean="0"/>
              <a:t>12-04-2024</a:t>
            </a:fld>
            <a:endParaRPr lang="en-IN"/>
          </a:p>
        </p:txBody>
      </p:sp>
      <p:sp>
        <p:nvSpPr>
          <p:cNvPr id="5" name="Footer Placeholder 4">
            <a:extLst>
              <a:ext uri="{FF2B5EF4-FFF2-40B4-BE49-F238E27FC236}">
                <a16:creationId xmlns:a16="http://schemas.microsoft.com/office/drawing/2014/main" id="{64B27826-797A-41E6-A0D5-E2EC9F9411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D27C7F-413D-48C3-BAC4-B40C9C82B3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7DFBC-31D2-448E-B95E-18A039B6D56D}" type="slidenum">
              <a:rPr lang="en-IN" smtClean="0"/>
              <a:t>‹#›</a:t>
            </a:fld>
            <a:endParaRPr lang="en-IN"/>
          </a:p>
        </p:txBody>
      </p:sp>
    </p:spTree>
    <p:extLst>
      <p:ext uri="{BB962C8B-B14F-4D97-AF65-F5344CB8AC3E}">
        <p14:creationId xmlns:p14="http://schemas.microsoft.com/office/powerpoint/2010/main" val="1626180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05346-6C0D-44AA-A887-BA848ED7849A}"/>
              </a:ext>
            </a:extLst>
          </p:cNvPr>
          <p:cNvSpPr>
            <a:spLocks noGrp="1"/>
          </p:cNvSpPr>
          <p:nvPr>
            <p:ph type="ctrTitle"/>
          </p:nvPr>
        </p:nvSpPr>
        <p:spPr>
          <a:xfrm>
            <a:off x="1524000" y="1338605"/>
            <a:ext cx="9144000" cy="1828801"/>
          </a:xfrm>
        </p:spPr>
        <p:txBody>
          <a:bodyPr>
            <a:normAutofit/>
          </a:bodyPr>
          <a:lstStyle/>
          <a:p>
            <a:r>
              <a:rPr lang="en-US" sz="5400" b="1" dirty="0"/>
              <a:t>PROJECT</a:t>
            </a:r>
            <a:endParaRPr lang="en-IN" sz="5400" b="1" dirty="0"/>
          </a:p>
        </p:txBody>
      </p:sp>
      <p:sp>
        <p:nvSpPr>
          <p:cNvPr id="3" name="Subtitle 2">
            <a:extLst>
              <a:ext uri="{FF2B5EF4-FFF2-40B4-BE49-F238E27FC236}">
                <a16:creationId xmlns:a16="http://schemas.microsoft.com/office/drawing/2014/main" id="{8B98A397-45D2-4D5E-B743-B0F36A40294F}"/>
              </a:ext>
            </a:extLst>
          </p:cNvPr>
          <p:cNvSpPr>
            <a:spLocks noGrp="1"/>
          </p:cNvSpPr>
          <p:nvPr>
            <p:ph type="subTitle" idx="1"/>
          </p:nvPr>
        </p:nvSpPr>
        <p:spPr/>
        <p:txBody>
          <a:bodyPr>
            <a:normAutofit/>
          </a:bodyPr>
          <a:lstStyle/>
          <a:p>
            <a:r>
              <a:rPr lang="en-US" sz="4000" dirty="0"/>
              <a:t>PLACEMENT MANAGEMENT SYSTEM</a:t>
            </a:r>
            <a:endParaRPr lang="en-IN" sz="4000" dirty="0"/>
          </a:p>
        </p:txBody>
      </p:sp>
    </p:spTree>
    <p:extLst>
      <p:ext uri="{BB962C8B-B14F-4D97-AF65-F5344CB8AC3E}">
        <p14:creationId xmlns:p14="http://schemas.microsoft.com/office/powerpoint/2010/main" val="3426428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918732-B240-4E94-B163-9909C0881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79937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C5487-7B70-4249-9EAA-489CE7D98239}"/>
              </a:ext>
            </a:extLst>
          </p:cNvPr>
          <p:cNvSpPr>
            <a:spLocks noGrp="1"/>
          </p:cNvSpPr>
          <p:nvPr>
            <p:ph type="title"/>
          </p:nvPr>
        </p:nvSpPr>
        <p:spPr>
          <a:xfrm>
            <a:off x="838200" y="289710"/>
            <a:ext cx="10515600" cy="1325563"/>
          </a:xfrm>
        </p:spPr>
        <p:txBody>
          <a:bodyPr/>
          <a:lstStyle/>
          <a:p>
            <a:r>
              <a:rPr lang="en-US" b="1" dirty="0"/>
              <a:t>TEAM MEMBERS:</a:t>
            </a:r>
            <a:endParaRPr lang="en-IN" b="1" dirty="0"/>
          </a:p>
        </p:txBody>
      </p:sp>
      <p:sp>
        <p:nvSpPr>
          <p:cNvPr id="3" name="Content Placeholder 2">
            <a:extLst>
              <a:ext uri="{FF2B5EF4-FFF2-40B4-BE49-F238E27FC236}">
                <a16:creationId xmlns:a16="http://schemas.microsoft.com/office/drawing/2014/main" id="{35AED1BF-8563-46CA-A845-603BFCB81836}"/>
              </a:ext>
            </a:extLst>
          </p:cNvPr>
          <p:cNvSpPr>
            <a:spLocks noGrp="1"/>
          </p:cNvSpPr>
          <p:nvPr>
            <p:ph idx="1"/>
          </p:nvPr>
        </p:nvSpPr>
        <p:spPr>
          <a:xfrm>
            <a:off x="838200" y="2366127"/>
            <a:ext cx="10515600" cy="3810835"/>
          </a:xfrm>
        </p:spPr>
        <p:txBody>
          <a:bodyPr>
            <a:normAutofit/>
          </a:bodyPr>
          <a:lstStyle/>
          <a:p>
            <a:r>
              <a:rPr lang="en-US" sz="2400" dirty="0">
                <a:latin typeface="Bahnschrift Light" panose="020B0502040204020203" pitchFamily="34" charset="0"/>
              </a:rPr>
              <a:t>PRIJEESHA P</a:t>
            </a:r>
          </a:p>
          <a:p>
            <a:r>
              <a:rPr lang="en-US" sz="2400" dirty="0">
                <a:latin typeface="Bahnschrift Light" panose="020B0502040204020203" pitchFamily="34" charset="0"/>
              </a:rPr>
              <a:t>SNEHA PRIYAA J S</a:t>
            </a:r>
          </a:p>
          <a:p>
            <a:r>
              <a:rPr lang="en-US" sz="2400" dirty="0">
                <a:latin typeface="Bahnschrift Light" panose="020B0502040204020203" pitchFamily="34" charset="0"/>
              </a:rPr>
              <a:t>SRINITHI V</a:t>
            </a:r>
          </a:p>
          <a:p>
            <a:r>
              <a:rPr lang="en-US" sz="2400" dirty="0">
                <a:latin typeface="Bahnschrift Light" panose="020B0502040204020203" pitchFamily="34" charset="0"/>
              </a:rPr>
              <a:t>AISHWARIYA NADOM C</a:t>
            </a:r>
          </a:p>
          <a:p>
            <a:r>
              <a:rPr lang="en-US" sz="2400" dirty="0">
                <a:latin typeface="Bahnschrift Light" panose="020B0502040204020203" pitchFamily="34" charset="0"/>
              </a:rPr>
              <a:t>MOHANA PRIYA R</a:t>
            </a:r>
          </a:p>
          <a:p>
            <a:r>
              <a:rPr lang="en-US" sz="2400" dirty="0">
                <a:latin typeface="Bahnschrift Light" panose="020B0502040204020203" pitchFamily="34" charset="0"/>
              </a:rPr>
              <a:t>SOWMITHRA K</a:t>
            </a:r>
          </a:p>
          <a:p>
            <a:r>
              <a:rPr lang="en-US" sz="2400" dirty="0">
                <a:latin typeface="Bahnschrift Light" panose="020B0502040204020203" pitchFamily="34" charset="0"/>
              </a:rPr>
              <a:t>SUBHASHINI N</a:t>
            </a:r>
            <a:endParaRPr lang="en-IN" sz="2400" dirty="0">
              <a:latin typeface="Bahnschrift Light" panose="020B0502040204020203" pitchFamily="34" charset="0"/>
            </a:endParaRPr>
          </a:p>
        </p:txBody>
      </p:sp>
    </p:spTree>
    <p:extLst>
      <p:ext uri="{BB962C8B-B14F-4D97-AF65-F5344CB8AC3E}">
        <p14:creationId xmlns:p14="http://schemas.microsoft.com/office/powerpoint/2010/main" val="69877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B1CE9-4F0E-4B08-A09F-D6419D6E23B6}"/>
              </a:ext>
            </a:extLst>
          </p:cNvPr>
          <p:cNvSpPr>
            <a:spLocks noGrp="1"/>
          </p:cNvSpPr>
          <p:nvPr>
            <p:ph type="title"/>
          </p:nvPr>
        </p:nvSpPr>
        <p:spPr/>
        <p:txBody>
          <a:bodyPr/>
          <a:lstStyle/>
          <a:p>
            <a:r>
              <a:rPr lang="en-US" b="1" dirty="0"/>
              <a:t>THEME OF THE PROJECT:</a:t>
            </a:r>
            <a:endParaRPr lang="en-IN" b="1" dirty="0"/>
          </a:p>
        </p:txBody>
      </p:sp>
      <p:sp>
        <p:nvSpPr>
          <p:cNvPr id="5" name="Content Placeholder 4">
            <a:extLst>
              <a:ext uri="{FF2B5EF4-FFF2-40B4-BE49-F238E27FC236}">
                <a16:creationId xmlns:a16="http://schemas.microsoft.com/office/drawing/2014/main" id="{C6FF835B-12FC-44FF-9457-DD596C100AE4}"/>
              </a:ext>
            </a:extLst>
          </p:cNvPr>
          <p:cNvSpPr>
            <a:spLocks noGrp="1"/>
          </p:cNvSpPr>
          <p:nvPr>
            <p:ph idx="1"/>
          </p:nvPr>
        </p:nvSpPr>
        <p:spPr/>
        <p:txBody>
          <a:bodyPr>
            <a:normAutofit fontScale="92500" lnSpcReduction="20000"/>
          </a:bodyPr>
          <a:lstStyle/>
          <a:p>
            <a:r>
              <a:rPr lang="en-US" dirty="0"/>
              <a:t>The primary theme is placement management, which involves organizing and streamlining the process of placing students into suitable job roles or internships. This theme is evident through the classes Student, Staff, and Placement, which collectively manage student data, eligibility criteria, and the placement process itself.  Another aspect of the theme is student eligibility assessment. This defines criteria for determining whether a student is eligible for placement based on their academic performance (10th and 12th marks, CGPA). The code also reflects the theme of batch allocation, wherein selected students are divided into batches based on their placement marks and training performance. This allocation process is demonstrated in the Placement class through the </a:t>
            </a:r>
            <a:r>
              <a:rPr lang="en-US" dirty="0" err="1"/>
              <a:t>func</a:t>
            </a:r>
            <a:r>
              <a:rPr lang="en-US" dirty="0"/>
              <a:t>() method, where students are assigned to either Batch 1 or Batch 2 based on specific criteria. Through Java programming, the code automates various placement-related tasks, enhancing efficiency and reducing manual effort in managing the placement process.</a:t>
            </a:r>
            <a:endParaRPr lang="en-IN" dirty="0"/>
          </a:p>
        </p:txBody>
      </p:sp>
    </p:spTree>
    <p:extLst>
      <p:ext uri="{BB962C8B-B14F-4D97-AF65-F5344CB8AC3E}">
        <p14:creationId xmlns:p14="http://schemas.microsoft.com/office/powerpoint/2010/main" val="2944163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F6AF4-25EE-4D3B-8349-586C1252309A}"/>
              </a:ext>
            </a:extLst>
          </p:cNvPr>
          <p:cNvSpPr>
            <a:spLocks noGrp="1"/>
          </p:cNvSpPr>
          <p:nvPr>
            <p:ph type="title"/>
          </p:nvPr>
        </p:nvSpPr>
        <p:spPr>
          <a:xfrm>
            <a:off x="1073870" y="374552"/>
            <a:ext cx="10515600" cy="1325563"/>
          </a:xfrm>
        </p:spPr>
        <p:txBody>
          <a:bodyPr/>
          <a:lstStyle/>
          <a:p>
            <a:r>
              <a:rPr lang="en-US" b="1" dirty="0"/>
              <a:t>CONCEPT USED IN THE PROJECT:</a:t>
            </a:r>
            <a:endParaRPr lang="en-IN" b="1" dirty="0"/>
          </a:p>
        </p:txBody>
      </p:sp>
      <p:sp>
        <p:nvSpPr>
          <p:cNvPr id="3" name="Content Placeholder 2">
            <a:extLst>
              <a:ext uri="{FF2B5EF4-FFF2-40B4-BE49-F238E27FC236}">
                <a16:creationId xmlns:a16="http://schemas.microsoft.com/office/drawing/2014/main" id="{D1AD09F6-0BCA-46DB-A297-691EFBC5E2C1}"/>
              </a:ext>
            </a:extLst>
          </p:cNvPr>
          <p:cNvSpPr>
            <a:spLocks noGrp="1"/>
          </p:cNvSpPr>
          <p:nvPr>
            <p:ph idx="1"/>
          </p:nvPr>
        </p:nvSpPr>
        <p:spPr>
          <a:xfrm>
            <a:off x="838200" y="1901040"/>
            <a:ext cx="10515600" cy="4351338"/>
          </a:xfrm>
        </p:spPr>
        <p:txBody>
          <a:bodyPr>
            <a:normAutofit fontScale="77500" lnSpcReduction="20000"/>
          </a:bodyPr>
          <a:lstStyle/>
          <a:p>
            <a:r>
              <a:rPr lang="en-US" dirty="0"/>
              <a:t>The code utilizes object-oriented programming concepts, defining classes such as Student, Staff, and Placement. These classes represent real-world entities and encapsulate their properties and behaviors. The Staff class extends the Student class, demonstrating the inheritance concept. It inherits the properties and methods of the Student class and adds additional attributes specific to staff members. The code uses </a:t>
            </a:r>
            <a:r>
              <a:rPr lang="en-US" dirty="0" err="1"/>
              <a:t>ArrayLists</a:t>
            </a:r>
            <a:r>
              <a:rPr lang="en-US" dirty="0"/>
              <a:t> to store collections of Staff objects, both for selected students and rejected students, as well as for organizing students into different batches. Methods are defined within classes to encapsulate specific functionalities, such as filtering students based on eligibility criteria and conducting placement tests. Control structures like loops and conditional statements are used to iterate over collections and make decisions based on certain conditions. The Scanner class is used to accept user input from the console, allowing users to input details for each student. The </a:t>
            </a:r>
            <a:r>
              <a:rPr lang="en-US" dirty="0" err="1"/>
              <a:t>System.out.println</a:t>
            </a:r>
            <a:r>
              <a:rPr lang="en-US" dirty="0"/>
              <a:t>() statements are used to display output to the console, providing information about the selected students, their batch allocations, and training statuses. Overall, the code demonstrates fundamental concepts of object-oriented programming, data structures, and user interaction in Java.</a:t>
            </a:r>
            <a:endParaRPr lang="en-IN" dirty="0"/>
          </a:p>
        </p:txBody>
      </p:sp>
    </p:spTree>
    <p:extLst>
      <p:ext uri="{BB962C8B-B14F-4D97-AF65-F5344CB8AC3E}">
        <p14:creationId xmlns:p14="http://schemas.microsoft.com/office/powerpoint/2010/main" val="73835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29285F-A7AE-40F2-9211-E22108138D92}"/>
              </a:ext>
            </a:extLst>
          </p:cNvPr>
          <p:cNvSpPr>
            <a:spLocks noGrp="1"/>
          </p:cNvSpPr>
          <p:nvPr>
            <p:ph type="title"/>
          </p:nvPr>
        </p:nvSpPr>
        <p:spPr/>
        <p:txBody>
          <a:bodyPr/>
          <a:lstStyle/>
          <a:p>
            <a:r>
              <a:rPr lang="en-US" b="1" dirty="0"/>
              <a:t>Output</a:t>
            </a:r>
            <a:endParaRPr lang="en-IN" b="1" dirty="0"/>
          </a:p>
        </p:txBody>
      </p:sp>
      <p:pic>
        <p:nvPicPr>
          <p:cNvPr id="10" name="Content Placeholder 9">
            <a:extLst>
              <a:ext uri="{FF2B5EF4-FFF2-40B4-BE49-F238E27FC236}">
                <a16:creationId xmlns:a16="http://schemas.microsoft.com/office/drawing/2014/main" id="{82BE5255-5680-4DA1-95BF-FD789740D4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991767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7C9E4A-494E-401A-80D0-B3101C8AF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9971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532E65-A966-4985-968F-6E236815C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82679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32CE-FC80-4402-A3DB-92CA02804DD4}"/>
              </a:ext>
            </a:extLst>
          </p:cNvPr>
          <p:cNvSpPr>
            <a:spLocks noGrp="1"/>
          </p:cNvSpPr>
          <p:nvPr>
            <p:ph type="title"/>
          </p:nvPr>
        </p:nvSpPr>
        <p:spPr/>
        <p:txBody>
          <a:bodyPr/>
          <a:lstStyle/>
          <a:p>
            <a:r>
              <a:rPr lang="en-US" b="1" dirty="0"/>
              <a:t>IMPORTANT CODING PART:</a:t>
            </a:r>
            <a:endParaRPr lang="en-IN" b="1" dirty="0"/>
          </a:p>
        </p:txBody>
      </p:sp>
      <p:pic>
        <p:nvPicPr>
          <p:cNvPr id="5" name="Content Placeholder 4">
            <a:extLst>
              <a:ext uri="{FF2B5EF4-FFF2-40B4-BE49-F238E27FC236}">
                <a16:creationId xmlns:a16="http://schemas.microsoft.com/office/drawing/2014/main" id="{A81D2AE9-F914-4CC1-9EC5-D44A5C7249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767840"/>
            <a:ext cx="7735712" cy="4409123"/>
          </a:xfrm>
        </p:spPr>
      </p:pic>
    </p:spTree>
    <p:extLst>
      <p:ext uri="{BB962C8B-B14F-4D97-AF65-F5344CB8AC3E}">
        <p14:creationId xmlns:p14="http://schemas.microsoft.com/office/powerpoint/2010/main" val="2730989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E9FA1B-81D4-4ADD-BE80-50AA0545A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39439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5D853C-8BDA-4AFC-952B-44613BD91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3303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418</Words>
  <Application>Microsoft Office PowerPoint</Application>
  <PresentationFormat>Widescreen</PresentationFormat>
  <Paragraphs>16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Bahnschrift Light</vt:lpstr>
      <vt:lpstr>Calibri</vt:lpstr>
      <vt:lpstr>Calibri Light</vt:lpstr>
      <vt:lpstr>Office Theme</vt:lpstr>
      <vt:lpstr>PROJECT</vt:lpstr>
      <vt:lpstr>THEME OF THE PROJECT:</vt:lpstr>
      <vt:lpstr>CONCEPT USED IN THE PROJECT:</vt:lpstr>
      <vt:lpstr>Output</vt:lpstr>
      <vt:lpstr>PowerPoint Presentation</vt:lpstr>
      <vt:lpstr>PowerPoint Presentation</vt:lpstr>
      <vt:lpstr>IMPORTANT CODING PART:</vt:lpstr>
      <vt:lpstr>PowerPoint Presentation</vt:lpstr>
      <vt:lpstr>PowerPoint Presentation</vt:lpstr>
      <vt:lpstr>PowerPoint Presentation</vt:lpstr>
      <vt:lpstr>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Srinithi V</dc:creator>
  <cp:lastModifiedBy>Srinithi V</cp:lastModifiedBy>
  <cp:revision>6</cp:revision>
  <dcterms:created xsi:type="dcterms:W3CDTF">2024-04-11T15:48:48Z</dcterms:created>
  <dcterms:modified xsi:type="dcterms:W3CDTF">2024-04-12T01:50:51Z</dcterms:modified>
</cp:coreProperties>
</file>