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2EA8-CE87-434D-B4D7-AC916E3E5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CFA14-EC4E-4746-A8C6-BDEE80BF2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D027-D585-49B2-8DEA-8EA8EFC2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9D344-2639-4F9F-8136-75798F4F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752C-CA85-4CCE-9DD8-C91849B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6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CBFC-05DE-4014-B5F9-091A95D4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8075B-B28C-498E-B6CE-39187284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099D-C993-463F-B8A7-AAAF87E9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B33B-5A28-443A-9BE9-C1F13878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C552-826F-46E7-8F1E-3403A3EF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49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F5517-4BAF-40FF-96A4-AD3D751E5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B33FD-20E7-476B-B0DC-CFDC026F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7517-8274-46F4-8CF0-A6976AB8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E5D3-AFC2-43D2-BE65-99172762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3517-B7AE-46B4-9ED9-674295B3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7F3C-8103-45B5-B2F5-567159DC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B8FF-AD98-44B9-9EF7-80ED53B8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42FE1-B86D-47E7-BCF5-5BE3E8B0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54D4-C1C6-4ABC-8BC6-E9F643C2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5B71-95B0-4212-8AB4-60DA83FE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512C-9C44-42A6-8256-795DCEC6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E8A9B-ED15-4323-9CE5-EF899DA3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8F7D7-0A2B-4295-8B1A-322AE317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A224-7BB3-4CFB-AC5A-A9271DC7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DE85-3DC8-4322-88A5-3A4E2005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4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8ED1-BA39-427B-97E8-FFFA2009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968B-837A-4FF8-A6A8-D12A1F935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FB9A5-460E-4CC2-8D28-7D8C158F0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456E-1DD4-43F2-8D88-93FEB880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4313F-42BF-4C05-96EB-CEB22EED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2309-DFB9-4CE3-882F-D7A77FEB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7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B0E6-6ECF-4EAC-897D-B368ED70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E6CA8-4A69-4A31-B9D7-031E3C2EC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2FCDB-4F8B-4025-8050-AA89F3524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1D9F2-CA40-4AF2-8D38-0A74BF44D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F1DB8-B823-46FA-9351-CF34244BB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4A71B-9C35-44FE-88B3-F5E51625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B709A-91AC-487B-BA0C-FC034164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8D40E-ABAB-42CB-8B29-019FC766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6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8CA8-AB0B-46BF-8572-BD165B68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A8C70-5D83-4DC8-BD0F-BEB86ED2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746AE-A040-4BB5-B167-BE519EA0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18B8B-4CC9-4D64-9CED-206EDBE5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3D204-5988-4738-965C-33C8EE09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BD360-9DF0-4761-931F-0333D3FF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65276-F8FF-4EA2-A9B5-8785287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9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978C-4642-49A5-865A-75D85FB1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A8CB-02E6-4F0E-8D83-A271BF13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AE04-335D-4D1F-9F93-7704B573D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695DF-7ACA-480A-8FEE-ED845CD7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2832C-BAC2-4771-9622-C01D3370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E3BC5-8D57-43FF-BB5F-708FEA78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1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08C2-83B4-4088-A952-2AE8D71F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F3C1B-D402-4592-BBC8-14E0BAAB2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3B209-7AEF-4015-A043-AC6779CC2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63871-16F2-4517-927E-264F16BB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3D9A2-5DB0-479C-B2AE-FE30B4688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250E-82B0-43FA-ADFB-BC28DE25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63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996F2-1FA4-49D7-A7BA-07111418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E9DE7-A407-40BD-9AA9-CC68D386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3EFD-CA77-47EA-A538-314353181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B358-DA01-4C8B-B2C6-22322E90542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B658-3504-40C1-80FE-9FE0B2FD6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4C29D-1978-422F-A20D-4B8C161FA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5AE5-4436-4C54-BBB2-422CAFCBCF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5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A98B2D-A7EF-407E-8A0F-229ABFAC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46"/>
            <a:ext cx="10515600" cy="940085"/>
          </a:xfrm>
        </p:spPr>
        <p:txBody>
          <a:bodyPr>
            <a:normAutofit/>
          </a:bodyPr>
          <a:lstStyle/>
          <a:p>
            <a:r>
              <a:rPr lang="en-US" sz="4800" b="1" dirty="0"/>
              <a:t>K-means clustering:</a:t>
            </a:r>
            <a:endParaRPr lang="en-IN" sz="48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26D70-8F1A-42EE-A0DB-A560B91B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319"/>
            <a:ext cx="10515600" cy="5671335"/>
          </a:xfrm>
        </p:spPr>
        <p:txBody>
          <a:bodyPr/>
          <a:lstStyle/>
          <a:p>
            <a:r>
              <a:rPr lang="en-IN" dirty="0"/>
              <a:t>It is unsupervised ML algorithm that partitions data into K-distinct clusters based on similarity. Each cluster is represented by its centroid ( mean of points in the cluster) and data points are assigned to the cluster with nearest centroid.</a:t>
            </a:r>
          </a:p>
        </p:txBody>
      </p:sp>
    </p:spTree>
    <p:extLst>
      <p:ext uri="{BB962C8B-B14F-4D97-AF65-F5344CB8AC3E}">
        <p14:creationId xmlns:p14="http://schemas.microsoft.com/office/powerpoint/2010/main" val="406735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5544-3015-434E-9C51-EE3B2BCA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391"/>
            <a:ext cx="10515600" cy="720993"/>
          </a:xfrm>
        </p:spPr>
        <p:txBody>
          <a:bodyPr>
            <a:normAutofit/>
          </a:bodyPr>
          <a:lstStyle/>
          <a:p>
            <a:r>
              <a:rPr lang="en-IN" b="1" dirty="0"/>
              <a:t>Working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080C-0250-4D93-B528-A090C4EC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045"/>
            <a:ext cx="10515600" cy="56096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Step 1: Initialize Centroids</a:t>
            </a:r>
          </a:p>
          <a:p>
            <a:pPr marL="0" indent="0">
              <a:buNone/>
            </a:pPr>
            <a:r>
              <a:rPr lang="en-US" dirty="0"/>
              <a:t>Randomly select K initial centroids (cluster centers), where K is the predefined number of clusters.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2: Assign Data Points to Clusters</a:t>
            </a:r>
          </a:p>
          <a:p>
            <a:pPr marL="0" indent="0">
              <a:buNone/>
            </a:pPr>
            <a:r>
              <a:rPr lang="en-US" dirty="0"/>
              <a:t>Calculate the distance (e.g., Euclidean distance) between each data point and all centroids.</a:t>
            </a:r>
          </a:p>
          <a:p>
            <a:pPr marL="0" indent="0">
              <a:buNone/>
            </a:pPr>
            <a:r>
              <a:rPr lang="en-US" dirty="0"/>
              <a:t>Assign the data point to the nearest centroid.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 3: Recalculate Centroids</a:t>
            </a:r>
          </a:p>
          <a:p>
            <a:pPr marL="0" indent="0">
              <a:buNone/>
            </a:pPr>
            <a:r>
              <a:rPr lang="en-US" dirty="0"/>
              <a:t>Compute the new centroid of each cluster as the mean of all data points assigned to it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2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165C-3CCF-4E09-9833-4E184CFD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97950"/>
            <a:ext cx="10515600" cy="663076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24C3-E0CB-4107-98FE-C81E3535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r>
              <a:rPr lang="en-US" b="1" dirty="0"/>
              <a:t>Step 4: Repeat Steps 2–3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Reassign data points to the updated centroids and recalculate centroids iteratively until:</a:t>
            </a:r>
          </a:p>
          <a:p>
            <a:pPr marL="0" indent="0">
              <a:buNone/>
            </a:pPr>
            <a:r>
              <a:rPr lang="en-US" dirty="0"/>
              <a:t>1. Centroids no longer change significantly (convergence).</a:t>
            </a:r>
          </a:p>
          <a:p>
            <a:pPr marL="0" indent="0">
              <a:buNone/>
            </a:pPr>
            <a:r>
              <a:rPr lang="en-US" dirty="0"/>
              <a:t>2. A maximum number of iterations is reached.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F7C19-2A3F-4689-AB40-24BAED78E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012" y="3663500"/>
            <a:ext cx="5046370" cy="138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A98B2D-A7EF-407E-8A0F-229ABFAC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346"/>
            <a:ext cx="10515600" cy="724329"/>
          </a:xfrm>
        </p:spPr>
        <p:txBody>
          <a:bodyPr>
            <a:normAutofit/>
          </a:bodyPr>
          <a:lstStyle/>
          <a:p>
            <a:r>
              <a:rPr lang="en-US" b="1" dirty="0"/>
              <a:t>K-means clustering: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C26D70-8F1A-42EE-A0DB-A560B91B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4675"/>
            <a:ext cx="10515600" cy="5732979"/>
          </a:xfrm>
        </p:spPr>
        <p:txBody>
          <a:bodyPr/>
          <a:lstStyle/>
          <a:p>
            <a:r>
              <a:rPr lang="en-US" sz="3200" b="1" dirty="0"/>
              <a:t>Advantages:</a:t>
            </a:r>
          </a:p>
          <a:p>
            <a:pPr marL="0" indent="0">
              <a:buNone/>
            </a:pPr>
            <a:r>
              <a:rPr lang="en-US" dirty="0"/>
              <a:t>1.Easy to implement</a:t>
            </a:r>
          </a:p>
          <a:p>
            <a:pPr marL="0" indent="0">
              <a:buNone/>
            </a:pPr>
            <a:r>
              <a:rPr lang="en-US" dirty="0"/>
              <a:t>2.Relatively fast and </a:t>
            </a:r>
            <a:r>
              <a:rPr lang="en-US" dirty="0" err="1"/>
              <a:t>effiecient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3.We just have to tune one parameter that is “k” and we can see the result.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Disadvantages:</a:t>
            </a:r>
          </a:p>
          <a:p>
            <a:pPr marL="0" indent="0">
              <a:buNone/>
            </a:pPr>
            <a:r>
              <a:rPr lang="en-US" dirty="0"/>
              <a:t>1.Sensitive to outliers. Distance</a:t>
            </a:r>
          </a:p>
          <a:p>
            <a:pPr marL="0" indent="0">
              <a:buNone/>
            </a:pPr>
            <a:r>
              <a:rPr lang="en-US" dirty="0"/>
              <a:t>2.We should know the number of clusters </a:t>
            </a:r>
            <a:r>
              <a:rPr lang="en-US" dirty="0" err="1"/>
              <a:t>clusters</a:t>
            </a:r>
            <a:r>
              <a:rPr lang="en-US" dirty="0"/>
              <a:t> “k” value in advance.</a:t>
            </a:r>
          </a:p>
          <a:p>
            <a:pPr marL="0" indent="0">
              <a:buNone/>
            </a:pPr>
            <a:r>
              <a:rPr lang="en-US" dirty="0"/>
              <a:t>3.Problem with categorical values.</a:t>
            </a:r>
          </a:p>
          <a:p>
            <a:pPr marL="0" indent="0">
              <a:buNone/>
            </a:pPr>
            <a:r>
              <a:rPr lang="en-US" dirty="0"/>
              <a:t>4.Scaling is required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78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8B0D-D243-4971-9179-24C8F190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1150706"/>
            <a:ext cx="10515600" cy="1515831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30126-D496-41F1-8D8B-3C3F7998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sz="3600" b="1" dirty="0"/>
              <a:t>Applications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In market to find customers that are similar to each other in terms of attribute.</a:t>
            </a:r>
          </a:p>
          <a:p>
            <a:pPr marL="0" indent="0">
              <a:buNone/>
            </a:pPr>
            <a:r>
              <a:rPr lang="en-US" dirty="0"/>
              <a:t>2.segregate images, image impression.</a:t>
            </a:r>
          </a:p>
          <a:p>
            <a:pPr marL="0" indent="0">
              <a:buNone/>
            </a:pPr>
            <a:r>
              <a:rPr lang="en-US" dirty="0"/>
              <a:t>3.document clustering based on various topics, tags, content.</a:t>
            </a:r>
          </a:p>
          <a:p>
            <a:pPr marL="0" indent="0">
              <a:buNone/>
            </a:pPr>
            <a:r>
              <a:rPr lang="en-US" dirty="0"/>
              <a:t>4. Insurance fraud detection.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10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86C3-69BE-49DC-92D7-32075CAE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565078"/>
            <a:ext cx="10515600" cy="930204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4DB26-08EF-4A6D-BC8F-167ACB236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744" y="987074"/>
            <a:ext cx="10126362" cy="5018670"/>
          </a:xfrm>
        </p:spPr>
      </p:pic>
    </p:spTree>
    <p:extLst>
      <p:ext uri="{BB962C8B-B14F-4D97-AF65-F5344CB8AC3E}">
        <p14:creationId xmlns:p14="http://schemas.microsoft.com/office/powerpoint/2010/main" val="106857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293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K-means clustering:</vt:lpstr>
      <vt:lpstr>Working Steps:</vt:lpstr>
      <vt:lpstr>.</vt:lpstr>
      <vt:lpstr>K-means clustering: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clustering:</dc:title>
  <dc:creator>vishnu kale</dc:creator>
  <cp:lastModifiedBy>vishnu kale</cp:lastModifiedBy>
  <cp:revision>14</cp:revision>
  <dcterms:created xsi:type="dcterms:W3CDTF">2025-03-05T02:35:15Z</dcterms:created>
  <dcterms:modified xsi:type="dcterms:W3CDTF">2025-06-19T04:12:08Z</dcterms:modified>
</cp:coreProperties>
</file>