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4" r:id="rId1"/>
  </p:sldMasterIdLst>
  <p:notesMasterIdLst>
    <p:notesMasterId r:id="rId4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Lst>
  <p:sldSz cx="12192000" cy="6858000"/>
  <p:notesSz cx="6858000" cy="9144000"/>
  <p:embeddedFontLst>
    <p:embeddedFont>
      <p:font typeface="Calibri" panose="020F0502020204030204" pitchFamily="34" charset="0"/>
      <p:regular r:id="rId48"/>
      <p:bold r:id="rId49"/>
      <p:italic r:id="rId50"/>
      <p:boldItalic r:id="rId51"/>
    </p:embeddedFont>
    <p:embeddedFont>
      <p:font typeface="Calibri Light" panose="020F0302020204030204" pitchFamily="34" charset="0"/>
      <p:regular r:id="rId52"/>
      <p:italic r:id="rId53"/>
    </p:embeddedFont>
    <p:embeddedFont>
      <p:font typeface="Roboto" panose="02000000000000000000" pitchFamily="2" charset="0"/>
      <p:regular r:id="rId54"/>
      <p:bold r:id="rId55"/>
      <p:italic r:id="rId56"/>
      <p:boldItalic r:id="rId57"/>
    </p:embeddedFont>
    <p:embeddedFont>
      <p:font typeface="Trebuchet MS" panose="020B0603020202020204" pitchFamily="34" charset="0"/>
      <p:regular r:id="rId58"/>
      <p:bold r:id="rId59"/>
      <p:italic r:id="rId60"/>
      <p:boldItalic r:id="rId61"/>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font" Target="fonts/font3.fntdata"/><Relationship Id="rId55" Type="http://schemas.openxmlformats.org/officeDocument/2006/relationships/font" Target="fonts/font8.fntdata"/><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6.fntdata"/><Relationship Id="rId58" Type="http://schemas.openxmlformats.org/officeDocument/2006/relationships/font" Target="fonts/font11.fntdata"/><Relationship Id="rId5" Type="http://schemas.openxmlformats.org/officeDocument/2006/relationships/slide" Target="slides/slide4.xml"/><Relationship Id="rId61" Type="http://schemas.openxmlformats.org/officeDocument/2006/relationships/font" Target="fonts/font14.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1.fntdata"/><Relationship Id="rId56" Type="http://schemas.openxmlformats.org/officeDocument/2006/relationships/font" Target="fonts/font9.fntdata"/><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font" Target="fonts/font4.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12.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7.fntdata"/><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2.fntdata"/><Relationship Id="rId57" Type="http://schemas.openxmlformats.org/officeDocument/2006/relationships/font" Target="fonts/font10.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5.fntdata"/><Relationship Id="rId60" Type="http://schemas.openxmlformats.org/officeDocument/2006/relationships/font" Target="fonts/font13.fntdata"/><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 name="Google Shape;14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8" name="Google Shape;198;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4" name="Google Shape;20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0" name="Google Shape;210;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6" name="Google Shape;216;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1" name="Google Shape;221;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6" name="Google Shape;226;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2" name="Google Shape;232;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8" name="Google Shape;238;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4" name="Google Shape;244;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0" name="Google Shape;250;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6" name="Google Shape;256;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2" name="Google Shape;262;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8" name="Google Shape;268;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4" name="Google Shape;274;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0" name="Google Shape;280;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6" name="Google Shape;286;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2" name="Google Shape;292;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8" name="Google Shape;298;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p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4" name="Google Shape;304;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p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9" name="Google Shape;309;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4" name="Google Shape;15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p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4" name="Google Shape;314;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p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0" name="Google Shape;320;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p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6" name="Google Shape;326;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2" name="Google Shape;332;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p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8" name="Google Shape;338;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p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4" name="Google Shape;344;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p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0" name="Google Shape;350;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p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6" name="Google Shape;356;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p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1" name="Google Shape;361;p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p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6" name="Google Shape;366;p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0" name="Google Shape;16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p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1" name="Google Shape;371;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25e369f63d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 name="Google Shape;376;g25e369f63d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25e369f63d3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 name="Google Shape;381;g25e369f63d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g25e369f63d3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 name="Google Shape;386;g25e369f63d3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25e369f63d3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25e369f63d3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p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6" name="Google Shape;396;p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8" name="Google Shape;16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4" name="Google Shape;174;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0" name="Google Shape;18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6" name="Google Shape;18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2" name="Google Shape;192;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endParaRPr lang="en-IN"/>
          </a:p>
        </p:txBody>
      </p:sp>
      <p:sp>
        <p:nvSpPr>
          <p:cNvPr id="5" name="Footer Placeholder 4"/>
          <p:cNvSpPr>
            <a:spLocks noGrp="1"/>
          </p:cNvSpPr>
          <p:nvPr>
            <p:ph type="ftr" sz="quarter" idx="11"/>
          </p:nvPr>
        </p:nvSpPr>
        <p:spPr>
          <a:xfrm>
            <a:off x="3962399" y="5870575"/>
            <a:ext cx="4893958" cy="377825"/>
          </a:xfrm>
        </p:spPr>
        <p:txBody>
          <a:bodyPr/>
          <a:lstStyle/>
          <a:p>
            <a:endParaRPr lang="en-IN"/>
          </a:p>
        </p:txBody>
      </p:sp>
      <p:sp>
        <p:nvSpPr>
          <p:cNvPr id="6" name="Slide Number Placeholder 5"/>
          <p:cNvSpPr>
            <a:spLocks noGrp="1"/>
          </p:cNvSpPr>
          <p:nvPr>
            <p:ph type="sldNum" sz="quarter" idx="12"/>
          </p:nvPr>
        </p:nvSpPr>
        <p:spPr>
          <a:xfrm>
            <a:off x="10608958" y="5870575"/>
            <a:ext cx="551167" cy="377825"/>
          </a:xfrm>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49746290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187424419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7978613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2" name="TextBox 11"/>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3" name="TextBox 12"/>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79958451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4888833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81182111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1799359458"/>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35220119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34771361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Name Card">
  <p:cSld name="1_Name Card">
    <p:spTree>
      <p:nvGrpSpPr>
        <p:cNvPr id="1" name="Shape 37"/>
        <p:cNvGrpSpPr/>
        <p:nvPr/>
      </p:nvGrpSpPr>
      <p:grpSpPr>
        <a:xfrm>
          <a:off x="0" y="0"/>
          <a:ext cx="0" cy="0"/>
          <a:chOff x="0" y="0"/>
          <a:chExt cx="0" cy="0"/>
        </a:xfrm>
      </p:grpSpPr>
      <p:sp>
        <p:nvSpPr>
          <p:cNvPr id="38" name="Google Shape;38;p5"/>
          <p:cNvSpPr txBox="1">
            <a:spLocks noGrp="1"/>
          </p:cNvSpPr>
          <p:nvPr>
            <p:ph type="title"/>
          </p:nvPr>
        </p:nvSpPr>
        <p:spPr>
          <a:xfrm>
            <a:off x="677335" y="1931988"/>
            <a:ext cx="8596668" cy="259546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body" idx="1"/>
          </p:nvPr>
        </p:nvSpPr>
        <p:spPr>
          <a:xfrm>
            <a:off x="677335" y="4527448"/>
            <a:ext cx="8596668" cy="151391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40"/>
              <a:buNone/>
              <a:defRPr sz="1800">
                <a:solidFill>
                  <a:srgbClr val="3F3F3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40" name="Google Shape;40;p5"/>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5"/>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5"/>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extLst>
      <p:ext uri="{BB962C8B-B14F-4D97-AF65-F5344CB8AC3E}">
        <p14:creationId xmlns:p14="http://schemas.microsoft.com/office/powerpoint/2010/main" val="11376415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15708409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4446472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11605467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37835353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11052052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35170636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32357182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148746634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endParaRPr lang="en-IN"/>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4293190704"/>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 id="2147483702" r:id="rId18"/>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8"/>
          <p:cNvSpPr txBox="1">
            <a:spLocks noGrp="1"/>
          </p:cNvSpPr>
          <p:nvPr>
            <p:ph type="title"/>
          </p:nvPr>
        </p:nvSpPr>
        <p:spPr>
          <a:xfrm>
            <a:off x="354564" y="624110"/>
            <a:ext cx="11150048" cy="5375474"/>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23292E"/>
              </a:buClr>
              <a:buSzPts val="1800"/>
              <a:buFont typeface="Calibri"/>
              <a:buNone/>
            </a:pPr>
            <a:br>
              <a:rPr lang="en-IN" sz="1800">
                <a:solidFill>
                  <a:srgbClr val="23292E"/>
                </a:solidFill>
                <a:latin typeface="Calibri"/>
                <a:ea typeface="Calibri"/>
                <a:cs typeface="Calibri"/>
                <a:sym typeface="Calibri"/>
              </a:rPr>
            </a:br>
            <a:br>
              <a:rPr lang="en-IN" sz="1800">
                <a:solidFill>
                  <a:srgbClr val="23292E"/>
                </a:solidFill>
                <a:latin typeface="Calibri"/>
                <a:ea typeface="Calibri"/>
                <a:cs typeface="Calibri"/>
                <a:sym typeface="Calibri"/>
              </a:rPr>
            </a:br>
            <a:br>
              <a:rPr lang="en-IN" sz="1800">
                <a:solidFill>
                  <a:srgbClr val="23292E"/>
                </a:solidFill>
                <a:latin typeface="Calibri"/>
                <a:ea typeface="Calibri"/>
                <a:cs typeface="Calibri"/>
                <a:sym typeface="Calibri"/>
              </a:rPr>
            </a:br>
            <a:br>
              <a:rPr lang="en-IN" sz="1800">
                <a:solidFill>
                  <a:srgbClr val="23292E"/>
                </a:solidFill>
                <a:latin typeface="Calibri"/>
                <a:ea typeface="Calibri"/>
                <a:cs typeface="Calibri"/>
                <a:sym typeface="Calibri"/>
              </a:rPr>
            </a:br>
            <a:br>
              <a:rPr lang="en-IN" sz="1800">
                <a:solidFill>
                  <a:srgbClr val="23292E"/>
                </a:solidFill>
                <a:latin typeface="Calibri"/>
                <a:ea typeface="Calibri"/>
                <a:cs typeface="Calibri"/>
                <a:sym typeface="Calibri"/>
              </a:rPr>
            </a:br>
            <a:br>
              <a:rPr lang="en-IN" sz="1800">
                <a:solidFill>
                  <a:srgbClr val="23292E"/>
                </a:solidFill>
                <a:latin typeface="Calibri"/>
                <a:ea typeface="Calibri"/>
                <a:cs typeface="Calibri"/>
                <a:sym typeface="Calibri"/>
              </a:rPr>
            </a:br>
            <a:br>
              <a:rPr lang="en-IN" sz="1800">
                <a:solidFill>
                  <a:srgbClr val="23292E"/>
                </a:solidFill>
                <a:latin typeface="Calibri"/>
                <a:ea typeface="Calibri"/>
                <a:cs typeface="Calibri"/>
                <a:sym typeface="Calibri"/>
              </a:rPr>
            </a:br>
            <a:endParaRPr/>
          </a:p>
        </p:txBody>
      </p:sp>
      <p:sp>
        <p:nvSpPr>
          <p:cNvPr id="144" name="Google Shape;144;p18"/>
          <p:cNvSpPr txBox="1"/>
          <p:nvPr/>
        </p:nvSpPr>
        <p:spPr>
          <a:xfrm>
            <a:off x="834189" y="1058780"/>
            <a:ext cx="9272337" cy="5761770"/>
          </a:xfrm>
          <a:prstGeom prst="rect">
            <a:avLst/>
          </a:prstGeom>
          <a:noFill/>
          <a:ln>
            <a:noFill/>
          </a:ln>
        </p:spPr>
        <p:txBody>
          <a:bodyPr spcFirstLastPara="1" wrap="square" lIns="91425" tIns="45700" rIns="91425" bIns="45700" anchor="t" anchorCtr="0">
            <a:spAutoFit/>
          </a:bodyPr>
          <a:lstStyle/>
          <a:p>
            <a:pPr marL="6985" marR="0" lvl="0" indent="-6350" algn="ctr" rtl="0">
              <a:lnSpc>
                <a:spcPct val="107000"/>
              </a:lnSpc>
              <a:spcBef>
                <a:spcPts val="0"/>
              </a:spcBef>
              <a:spcAft>
                <a:spcPts val="0"/>
              </a:spcAft>
              <a:buNone/>
            </a:pPr>
            <a:r>
              <a:rPr lang="en-IN" sz="4000" b="1" i="0" u="none" strike="noStrike" cap="none" dirty="0">
                <a:latin typeface="Times New Roman"/>
                <a:ea typeface="Times New Roman"/>
                <a:cs typeface="Times New Roman"/>
                <a:sym typeface="Times New Roman"/>
              </a:rPr>
              <a:t>DESIGN AND IMPLEMENTATION </a:t>
            </a:r>
            <a:endParaRPr dirty="0"/>
          </a:p>
          <a:p>
            <a:pPr marL="6985" marR="0" lvl="0" indent="-6350" algn="ctr" rtl="0">
              <a:lnSpc>
                <a:spcPct val="107000"/>
              </a:lnSpc>
              <a:spcBef>
                <a:spcPts val="60"/>
              </a:spcBef>
              <a:spcAft>
                <a:spcPts val="0"/>
              </a:spcAft>
              <a:buNone/>
            </a:pPr>
            <a:r>
              <a:rPr lang="en-IN" sz="4000" b="1" i="0" u="none" strike="noStrike" cap="none" dirty="0">
                <a:latin typeface="Times New Roman"/>
                <a:ea typeface="Times New Roman"/>
                <a:cs typeface="Times New Roman"/>
                <a:sym typeface="Times New Roman"/>
              </a:rPr>
              <a:t>    OF NETWORKS </a:t>
            </a:r>
            <a:endParaRPr dirty="0"/>
          </a:p>
          <a:p>
            <a:pPr marL="6985" marR="0" lvl="0" indent="-6350" algn="ctr" rtl="0">
              <a:lnSpc>
                <a:spcPct val="107000"/>
              </a:lnSpc>
              <a:spcBef>
                <a:spcPts val="60"/>
              </a:spcBef>
              <a:spcAft>
                <a:spcPts val="0"/>
              </a:spcAft>
              <a:buNone/>
            </a:pPr>
            <a:endParaRPr sz="4000" b="1" i="0" u="none" strike="noStrike" cap="none" dirty="0">
              <a:latin typeface="Times New Roman"/>
              <a:ea typeface="Times New Roman"/>
              <a:cs typeface="Times New Roman"/>
              <a:sym typeface="Times New Roman"/>
            </a:endParaRPr>
          </a:p>
          <a:p>
            <a:pPr marL="6985" marR="0" lvl="0" indent="-6350" algn="ctr" rtl="0">
              <a:lnSpc>
                <a:spcPct val="107000"/>
              </a:lnSpc>
              <a:spcBef>
                <a:spcPts val="60"/>
              </a:spcBef>
              <a:spcAft>
                <a:spcPts val="0"/>
              </a:spcAft>
              <a:buNone/>
            </a:pPr>
            <a:r>
              <a:rPr lang="en-IN" sz="2000" b="1" i="0" u="none" strike="noStrike" cap="none" dirty="0">
                <a:latin typeface="Times New Roman"/>
                <a:ea typeface="Times New Roman"/>
                <a:cs typeface="Times New Roman"/>
                <a:sym typeface="Times New Roman"/>
              </a:rPr>
              <a:t>                                          AAYUSHMAAN RAJEEV BAKSHI[RA2112703010006]</a:t>
            </a:r>
            <a:endParaRPr dirty="0"/>
          </a:p>
          <a:p>
            <a:pPr marL="6985" marR="0" lvl="0" indent="-6350" algn="ctr" rtl="0">
              <a:lnSpc>
                <a:spcPct val="107000"/>
              </a:lnSpc>
              <a:spcBef>
                <a:spcPts val="60"/>
              </a:spcBef>
              <a:spcAft>
                <a:spcPts val="0"/>
              </a:spcAft>
              <a:buNone/>
            </a:pPr>
            <a:r>
              <a:rPr lang="en-IN" sz="2000" b="1" i="0" u="none" strike="noStrike" cap="none" dirty="0">
                <a:latin typeface="Times New Roman"/>
                <a:ea typeface="Times New Roman"/>
                <a:cs typeface="Times New Roman"/>
                <a:sym typeface="Times New Roman"/>
              </a:rPr>
              <a:t>          AYUSH KUMAR[RA2112703010007]</a:t>
            </a:r>
            <a:endParaRPr sz="2000" b="1" i="0" u="none" strike="noStrike" cap="none" dirty="0">
              <a:latin typeface="Times New Roman"/>
              <a:ea typeface="Times New Roman"/>
              <a:cs typeface="Times New Roman"/>
              <a:sym typeface="Times New Roman"/>
            </a:endParaRPr>
          </a:p>
          <a:p>
            <a:pPr marL="6985" marR="0" lvl="0" indent="-6350" algn="ctr" rtl="0">
              <a:lnSpc>
                <a:spcPct val="107000"/>
              </a:lnSpc>
              <a:spcBef>
                <a:spcPts val="60"/>
              </a:spcBef>
              <a:spcAft>
                <a:spcPts val="0"/>
              </a:spcAft>
              <a:buNone/>
            </a:pPr>
            <a:r>
              <a:rPr lang="en-IN" sz="2000" b="1" i="0" u="none" strike="noStrike" cap="none" dirty="0">
                <a:latin typeface="Times New Roman"/>
                <a:ea typeface="Times New Roman"/>
                <a:cs typeface="Times New Roman"/>
                <a:sym typeface="Times New Roman"/>
              </a:rPr>
              <a:t>                         SUBHASHIS TRIPATHY[RA2112703010020]</a:t>
            </a:r>
            <a:endParaRPr dirty="0"/>
          </a:p>
          <a:p>
            <a:pPr marL="6985" marR="0" lvl="0" indent="-6350" algn="ctr" rtl="0">
              <a:lnSpc>
                <a:spcPct val="107000"/>
              </a:lnSpc>
              <a:spcBef>
                <a:spcPts val="60"/>
              </a:spcBef>
              <a:spcAft>
                <a:spcPts val="0"/>
              </a:spcAft>
              <a:buNone/>
            </a:pPr>
            <a:r>
              <a:rPr lang="en-IN" sz="2000" b="1" i="0" u="none" strike="noStrike" cap="none" dirty="0">
                <a:latin typeface="Times New Roman"/>
                <a:ea typeface="Times New Roman"/>
                <a:cs typeface="Times New Roman"/>
                <a:sym typeface="Times New Roman"/>
              </a:rPr>
              <a:t>                  AYUSH UPADHYAY[RA2112703010021]</a:t>
            </a:r>
            <a:br>
              <a:rPr lang="en-IN" sz="2000" b="1" i="0" u="none" strike="noStrike" cap="none" dirty="0">
                <a:latin typeface="Times New Roman"/>
                <a:ea typeface="Times New Roman"/>
                <a:cs typeface="Times New Roman"/>
                <a:sym typeface="Times New Roman"/>
              </a:rPr>
            </a:br>
            <a:r>
              <a:rPr lang="en-IN" sz="2000" b="1" i="0" u="none" strike="noStrike" cap="none" dirty="0">
                <a:latin typeface="Times New Roman"/>
                <a:ea typeface="Times New Roman"/>
                <a:cs typeface="Times New Roman"/>
                <a:sym typeface="Times New Roman"/>
              </a:rPr>
              <a:t>                 AKASH MUGILAN [RA2112703010023]</a:t>
            </a:r>
            <a:endParaRPr sz="2000" b="0" i="0" u="none" strike="noStrike" cap="none" dirty="0">
              <a:latin typeface="Times New Roman"/>
              <a:ea typeface="Times New Roman"/>
              <a:cs typeface="Times New Roman"/>
              <a:sym typeface="Times New Roman"/>
            </a:endParaRPr>
          </a:p>
          <a:p>
            <a:pPr marL="6985" marR="0" lvl="0" indent="-6350" algn="ctr" rtl="0">
              <a:lnSpc>
                <a:spcPct val="107000"/>
              </a:lnSpc>
              <a:spcBef>
                <a:spcPts val="60"/>
              </a:spcBef>
              <a:spcAft>
                <a:spcPts val="0"/>
              </a:spcAft>
              <a:buNone/>
            </a:pPr>
            <a:endParaRPr sz="4000" b="0" i="0" u="none" strike="noStrike" cap="none" dirty="0">
              <a:solidFill>
                <a:srgbClr val="23292E"/>
              </a:solidFill>
              <a:latin typeface="Times New Roman"/>
              <a:ea typeface="Times New Roman"/>
              <a:cs typeface="Times New Roman"/>
              <a:sym typeface="Times New Roman"/>
            </a:endParaRPr>
          </a:p>
          <a:p>
            <a:pPr marL="6985" marR="0" lvl="0" indent="-6350" algn="ctr" rtl="0">
              <a:lnSpc>
                <a:spcPct val="107000"/>
              </a:lnSpc>
              <a:spcBef>
                <a:spcPts val="60"/>
              </a:spcBef>
              <a:spcAft>
                <a:spcPts val="0"/>
              </a:spcAft>
              <a:buNone/>
            </a:pPr>
            <a:endParaRPr sz="4000" b="0" i="0" u="none" strike="noStrike" cap="none" dirty="0">
              <a:solidFill>
                <a:srgbClr val="23292E"/>
              </a:solidFill>
              <a:latin typeface="Times New Roman"/>
              <a:ea typeface="Times New Roman"/>
              <a:cs typeface="Times New Roman"/>
              <a:sym typeface="Times New Roman"/>
            </a:endParaRPr>
          </a:p>
          <a:p>
            <a:pPr marL="6985" marR="0" lvl="0" indent="-6350" algn="ctr" rtl="0">
              <a:lnSpc>
                <a:spcPct val="107000"/>
              </a:lnSpc>
              <a:spcBef>
                <a:spcPts val="60"/>
              </a:spcBef>
              <a:spcAft>
                <a:spcPts val="0"/>
              </a:spcAft>
              <a:buNone/>
            </a:pPr>
            <a:r>
              <a:rPr lang="en-IN" sz="4000" b="0" i="0" u="none" strike="noStrike" cap="none" dirty="0">
                <a:solidFill>
                  <a:srgbClr val="000000"/>
                </a:solidFill>
                <a:latin typeface="Times New Roman"/>
                <a:ea typeface="Times New Roman"/>
                <a:cs typeface="Times New Roman"/>
                <a:sym typeface="Times New Roman"/>
              </a:rPr>
              <a:t> </a:t>
            </a:r>
            <a:endParaRPr sz="4000" b="0" i="0" u="none" strike="noStrike" cap="none" dirty="0">
              <a:solidFill>
                <a:srgbClr val="23292E"/>
              </a:solidFill>
              <a:latin typeface="Times New Roman"/>
              <a:ea typeface="Times New Roman"/>
              <a:cs typeface="Times New Roman"/>
              <a:sym typeface="Times New Roman"/>
            </a:endParaRPr>
          </a:p>
        </p:txBody>
      </p:sp>
      <p:pic>
        <p:nvPicPr>
          <p:cNvPr id="145" name="Google Shape;145;p18"/>
          <p:cNvPicPr preferRelativeResize="0"/>
          <p:nvPr/>
        </p:nvPicPr>
        <p:blipFill rotWithShape="1">
          <a:blip r:embed="rId3">
            <a:alphaModFix/>
          </a:blip>
          <a:srcRect/>
          <a:stretch/>
        </p:blipFill>
        <p:spPr>
          <a:xfrm>
            <a:off x="0" y="0"/>
            <a:ext cx="1109720" cy="44786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7"/>
          <p:cNvSpPr txBox="1"/>
          <p:nvPr/>
        </p:nvSpPr>
        <p:spPr>
          <a:xfrm>
            <a:off x="0" y="0"/>
            <a:ext cx="9432758" cy="2677656"/>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endParaRPr sz="2400" dirty="0">
              <a:solidFill>
                <a:srgbClr val="23292E"/>
              </a:solidFill>
              <a:latin typeface="Times New Roman"/>
              <a:ea typeface="Times New Roman"/>
              <a:cs typeface="Times New Roman"/>
              <a:sym typeface="Times New Roman"/>
            </a:endParaRPr>
          </a:p>
          <a:p>
            <a:pPr marL="0" marR="0" lvl="0" indent="0" algn="just" rtl="0">
              <a:spcBef>
                <a:spcPts val="0"/>
              </a:spcBef>
              <a:spcAft>
                <a:spcPts val="0"/>
              </a:spcAft>
              <a:buNone/>
            </a:pPr>
            <a:r>
              <a:rPr lang="en-IN" sz="2400" dirty="0">
                <a:latin typeface="Times New Roman"/>
                <a:ea typeface="Times New Roman"/>
                <a:cs typeface="Times New Roman"/>
                <a:sym typeface="Times New Roman"/>
              </a:rPr>
              <a:t>Suppose that you are the CEO of a startup which deals with network configuration for various companies. After 100 days of struggle, you have finally received your first assignment to configure the network for three different companies in such a way that all the PCs in each company must be able to communicate with each other as well as with all the PCs of any other company</a:t>
            </a:r>
            <a:endParaRPr sz="2400" dirty="0">
              <a:latin typeface="Times New Roman"/>
              <a:ea typeface="Times New Roman"/>
              <a:cs typeface="Times New Roman"/>
              <a:sym typeface="Times New Roman"/>
            </a:endParaRPr>
          </a:p>
        </p:txBody>
      </p:sp>
      <p:pic>
        <p:nvPicPr>
          <p:cNvPr id="201" name="Google Shape;201;p27"/>
          <p:cNvPicPr preferRelativeResize="0"/>
          <p:nvPr/>
        </p:nvPicPr>
        <p:blipFill rotWithShape="1">
          <a:blip r:embed="rId3">
            <a:alphaModFix/>
          </a:blip>
          <a:srcRect/>
          <a:stretch/>
        </p:blipFill>
        <p:spPr>
          <a:xfrm>
            <a:off x="0" y="0"/>
            <a:ext cx="1109720" cy="44786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8"/>
          <p:cNvSpPr txBox="1">
            <a:spLocks noGrp="1"/>
          </p:cNvSpPr>
          <p:nvPr>
            <p:ph type="title"/>
          </p:nvPr>
        </p:nvSpPr>
        <p:spPr>
          <a:xfrm>
            <a:off x="677335" y="1876927"/>
            <a:ext cx="8596668" cy="1668378"/>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4000"/>
              <a:buFont typeface="Times New Roman"/>
              <a:buNone/>
            </a:pPr>
            <a:r>
              <a:rPr lang="en-IN" b="1" i="1" dirty="0">
                <a:latin typeface="Times New Roman"/>
                <a:ea typeface="Times New Roman"/>
                <a:cs typeface="Times New Roman"/>
                <a:sym typeface="Times New Roman"/>
              </a:rPr>
              <a:t>                 CONSTRAINTS</a:t>
            </a:r>
            <a:endParaRPr dirty="0"/>
          </a:p>
        </p:txBody>
      </p:sp>
      <p:pic>
        <p:nvPicPr>
          <p:cNvPr id="207" name="Google Shape;207;p28"/>
          <p:cNvPicPr preferRelativeResize="0"/>
          <p:nvPr/>
        </p:nvPicPr>
        <p:blipFill rotWithShape="1">
          <a:blip r:embed="rId3">
            <a:alphaModFix/>
          </a:blip>
          <a:srcRect/>
          <a:stretch/>
        </p:blipFill>
        <p:spPr>
          <a:xfrm>
            <a:off x="0" y="0"/>
            <a:ext cx="1007706" cy="50385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29"/>
          <p:cNvSpPr txBox="1"/>
          <p:nvPr/>
        </p:nvSpPr>
        <p:spPr>
          <a:xfrm>
            <a:off x="0" y="0"/>
            <a:ext cx="9349273" cy="5609484"/>
          </a:xfrm>
          <a:prstGeom prst="rect">
            <a:avLst/>
          </a:prstGeom>
          <a:noFill/>
          <a:ln>
            <a:noFill/>
          </a:ln>
        </p:spPr>
        <p:txBody>
          <a:bodyPr spcFirstLastPara="1" wrap="square" lIns="91425" tIns="45700" rIns="91425" bIns="45700" anchor="t" anchorCtr="0">
            <a:spAutoFit/>
          </a:bodyPr>
          <a:lstStyle/>
          <a:p>
            <a:pPr marL="6350" marR="0" lvl="0" indent="-6350" algn="just" rtl="0">
              <a:lnSpc>
                <a:spcPct val="103000"/>
              </a:lnSpc>
              <a:spcBef>
                <a:spcPts val="0"/>
              </a:spcBef>
              <a:spcAft>
                <a:spcPts val="0"/>
              </a:spcAft>
              <a:buNone/>
            </a:pPr>
            <a:endParaRPr sz="2000" dirty="0">
              <a:solidFill>
                <a:srgbClr val="23292E"/>
              </a:solidFill>
              <a:latin typeface="Times New Roman"/>
              <a:ea typeface="Times New Roman"/>
              <a:cs typeface="Times New Roman"/>
              <a:sym typeface="Times New Roman"/>
            </a:endParaRPr>
          </a:p>
          <a:p>
            <a:pPr marL="6350" marR="0" lvl="0" indent="-6350" algn="just" rtl="0">
              <a:lnSpc>
                <a:spcPct val="103000"/>
              </a:lnSpc>
              <a:spcBef>
                <a:spcPts val="10"/>
              </a:spcBef>
              <a:spcAft>
                <a:spcPts val="0"/>
              </a:spcAft>
              <a:buNone/>
            </a:pPr>
            <a:endParaRPr sz="2000" dirty="0">
              <a:solidFill>
                <a:srgbClr val="23292E"/>
              </a:solidFill>
              <a:latin typeface="Times New Roman"/>
              <a:ea typeface="Times New Roman"/>
              <a:cs typeface="Times New Roman"/>
              <a:sym typeface="Times New Roman"/>
            </a:endParaRPr>
          </a:p>
          <a:p>
            <a:pPr marL="6350" marR="0" lvl="0" indent="-6350" algn="just" rtl="0">
              <a:lnSpc>
                <a:spcPct val="103000"/>
              </a:lnSpc>
              <a:spcBef>
                <a:spcPts val="10"/>
              </a:spcBef>
              <a:spcAft>
                <a:spcPts val="0"/>
              </a:spcAft>
              <a:buNone/>
            </a:pPr>
            <a:r>
              <a:rPr lang="en-IN" sz="2000" dirty="0">
                <a:latin typeface="Times New Roman"/>
                <a:ea typeface="Times New Roman"/>
                <a:cs typeface="Times New Roman"/>
                <a:sym typeface="Times New Roman"/>
              </a:rPr>
              <a:t>You, being very cautious, decide to simulate the topology on Cisco Packet Tracer in order to optimally design the network considering the number of devices (switches, routers etc.) used to maximize the profit margins of your company. However, you must simulate the topology strictly following rules and regulations described below: </a:t>
            </a:r>
            <a:endParaRPr sz="2000" dirty="0">
              <a:latin typeface="Times New Roman"/>
              <a:ea typeface="Times New Roman"/>
              <a:cs typeface="Times New Roman"/>
              <a:sym typeface="Times New Roman"/>
            </a:endParaRPr>
          </a:p>
          <a:p>
            <a:pPr marL="6350" marR="0" lvl="0" indent="-6350" algn="just" rtl="0">
              <a:lnSpc>
                <a:spcPct val="107000"/>
              </a:lnSpc>
              <a:spcBef>
                <a:spcPts val="10"/>
              </a:spcBef>
              <a:spcAft>
                <a:spcPts val="0"/>
              </a:spcAft>
              <a:buNone/>
            </a:pPr>
            <a:r>
              <a:rPr lang="en-IN" sz="2000" dirty="0">
                <a:latin typeface="Times New Roman"/>
                <a:ea typeface="Times New Roman"/>
                <a:cs typeface="Times New Roman"/>
                <a:sym typeface="Times New Roman"/>
              </a:rPr>
              <a:t> </a:t>
            </a:r>
            <a:endParaRPr sz="2000" dirty="0">
              <a:latin typeface="Times New Roman"/>
              <a:ea typeface="Times New Roman"/>
              <a:cs typeface="Times New Roman"/>
              <a:sym typeface="Times New Roman"/>
            </a:endParaRPr>
          </a:p>
          <a:p>
            <a:pPr marL="342900" marR="3810" lvl="0" indent="-342900" algn="just" rtl="0">
              <a:lnSpc>
                <a:spcPct val="103000"/>
              </a:lnSpc>
              <a:spcBef>
                <a:spcPts val="60"/>
              </a:spcBef>
              <a:spcAft>
                <a:spcPts val="0"/>
              </a:spcAft>
              <a:buClr>
                <a:srgbClr val="23292E"/>
              </a:buClr>
              <a:buSzPts val="1200"/>
              <a:buFont typeface="Noto Sans Symbols"/>
              <a:buChar char="❑"/>
            </a:pPr>
            <a:r>
              <a:rPr lang="en-IN" sz="2000" u="none" strike="noStrike" dirty="0">
                <a:latin typeface="Times New Roman"/>
                <a:ea typeface="Times New Roman"/>
                <a:cs typeface="Times New Roman"/>
                <a:sym typeface="Times New Roman"/>
              </a:rPr>
              <a:t>Use Straight Through wires, Cross Over cables or Serial DCE wires where necessary and applicable. </a:t>
            </a:r>
            <a:endParaRPr sz="2000" u="none" strike="noStrike" dirty="0">
              <a:latin typeface="Times New Roman"/>
              <a:ea typeface="Times New Roman"/>
              <a:cs typeface="Times New Roman"/>
              <a:sym typeface="Times New Roman"/>
            </a:endParaRPr>
          </a:p>
          <a:p>
            <a:pPr marL="342900" marR="3810" lvl="0" indent="-342900" algn="just" rtl="0">
              <a:lnSpc>
                <a:spcPct val="103000"/>
              </a:lnSpc>
              <a:spcBef>
                <a:spcPts val="60"/>
              </a:spcBef>
              <a:spcAft>
                <a:spcPts val="0"/>
              </a:spcAft>
              <a:buClr>
                <a:srgbClr val="23292E"/>
              </a:buClr>
              <a:buSzPts val="1200"/>
              <a:buFont typeface="Noto Sans Symbols"/>
              <a:buChar char="❑"/>
            </a:pPr>
            <a:r>
              <a:rPr lang="en-IN" sz="2000" u="none" strike="noStrike" dirty="0">
                <a:latin typeface="Times New Roman"/>
                <a:ea typeface="Times New Roman"/>
                <a:cs typeface="Times New Roman"/>
                <a:sym typeface="Times New Roman"/>
              </a:rPr>
              <a:t>Use Generic Router and Generic PCs for your design </a:t>
            </a:r>
            <a:endParaRPr sz="2000" u="none" strike="noStrike" dirty="0">
              <a:latin typeface="Times New Roman"/>
              <a:ea typeface="Times New Roman"/>
              <a:cs typeface="Times New Roman"/>
              <a:sym typeface="Times New Roman"/>
            </a:endParaRPr>
          </a:p>
          <a:p>
            <a:pPr marL="342900" marR="3810" lvl="0" indent="-342900" algn="just" rtl="0">
              <a:lnSpc>
                <a:spcPct val="103000"/>
              </a:lnSpc>
              <a:spcBef>
                <a:spcPts val="60"/>
              </a:spcBef>
              <a:spcAft>
                <a:spcPts val="0"/>
              </a:spcAft>
              <a:buClr>
                <a:srgbClr val="23292E"/>
              </a:buClr>
              <a:buSzPts val="1200"/>
              <a:buFont typeface="Noto Sans Symbols"/>
              <a:buChar char="❑"/>
            </a:pPr>
            <a:r>
              <a:rPr lang="en-IN" sz="2000" u="none" strike="noStrike" dirty="0">
                <a:latin typeface="Times New Roman"/>
                <a:ea typeface="Times New Roman"/>
                <a:cs typeface="Times New Roman"/>
                <a:sym typeface="Times New Roman"/>
              </a:rPr>
              <a:t>Use Generic Switches such that you attach only 3 of the 4 available Ethernet Interfaces for a single switch, however, you can attach as many switches considering optimal design. </a:t>
            </a:r>
            <a:endParaRPr sz="2000" u="none" strike="noStrike" dirty="0">
              <a:latin typeface="Times New Roman"/>
              <a:ea typeface="Times New Roman"/>
              <a:cs typeface="Times New Roman"/>
              <a:sym typeface="Times New Roman"/>
            </a:endParaRPr>
          </a:p>
          <a:p>
            <a:pPr marL="342900" marR="3810" lvl="0" indent="-342900" algn="just" rtl="0">
              <a:lnSpc>
                <a:spcPct val="103000"/>
              </a:lnSpc>
              <a:spcBef>
                <a:spcPts val="60"/>
              </a:spcBef>
              <a:spcAft>
                <a:spcPts val="0"/>
              </a:spcAft>
              <a:buClr>
                <a:srgbClr val="23292E"/>
              </a:buClr>
              <a:buSzPts val="1200"/>
              <a:buFont typeface="Noto Sans Symbols"/>
              <a:buChar char="❑"/>
            </a:pPr>
            <a:r>
              <a:rPr lang="en-IN" sz="2000" u="none" strike="noStrike" dirty="0">
                <a:latin typeface="Times New Roman"/>
                <a:ea typeface="Times New Roman"/>
                <a:cs typeface="Times New Roman"/>
                <a:sym typeface="Times New Roman"/>
              </a:rPr>
              <a:t>You have to assign IPs to the PCs using Static IP allocation. </a:t>
            </a:r>
            <a:endParaRPr sz="2000" u="none" strike="noStrike" dirty="0">
              <a:latin typeface="Times New Roman"/>
              <a:ea typeface="Times New Roman"/>
              <a:cs typeface="Times New Roman"/>
              <a:sym typeface="Times New Roman"/>
            </a:endParaRPr>
          </a:p>
          <a:p>
            <a:pPr marL="342900" marR="3810" lvl="0" indent="-342900" algn="just" rtl="0">
              <a:lnSpc>
                <a:spcPct val="103000"/>
              </a:lnSpc>
              <a:spcBef>
                <a:spcPts val="60"/>
              </a:spcBef>
              <a:spcAft>
                <a:spcPts val="0"/>
              </a:spcAft>
              <a:buClr>
                <a:srgbClr val="23292E"/>
              </a:buClr>
              <a:buSzPts val="1200"/>
              <a:buFont typeface="Noto Sans Symbols"/>
              <a:buChar char="❑"/>
            </a:pPr>
            <a:r>
              <a:rPr lang="en-IN" sz="2000" u="none" strike="noStrike" dirty="0">
                <a:latin typeface="Times New Roman"/>
                <a:ea typeface="Times New Roman"/>
                <a:cs typeface="Times New Roman"/>
                <a:sym typeface="Times New Roman"/>
              </a:rPr>
              <a:t>Although you have to use GUI of the router to configure its interfaces but you must use CLI of the router to configure the RIPv2 Protocol for Classless Subnet Addressing. </a:t>
            </a:r>
            <a:endParaRPr sz="2000" u="none" strike="noStrike" dirty="0">
              <a:latin typeface="Times New Roman"/>
              <a:ea typeface="Times New Roman"/>
              <a:cs typeface="Times New Roman"/>
              <a:sym typeface="Times New Roman"/>
            </a:endParaRPr>
          </a:p>
          <a:p>
            <a:pPr marL="6350" marR="0" lvl="0" indent="-6350" algn="l" rtl="0">
              <a:lnSpc>
                <a:spcPct val="107000"/>
              </a:lnSpc>
              <a:spcBef>
                <a:spcPts val="10"/>
              </a:spcBef>
              <a:spcAft>
                <a:spcPts val="0"/>
              </a:spcAft>
              <a:buNone/>
            </a:pPr>
            <a:r>
              <a:rPr lang="en-IN" sz="2400" dirty="0">
                <a:latin typeface="Times New Roman"/>
                <a:ea typeface="Times New Roman"/>
                <a:cs typeface="Times New Roman"/>
                <a:sym typeface="Times New Roman"/>
              </a:rPr>
              <a:t> </a:t>
            </a:r>
            <a:endParaRPr dirty="0"/>
          </a:p>
        </p:txBody>
      </p:sp>
      <p:pic>
        <p:nvPicPr>
          <p:cNvPr id="213" name="Google Shape;213;p29"/>
          <p:cNvPicPr preferRelativeResize="0"/>
          <p:nvPr/>
        </p:nvPicPr>
        <p:blipFill rotWithShape="1">
          <a:blip r:embed="rId3">
            <a:alphaModFix/>
          </a:blip>
          <a:srcRect/>
          <a:stretch/>
        </p:blipFill>
        <p:spPr>
          <a:xfrm>
            <a:off x="0" y="0"/>
            <a:ext cx="1082352" cy="58912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30"/>
          <p:cNvSpPr txBox="1">
            <a:spLocks noGrp="1"/>
          </p:cNvSpPr>
          <p:nvPr>
            <p:ph type="title"/>
          </p:nvPr>
        </p:nvSpPr>
        <p:spPr>
          <a:xfrm>
            <a:off x="677335" y="2700867"/>
            <a:ext cx="8596668" cy="613833"/>
          </a:xfrm>
          <a:prstGeom prst="rect">
            <a:avLst/>
          </a:prstGeom>
          <a:noFill/>
          <a:ln>
            <a:noFill/>
          </a:ln>
        </p:spPr>
        <p:txBody>
          <a:bodyPr spcFirstLastPara="1" wrap="square" lIns="91425" tIns="45700" rIns="91425" bIns="45700" anchor="b" anchorCtr="0">
            <a:normAutofit fontScale="90000"/>
          </a:bodyPr>
          <a:lstStyle/>
          <a:p>
            <a:pPr marL="0" lvl="0" indent="0" algn="ctr" rtl="0">
              <a:spcBef>
                <a:spcPts val="0"/>
              </a:spcBef>
              <a:spcAft>
                <a:spcPts val="0"/>
              </a:spcAft>
              <a:buClr>
                <a:schemeClr val="dk1"/>
              </a:buClr>
              <a:buSzPct val="100000"/>
              <a:buFont typeface="Times New Roman"/>
              <a:buNone/>
            </a:pPr>
            <a:r>
              <a:rPr lang="en-IN" b="1" i="1" dirty="0">
                <a:latin typeface="Times New Roman"/>
                <a:ea typeface="Times New Roman"/>
                <a:cs typeface="Times New Roman"/>
                <a:sym typeface="Times New Roman"/>
              </a:rPr>
              <a:t>CAMPUS DIAGRAM</a:t>
            </a: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pic>
        <p:nvPicPr>
          <p:cNvPr id="223" name="Google Shape;223;p31"/>
          <p:cNvPicPr preferRelativeResize="0"/>
          <p:nvPr/>
        </p:nvPicPr>
        <p:blipFill rotWithShape="1">
          <a:blip r:embed="rId3">
            <a:alphaModFix/>
          </a:blip>
          <a:srcRect/>
          <a:stretch/>
        </p:blipFill>
        <p:spPr>
          <a:xfrm>
            <a:off x="1567543" y="555172"/>
            <a:ext cx="7394212" cy="464534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32"/>
          <p:cNvSpPr txBox="1">
            <a:spLocks noGrp="1"/>
          </p:cNvSpPr>
          <p:nvPr>
            <p:ph type="title"/>
          </p:nvPr>
        </p:nvSpPr>
        <p:spPr>
          <a:xfrm>
            <a:off x="677335" y="2700867"/>
            <a:ext cx="8596668" cy="728133"/>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4000"/>
              <a:buFont typeface="Times New Roman"/>
              <a:buNone/>
            </a:pPr>
            <a:r>
              <a:rPr lang="en-IN" dirty="0">
                <a:latin typeface="Times New Roman"/>
                <a:ea typeface="Times New Roman"/>
                <a:cs typeface="Times New Roman"/>
                <a:sym typeface="Times New Roman"/>
              </a:rPr>
              <a:t>                      </a:t>
            </a:r>
            <a:r>
              <a:rPr lang="en-IN" b="1" i="1" dirty="0">
                <a:latin typeface="Times New Roman"/>
                <a:ea typeface="Times New Roman"/>
                <a:cs typeface="Times New Roman"/>
                <a:sym typeface="Times New Roman"/>
              </a:rPr>
              <a:t>ALGORITHM</a:t>
            </a:r>
            <a:endParaRPr dirty="0"/>
          </a:p>
        </p:txBody>
      </p:sp>
      <p:pic>
        <p:nvPicPr>
          <p:cNvPr id="229" name="Google Shape;229;p32"/>
          <p:cNvPicPr preferRelativeResize="0"/>
          <p:nvPr/>
        </p:nvPicPr>
        <p:blipFill rotWithShape="1">
          <a:blip r:embed="rId3">
            <a:alphaModFix/>
          </a:blip>
          <a:srcRect/>
          <a:stretch/>
        </p:blipFill>
        <p:spPr>
          <a:xfrm>
            <a:off x="0" y="0"/>
            <a:ext cx="1082352" cy="58912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33"/>
          <p:cNvSpPr txBox="1"/>
          <p:nvPr/>
        </p:nvSpPr>
        <p:spPr>
          <a:xfrm>
            <a:off x="0" y="0"/>
            <a:ext cx="9151374" cy="674030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b="0" i="0" dirty="0">
              <a:solidFill>
                <a:srgbClr val="374151"/>
              </a:solidFill>
              <a:latin typeface="Roboto"/>
              <a:ea typeface="Roboto"/>
              <a:cs typeface="Roboto"/>
              <a:sym typeface="Roboto"/>
            </a:endParaRPr>
          </a:p>
          <a:p>
            <a:pPr marL="0" marR="0" lvl="0" indent="0" algn="l" rtl="0">
              <a:spcBef>
                <a:spcPts val="0"/>
              </a:spcBef>
              <a:spcAft>
                <a:spcPts val="0"/>
              </a:spcAft>
              <a:buNone/>
            </a:pPr>
            <a:endParaRPr sz="1800" dirty="0">
              <a:solidFill>
                <a:srgbClr val="374151"/>
              </a:solidFill>
              <a:latin typeface="Roboto"/>
              <a:ea typeface="Roboto"/>
              <a:cs typeface="Roboto"/>
              <a:sym typeface="Roboto"/>
            </a:endParaRPr>
          </a:p>
          <a:p>
            <a:pPr marL="0" marR="0" lvl="0" indent="0" algn="just" rtl="0">
              <a:spcBef>
                <a:spcPts val="0"/>
              </a:spcBef>
              <a:spcAft>
                <a:spcPts val="0"/>
              </a:spcAft>
              <a:buNone/>
            </a:pPr>
            <a:r>
              <a:rPr lang="en-IN" sz="1800" b="0" i="0" dirty="0">
                <a:latin typeface="Times New Roman"/>
                <a:ea typeface="Times New Roman"/>
                <a:cs typeface="Times New Roman"/>
                <a:sym typeface="Times New Roman"/>
              </a:rPr>
              <a:t>Algorithm for Designing the Network: </a:t>
            </a:r>
            <a:endParaRPr dirty="0"/>
          </a:p>
          <a:p>
            <a:pPr marL="285750" marR="0" lvl="0" indent="-285750" algn="just" rtl="0">
              <a:spcBef>
                <a:spcPts val="0"/>
              </a:spcBef>
              <a:spcAft>
                <a:spcPts val="0"/>
              </a:spcAft>
              <a:buClr>
                <a:srgbClr val="374151"/>
              </a:buClr>
              <a:buSzPts val="1800"/>
              <a:buFont typeface="Noto Sans Symbols"/>
              <a:buChar char="▪"/>
            </a:pPr>
            <a:r>
              <a:rPr lang="en-IN" sz="1800" b="0" i="0" dirty="0">
                <a:latin typeface="Times New Roman"/>
                <a:ea typeface="Times New Roman"/>
                <a:cs typeface="Times New Roman"/>
                <a:sym typeface="Times New Roman"/>
              </a:rPr>
              <a:t>Determine the Number of Subnets: </a:t>
            </a:r>
            <a:endParaRPr dirty="0"/>
          </a:p>
          <a:p>
            <a:pPr marL="0" marR="0" lvl="0" indent="0" algn="just" rtl="0">
              <a:spcBef>
                <a:spcPts val="0"/>
              </a:spcBef>
              <a:spcAft>
                <a:spcPts val="0"/>
              </a:spcAft>
              <a:buNone/>
            </a:pPr>
            <a:r>
              <a:rPr lang="en-IN" sz="1800" b="0" i="0" dirty="0">
                <a:latin typeface="Times New Roman"/>
                <a:ea typeface="Times New Roman"/>
                <a:cs typeface="Times New Roman"/>
                <a:sym typeface="Times New Roman"/>
              </a:rPr>
              <a:t>Calculate the range of subnets wanted for every corporation based on the range of rooms and PCs in every room. </a:t>
            </a:r>
            <a:endParaRPr dirty="0"/>
          </a:p>
          <a:p>
            <a:pPr marL="0" marR="0" lvl="0" indent="0" algn="just" rtl="0">
              <a:spcBef>
                <a:spcPts val="0"/>
              </a:spcBef>
              <a:spcAft>
                <a:spcPts val="0"/>
              </a:spcAft>
              <a:buNone/>
            </a:pPr>
            <a:r>
              <a:rPr lang="en-IN" sz="1800" b="0" i="0" dirty="0">
                <a:latin typeface="Times New Roman"/>
                <a:ea typeface="Times New Roman"/>
                <a:cs typeface="Times New Roman"/>
                <a:sym typeface="Times New Roman"/>
              </a:rPr>
              <a:t>CMP X: five rooms, </a:t>
            </a:r>
            <a:endParaRPr dirty="0"/>
          </a:p>
          <a:p>
            <a:pPr marL="0" marR="0" lvl="0" indent="0" algn="just" rtl="0">
              <a:spcBef>
                <a:spcPts val="0"/>
              </a:spcBef>
              <a:spcAft>
                <a:spcPts val="0"/>
              </a:spcAft>
              <a:buNone/>
            </a:pPr>
            <a:r>
              <a:rPr lang="en-IN" sz="1800" b="0" i="0" dirty="0">
                <a:latin typeface="Times New Roman"/>
                <a:ea typeface="Times New Roman"/>
                <a:cs typeface="Times New Roman"/>
                <a:sym typeface="Times New Roman"/>
              </a:rPr>
              <a:t>CMP Y: three rooms, </a:t>
            </a:r>
            <a:endParaRPr dirty="0"/>
          </a:p>
          <a:p>
            <a:pPr marL="0" marR="0" lvl="0" indent="0" algn="just" rtl="0">
              <a:spcBef>
                <a:spcPts val="0"/>
              </a:spcBef>
              <a:spcAft>
                <a:spcPts val="0"/>
              </a:spcAft>
              <a:buNone/>
            </a:pPr>
            <a:r>
              <a:rPr lang="en-IN" sz="1800" b="0" i="0" dirty="0">
                <a:latin typeface="Times New Roman"/>
                <a:ea typeface="Times New Roman"/>
                <a:cs typeface="Times New Roman"/>
                <a:sym typeface="Times New Roman"/>
              </a:rPr>
              <a:t>CMP Z: 2 rooms. </a:t>
            </a:r>
            <a:endParaRPr dirty="0"/>
          </a:p>
          <a:p>
            <a:pPr marL="0" marR="0" lvl="0" indent="0" algn="just" rtl="0">
              <a:spcBef>
                <a:spcPts val="0"/>
              </a:spcBef>
              <a:spcAft>
                <a:spcPts val="0"/>
              </a:spcAft>
              <a:buNone/>
            </a:pPr>
            <a:endParaRPr sz="1800" dirty="0">
              <a:latin typeface="Times New Roman"/>
              <a:ea typeface="Times New Roman"/>
              <a:cs typeface="Times New Roman"/>
              <a:sym typeface="Times New Roman"/>
            </a:endParaRPr>
          </a:p>
          <a:p>
            <a:pPr marL="285750" marR="0" lvl="0" indent="-285750" algn="just" rtl="0">
              <a:spcBef>
                <a:spcPts val="0"/>
              </a:spcBef>
              <a:spcAft>
                <a:spcPts val="0"/>
              </a:spcAft>
              <a:buClr>
                <a:srgbClr val="374151"/>
              </a:buClr>
              <a:buSzPts val="1800"/>
              <a:buFont typeface="Arial"/>
              <a:buChar char="•"/>
            </a:pPr>
            <a:r>
              <a:rPr lang="en-IN" sz="1800" b="0" i="0" dirty="0">
                <a:latin typeface="Times New Roman"/>
                <a:ea typeface="Times New Roman"/>
                <a:cs typeface="Times New Roman"/>
                <a:sym typeface="Times New Roman"/>
              </a:rPr>
              <a:t>Subnetting the Assigned IP Addresses: </a:t>
            </a:r>
            <a:endParaRPr dirty="0"/>
          </a:p>
          <a:p>
            <a:pPr marL="0" marR="0" lvl="0" indent="0" algn="just" rtl="0">
              <a:spcBef>
                <a:spcPts val="0"/>
              </a:spcBef>
              <a:spcAft>
                <a:spcPts val="0"/>
              </a:spcAft>
              <a:buNone/>
            </a:pPr>
            <a:r>
              <a:rPr lang="en-IN" sz="1800" b="0" i="0" dirty="0">
                <a:latin typeface="Times New Roman"/>
                <a:ea typeface="Times New Roman"/>
                <a:cs typeface="Times New Roman"/>
                <a:sym typeface="Times New Roman"/>
              </a:rPr>
              <a:t>Subnet the assigned IP network addresses for each corporation the use of the perfect subnet mask. Ensure that every room within a organization is at the same subnet. Calculate the subnet masks for every agency based totally on the wide variety of rooms.</a:t>
            </a:r>
            <a:endParaRPr dirty="0"/>
          </a:p>
          <a:p>
            <a:pPr marL="0" marR="0" lvl="0" indent="0" algn="just" rtl="0">
              <a:spcBef>
                <a:spcPts val="0"/>
              </a:spcBef>
              <a:spcAft>
                <a:spcPts val="0"/>
              </a:spcAft>
              <a:buNone/>
            </a:pPr>
            <a:r>
              <a:rPr lang="en-IN" sz="1800" b="0" i="0" dirty="0">
                <a:latin typeface="Times New Roman"/>
                <a:ea typeface="Times New Roman"/>
                <a:cs typeface="Times New Roman"/>
                <a:sym typeface="Times New Roman"/>
              </a:rPr>
              <a:t> </a:t>
            </a:r>
            <a:endParaRPr dirty="0"/>
          </a:p>
          <a:p>
            <a:pPr marL="285750" marR="0" lvl="0" indent="-285750" algn="just" rtl="0">
              <a:spcBef>
                <a:spcPts val="0"/>
              </a:spcBef>
              <a:spcAft>
                <a:spcPts val="0"/>
              </a:spcAft>
              <a:buClr>
                <a:srgbClr val="374151"/>
              </a:buClr>
              <a:buSzPts val="1800"/>
              <a:buFont typeface="Arial"/>
              <a:buChar char="•"/>
            </a:pPr>
            <a:r>
              <a:rPr lang="en-IN" sz="1800" b="0" i="0" dirty="0">
                <a:latin typeface="Times New Roman"/>
                <a:ea typeface="Times New Roman"/>
                <a:cs typeface="Times New Roman"/>
                <a:sym typeface="Times New Roman"/>
              </a:rPr>
              <a:t>IP Address Assignment: </a:t>
            </a:r>
            <a:endParaRPr dirty="0"/>
          </a:p>
          <a:p>
            <a:pPr marL="0" marR="0" lvl="0" indent="0" algn="just" rtl="0">
              <a:spcBef>
                <a:spcPts val="0"/>
              </a:spcBef>
              <a:spcAft>
                <a:spcPts val="0"/>
              </a:spcAft>
              <a:buNone/>
            </a:pPr>
            <a:r>
              <a:rPr lang="en-IN" sz="1800" b="0" i="0" dirty="0">
                <a:latin typeface="Times New Roman"/>
                <a:ea typeface="Times New Roman"/>
                <a:cs typeface="Times New Roman"/>
                <a:sym typeface="Times New Roman"/>
              </a:rPr>
              <a:t>Assign static IP addresses to each PC within a subnet. Ensure that each one PCs within the equal room have consecutive IP addresses. Use the subnet ID and the position of the PC in the room to decide the IP deal with for each PC. </a:t>
            </a:r>
            <a:endParaRPr dirty="0"/>
          </a:p>
          <a:p>
            <a:pPr marL="0" marR="0" lvl="0" indent="0" algn="just" rtl="0">
              <a:spcBef>
                <a:spcPts val="0"/>
              </a:spcBef>
              <a:spcAft>
                <a:spcPts val="0"/>
              </a:spcAft>
              <a:buNone/>
            </a:pPr>
            <a:endParaRPr sz="1800" dirty="0">
              <a:latin typeface="Times New Roman"/>
              <a:ea typeface="Times New Roman"/>
              <a:cs typeface="Times New Roman"/>
              <a:sym typeface="Times New Roman"/>
            </a:endParaRPr>
          </a:p>
          <a:p>
            <a:pPr marL="285750" marR="0" lvl="0" indent="-285750" algn="just" rtl="0">
              <a:spcBef>
                <a:spcPts val="0"/>
              </a:spcBef>
              <a:spcAft>
                <a:spcPts val="0"/>
              </a:spcAft>
              <a:buClr>
                <a:srgbClr val="374151"/>
              </a:buClr>
              <a:buSzPts val="1800"/>
              <a:buFont typeface="Arial"/>
              <a:buChar char="•"/>
            </a:pPr>
            <a:r>
              <a:rPr lang="en-IN" sz="1800" b="0" i="0" dirty="0">
                <a:latin typeface="Times New Roman"/>
                <a:ea typeface="Times New Roman"/>
                <a:cs typeface="Times New Roman"/>
                <a:sym typeface="Times New Roman"/>
              </a:rPr>
              <a:t>Router Placement: Determine the number of routers required for inter-company conversation. You need to reduce the range of routers used. Ensure that routers are strategically located to connect the subnets of different corporations. </a:t>
            </a:r>
            <a:endParaRPr dirty="0"/>
          </a:p>
          <a:p>
            <a:pPr marL="0" marR="0" lvl="0" indent="0" algn="l" rtl="0">
              <a:spcBef>
                <a:spcPts val="0"/>
              </a:spcBef>
              <a:spcAft>
                <a:spcPts val="0"/>
              </a:spcAft>
              <a:buNone/>
            </a:pPr>
            <a:endParaRPr sz="1800" dirty="0">
              <a:solidFill>
                <a:srgbClr val="374151"/>
              </a:solidFill>
              <a:latin typeface="Roboto"/>
              <a:ea typeface="Roboto"/>
              <a:cs typeface="Roboto"/>
              <a:sym typeface="Roboto"/>
            </a:endParaRPr>
          </a:p>
        </p:txBody>
      </p:sp>
      <p:pic>
        <p:nvPicPr>
          <p:cNvPr id="235" name="Google Shape;235;p33"/>
          <p:cNvPicPr preferRelativeResize="0"/>
          <p:nvPr/>
        </p:nvPicPr>
        <p:blipFill rotWithShape="1">
          <a:blip r:embed="rId3">
            <a:alphaModFix/>
          </a:blip>
          <a:srcRect/>
          <a:stretch/>
        </p:blipFill>
        <p:spPr>
          <a:xfrm>
            <a:off x="0" y="-39329"/>
            <a:ext cx="1082352" cy="58912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34"/>
          <p:cNvSpPr txBox="1"/>
          <p:nvPr/>
        </p:nvSpPr>
        <p:spPr>
          <a:xfrm>
            <a:off x="0" y="0"/>
            <a:ext cx="9151374" cy="563227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b="0" i="0" dirty="0">
              <a:solidFill>
                <a:srgbClr val="374151"/>
              </a:solidFill>
              <a:latin typeface="Roboto"/>
              <a:ea typeface="Roboto"/>
              <a:cs typeface="Roboto"/>
              <a:sym typeface="Roboto"/>
            </a:endParaRPr>
          </a:p>
          <a:p>
            <a:pPr marL="0" marR="0" lvl="0" indent="0" algn="l" rtl="0">
              <a:spcBef>
                <a:spcPts val="0"/>
              </a:spcBef>
              <a:spcAft>
                <a:spcPts val="0"/>
              </a:spcAft>
              <a:buNone/>
            </a:pPr>
            <a:endParaRPr sz="1800" b="0" i="0" dirty="0">
              <a:solidFill>
                <a:srgbClr val="374151"/>
              </a:solidFill>
              <a:latin typeface="Times New Roman" panose="02020603050405020304" pitchFamily="18" charset="0"/>
              <a:ea typeface="Roboto"/>
              <a:cs typeface="Times New Roman" panose="02020603050405020304" pitchFamily="18" charset="0"/>
              <a:sym typeface="Roboto"/>
            </a:endParaRPr>
          </a:p>
          <a:p>
            <a:pPr marL="285750" marR="0" lvl="0" indent="-285750" algn="l" rtl="0">
              <a:spcBef>
                <a:spcPts val="0"/>
              </a:spcBef>
              <a:spcAft>
                <a:spcPts val="0"/>
              </a:spcAft>
              <a:buClr>
                <a:srgbClr val="374151"/>
              </a:buClr>
              <a:buSzPts val="1800"/>
              <a:buFont typeface="Arial"/>
              <a:buChar char="•"/>
            </a:pPr>
            <a:r>
              <a:rPr lang="en-IN" sz="1800" b="0" i="0" dirty="0">
                <a:latin typeface="Times New Roman" panose="02020603050405020304" pitchFamily="18" charset="0"/>
                <a:ea typeface="Times New Roman"/>
                <a:cs typeface="Times New Roman" panose="02020603050405020304" pitchFamily="18" charset="0"/>
                <a:sym typeface="Times New Roman"/>
              </a:rPr>
              <a:t>Router Configuration: </a:t>
            </a:r>
            <a:endParaRPr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r>
              <a:rPr lang="en-IN" sz="1800" b="0" i="0" dirty="0">
                <a:latin typeface="Times New Roman" panose="02020603050405020304" pitchFamily="18" charset="0"/>
                <a:ea typeface="Times New Roman"/>
                <a:cs typeface="Times New Roman" panose="02020603050405020304" pitchFamily="18" charset="0"/>
                <a:sym typeface="Times New Roman"/>
              </a:rPr>
              <a:t>Use the GUI of the router to configure its interfaces. Assign IP addresses to the router interfaces to attach the subnets. Configure RIPv2 the use of the router's CLI for classless subnet addressing to allow dynamic routing. </a:t>
            </a:r>
            <a:endParaRPr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endParaRPr sz="1800" dirty="0">
              <a:latin typeface="Times New Roman" panose="02020603050405020304" pitchFamily="18" charset="0"/>
              <a:ea typeface="Times New Roman"/>
              <a:cs typeface="Times New Roman" panose="02020603050405020304" pitchFamily="18" charset="0"/>
              <a:sym typeface="Times New Roman"/>
            </a:endParaRPr>
          </a:p>
          <a:p>
            <a:pPr marL="285750" marR="0" lvl="0" indent="-285750" algn="l" rtl="0">
              <a:spcBef>
                <a:spcPts val="0"/>
              </a:spcBef>
              <a:spcAft>
                <a:spcPts val="0"/>
              </a:spcAft>
              <a:buClr>
                <a:srgbClr val="374151"/>
              </a:buClr>
              <a:buSzPts val="1800"/>
              <a:buFont typeface="Arial"/>
              <a:buChar char="•"/>
            </a:pPr>
            <a:r>
              <a:rPr lang="en-IN" sz="1800" b="0" i="0" dirty="0">
                <a:latin typeface="Times New Roman" panose="02020603050405020304" pitchFamily="18" charset="0"/>
                <a:ea typeface="Times New Roman"/>
                <a:cs typeface="Times New Roman" panose="02020603050405020304" pitchFamily="18" charset="0"/>
                <a:sym typeface="Times New Roman"/>
              </a:rPr>
              <a:t>Switch Placement: </a:t>
            </a:r>
            <a:endParaRPr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r>
              <a:rPr lang="en-IN" sz="1800" b="0" i="0" dirty="0">
                <a:latin typeface="Times New Roman" panose="02020603050405020304" pitchFamily="18" charset="0"/>
                <a:ea typeface="Times New Roman"/>
                <a:cs typeface="Times New Roman" panose="02020603050405020304" pitchFamily="18" charset="0"/>
                <a:sym typeface="Times New Roman"/>
              </a:rPr>
              <a:t>Place switches in each room to connect the PCs. Use well-known switches with 3 operating Ethernet ports. </a:t>
            </a:r>
            <a:endParaRPr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endParaRPr sz="1800" dirty="0">
              <a:latin typeface="Times New Roman" panose="02020603050405020304" pitchFamily="18" charset="0"/>
              <a:ea typeface="Times New Roman"/>
              <a:cs typeface="Times New Roman" panose="02020603050405020304" pitchFamily="18" charset="0"/>
              <a:sym typeface="Times New Roman"/>
            </a:endParaRPr>
          </a:p>
          <a:p>
            <a:pPr marL="285750" marR="0" lvl="0" indent="-285750" algn="l" rtl="0">
              <a:spcBef>
                <a:spcPts val="0"/>
              </a:spcBef>
              <a:spcAft>
                <a:spcPts val="0"/>
              </a:spcAft>
              <a:buClr>
                <a:srgbClr val="374151"/>
              </a:buClr>
              <a:buSzPts val="1800"/>
              <a:buFont typeface="Arial"/>
              <a:buChar char="•"/>
            </a:pPr>
            <a:r>
              <a:rPr lang="en-IN" sz="1800" b="0" i="0" dirty="0">
                <a:latin typeface="Times New Roman" panose="02020603050405020304" pitchFamily="18" charset="0"/>
                <a:ea typeface="Times New Roman"/>
                <a:cs typeface="Times New Roman" panose="02020603050405020304" pitchFamily="18" charset="0"/>
                <a:sym typeface="Times New Roman"/>
              </a:rPr>
              <a:t>Wiring and Connectivity: </a:t>
            </a:r>
            <a:endParaRPr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r>
              <a:rPr lang="en-IN" sz="1800" b="0" i="0" dirty="0">
                <a:latin typeface="Times New Roman" panose="02020603050405020304" pitchFamily="18" charset="0"/>
                <a:ea typeface="Times New Roman"/>
                <a:cs typeface="Times New Roman" panose="02020603050405020304" pitchFamily="18" charset="0"/>
                <a:sym typeface="Times New Roman"/>
              </a:rPr>
              <a:t>Use directly-via wires to attach PCs to switches and crossover cables to attach switches to routers. Ensure that each room's PCs are related to the same transfer. Connect switches to routers as wished for inter-business enterprise and intra-organization verbal exchange. </a:t>
            </a:r>
            <a:endParaRPr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endParaRPr sz="1800" dirty="0">
              <a:latin typeface="Times New Roman" panose="02020603050405020304" pitchFamily="18" charset="0"/>
              <a:ea typeface="Times New Roman"/>
              <a:cs typeface="Times New Roman" panose="02020603050405020304" pitchFamily="18" charset="0"/>
              <a:sym typeface="Times New Roman"/>
            </a:endParaRPr>
          </a:p>
          <a:p>
            <a:pPr marL="285750" marR="0" lvl="0" indent="-285750" algn="l" rtl="0">
              <a:spcBef>
                <a:spcPts val="0"/>
              </a:spcBef>
              <a:spcAft>
                <a:spcPts val="0"/>
              </a:spcAft>
              <a:buClr>
                <a:srgbClr val="374151"/>
              </a:buClr>
              <a:buSzPts val="1800"/>
              <a:buFont typeface="Arial"/>
              <a:buChar char="•"/>
            </a:pPr>
            <a:r>
              <a:rPr lang="en-IN" sz="1800" b="0" i="0" dirty="0">
                <a:latin typeface="Times New Roman" panose="02020603050405020304" pitchFamily="18" charset="0"/>
                <a:ea typeface="Times New Roman"/>
                <a:cs typeface="Times New Roman" panose="02020603050405020304" pitchFamily="18" charset="0"/>
                <a:sym typeface="Times New Roman"/>
              </a:rPr>
              <a:t>Serial Communication Network: </a:t>
            </a:r>
            <a:endParaRPr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r>
              <a:rPr lang="en-IN" sz="1800" b="0" i="0" dirty="0">
                <a:latin typeface="Times New Roman" panose="02020603050405020304" pitchFamily="18" charset="0"/>
                <a:ea typeface="Times New Roman"/>
                <a:cs typeface="Times New Roman" panose="02020603050405020304" pitchFamily="18" charset="0"/>
                <a:sym typeface="Times New Roman"/>
              </a:rPr>
              <a:t>Use the supplied serial communique network deal with (199.210.121.160/28) for connecting the routers. Each router's serial interface must be configured with an IP deal with from this range. </a:t>
            </a:r>
            <a:endParaRPr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endParaRPr sz="1800" dirty="0">
              <a:solidFill>
                <a:srgbClr val="374151"/>
              </a:solidFill>
              <a:latin typeface="Roboto"/>
              <a:ea typeface="Roboto"/>
              <a:cs typeface="Roboto"/>
              <a:sym typeface="Roboto"/>
            </a:endParaRPr>
          </a:p>
        </p:txBody>
      </p:sp>
      <p:pic>
        <p:nvPicPr>
          <p:cNvPr id="241" name="Google Shape;241;p34"/>
          <p:cNvPicPr preferRelativeResize="0"/>
          <p:nvPr/>
        </p:nvPicPr>
        <p:blipFill rotWithShape="1">
          <a:blip r:embed="rId3">
            <a:alphaModFix/>
          </a:blip>
          <a:srcRect/>
          <a:stretch/>
        </p:blipFill>
        <p:spPr>
          <a:xfrm>
            <a:off x="0" y="-39329"/>
            <a:ext cx="1082352" cy="589128"/>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35"/>
          <p:cNvSpPr txBox="1">
            <a:spLocks noGrp="1"/>
          </p:cNvSpPr>
          <p:nvPr>
            <p:ph type="title"/>
          </p:nvPr>
        </p:nvSpPr>
        <p:spPr>
          <a:xfrm>
            <a:off x="757083" y="2700867"/>
            <a:ext cx="8516919" cy="728133"/>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1"/>
              </a:buClr>
              <a:buSzPts val="4000"/>
              <a:buFont typeface="Times New Roman"/>
              <a:buNone/>
            </a:pPr>
            <a:r>
              <a:rPr lang="en-IN" b="1" i="1" dirty="0">
                <a:solidFill>
                  <a:schemeClr val="dk1"/>
                </a:solidFill>
                <a:latin typeface="Times New Roman"/>
                <a:ea typeface="Times New Roman"/>
                <a:cs typeface="Times New Roman"/>
                <a:sym typeface="Times New Roman"/>
              </a:rPr>
              <a:t>                    </a:t>
            </a:r>
            <a:r>
              <a:rPr lang="en-IN" b="1" i="1" dirty="0">
                <a:latin typeface="Times New Roman"/>
                <a:ea typeface="Times New Roman"/>
                <a:cs typeface="Times New Roman"/>
                <a:sym typeface="Times New Roman"/>
              </a:rPr>
              <a:t>PROCEDURE</a:t>
            </a:r>
            <a:r>
              <a:rPr lang="en-IN" b="1" i="1" dirty="0">
                <a:solidFill>
                  <a:schemeClr val="dk1"/>
                </a:solidFill>
                <a:latin typeface="Times New Roman"/>
                <a:ea typeface="Times New Roman"/>
                <a:cs typeface="Times New Roman"/>
                <a:sym typeface="Times New Roman"/>
              </a:rPr>
              <a:t> </a:t>
            </a:r>
            <a:endParaRPr dirty="0"/>
          </a:p>
        </p:txBody>
      </p:sp>
      <p:pic>
        <p:nvPicPr>
          <p:cNvPr id="247" name="Google Shape;247;p35"/>
          <p:cNvPicPr preferRelativeResize="0"/>
          <p:nvPr/>
        </p:nvPicPr>
        <p:blipFill rotWithShape="1">
          <a:blip r:embed="rId3">
            <a:alphaModFix/>
          </a:blip>
          <a:srcRect/>
          <a:stretch/>
        </p:blipFill>
        <p:spPr>
          <a:xfrm>
            <a:off x="0" y="-39328"/>
            <a:ext cx="1082352" cy="589128"/>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36"/>
          <p:cNvSpPr txBox="1"/>
          <p:nvPr/>
        </p:nvSpPr>
        <p:spPr>
          <a:xfrm>
            <a:off x="0" y="1"/>
            <a:ext cx="9156031" cy="3911135"/>
          </a:xfrm>
          <a:prstGeom prst="rect">
            <a:avLst/>
          </a:prstGeom>
          <a:noFill/>
          <a:ln>
            <a:noFill/>
          </a:ln>
        </p:spPr>
        <p:txBody>
          <a:bodyPr spcFirstLastPara="1" wrap="square" lIns="91425" tIns="45700" rIns="91425" bIns="45700" anchor="t" anchorCtr="0">
            <a:spAutoFit/>
          </a:bodyPr>
          <a:lstStyle/>
          <a:p>
            <a:pPr marL="0" marR="0" lvl="0" indent="0" algn="just" rtl="0">
              <a:lnSpc>
                <a:spcPct val="115000"/>
              </a:lnSpc>
              <a:spcBef>
                <a:spcPts val="0"/>
              </a:spcBef>
              <a:spcAft>
                <a:spcPts val="0"/>
              </a:spcAft>
              <a:buNone/>
            </a:pPr>
            <a:r>
              <a:rPr lang="en-IN" sz="2000" b="1" dirty="0">
                <a:latin typeface="Times New Roman"/>
                <a:ea typeface="Times New Roman"/>
                <a:cs typeface="Times New Roman"/>
                <a:sym typeface="Times New Roman"/>
              </a:rPr>
              <a:t>Topology Design</a:t>
            </a:r>
            <a:r>
              <a:rPr lang="en-IN" sz="2000" dirty="0">
                <a:latin typeface="Times New Roman"/>
                <a:ea typeface="Times New Roman"/>
                <a:cs typeface="Times New Roman"/>
                <a:sym typeface="Times New Roman"/>
              </a:rPr>
              <a:t>: </a:t>
            </a:r>
            <a:endParaRPr dirty="0"/>
          </a:p>
          <a:p>
            <a:pPr marL="342900" marR="0" lvl="0" indent="-342900" algn="just" rtl="0">
              <a:lnSpc>
                <a:spcPct val="115000"/>
              </a:lnSpc>
              <a:spcBef>
                <a:spcPts val="800"/>
              </a:spcBef>
              <a:spcAft>
                <a:spcPts val="0"/>
              </a:spcAft>
              <a:buClr>
                <a:schemeClr val="dk1"/>
              </a:buClr>
              <a:buSzPts val="2000"/>
              <a:buFont typeface="Noto Sans Symbols"/>
              <a:buChar char="∙"/>
            </a:pPr>
            <a:r>
              <a:rPr lang="en-IN" sz="2000" dirty="0">
                <a:latin typeface="Times New Roman"/>
                <a:ea typeface="Times New Roman"/>
                <a:cs typeface="Times New Roman"/>
                <a:sym typeface="Times New Roman"/>
              </a:rPr>
              <a:t>Design the network topology considering the following principles: </a:t>
            </a:r>
            <a:endParaRPr dirty="0"/>
          </a:p>
          <a:p>
            <a:pPr marL="342900" marR="0" lvl="0" indent="-342900" algn="just" rtl="0">
              <a:lnSpc>
                <a:spcPct val="115000"/>
              </a:lnSpc>
              <a:spcBef>
                <a:spcPts val="0"/>
              </a:spcBef>
              <a:spcAft>
                <a:spcPts val="0"/>
              </a:spcAft>
              <a:buClr>
                <a:schemeClr val="dk1"/>
              </a:buClr>
              <a:buSzPts val="2000"/>
              <a:buFont typeface="Noto Sans Symbols"/>
              <a:buChar char="∙"/>
            </a:pPr>
            <a:r>
              <a:rPr lang="en-IN" sz="2000" dirty="0">
                <a:latin typeface="Times New Roman"/>
                <a:ea typeface="Times New Roman"/>
                <a:cs typeface="Times New Roman"/>
                <a:sym typeface="Times New Roman"/>
              </a:rPr>
              <a:t>Ensure that all PCs within the same room belong to the same subnetwork.</a:t>
            </a:r>
            <a:endParaRPr dirty="0"/>
          </a:p>
          <a:p>
            <a:pPr marL="342900" marR="0" lvl="0" indent="-342900" algn="just" rtl="0">
              <a:lnSpc>
                <a:spcPct val="115000"/>
              </a:lnSpc>
              <a:spcBef>
                <a:spcPts val="0"/>
              </a:spcBef>
              <a:spcAft>
                <a:spcPts val="0"/>
              </a:spcAft>
              <a:buClr>
                <a:schemeClr val="dk1"/>
              </a:buClr>
              <a:buSzPts val="2000"/>
              <a:buFont typeface="Noto Sans Symbols"/>
              <a:buChar char="∙"/>
            </a:pPr>
            <a:r>
              <a:rPr lang="en-IN" sz="2000" dirty="0">
                <a:latin typeface="Times New Roman"/>
                <a:ea typeface="Times New Roman"/>
                <a:cs typeface="Times New Roman"/>
                <a:sym typeface="Times New Roman"/>
              </a:rPr>
              <a:t>Establish separate subnetworks for each company. </a:t>
            </a:r>
            <a:endParaRPr dirty="0"/>
          </a:p>
          <a:p>
            <a:pPr marL="342900" marR="0" lvl="0" indent="-342900" algn="just" rtl="0">
              <a:lnSpc>
                <a:spcPct val="115000"/>
              </a:lnSpc>
              <a:spcBef>
                <a:spcPts val="0"/>
              </a:spcBef>
              <a:spcAft>
                <a:spcPts val="0"/>
              </a:spcAft>
              <a:buClr>
                <a:schemeClr val="dk1"/>
              </a:buClr>
              <a:buSzPts val="2000"/>
              <a:buFont typeface="Noto Sans Symbols"/>
              <a:buChar char="∙"/>
            </a:pPr>
            <a:r>
              <a:rPr lang="en-IN" sz="2000" dirty="0">
                <a:latin typeface="Times New Roman"/>
                <a:ea typeface="Times New Roman"/>
                <a:cs typeface="Times New Roman"/>
                <a:sym typeface="Times New Roman"/>
              </a:rPr>
              <a:t>Minimize the use of routers and switches to optimize cost while maintaining efficient communication. </a:t>
            </a:r>
            <a:endParaRPr dirty="0"/>
          </a:p>
          <a:p>
            <a:pPr marL="342900" marR="0" lvl="0" indent="-342900" algn="just" rtl="0">
              <a:lnSpc>
                <a:spcPct val="115000"/>
              </a:lnSpc>
              <a:spcBef>
                <a:spcPts val="0"/>
              </a:spcBef>
              <a:spcAft>
                <a:spcPts val="0"/>
              </a:spcAft>
              <a:buClr>
                <a:schemeClr val="dk1"/>
              </a:buClr>
              <a:buSzPts val="2000"/>
              <a:buFont typeface="Noto Sans Symbols"/>
              <a:buChar char="∙"/>
            </a:pPr>
            <a:r>
              <a:rPr lang="en-IN" sz="2000" dirty="0">
                <a:latin typeface="Times New Roman"/>
                <a:ea typeface="Times New Roman"/>
                <a:cs typeface="Times New Roman"/>
                <a:sym typeface="Times New Roman"/>
              </a:rPr>
              <a:t>Plan for future scalability, considering the anticipated increase in the number of PCs in each room. </a:t>
            </a:r>
            <a:endParaRPr dirty="0"/>
          </a:p>
          <a:p>
            <a:pPr marL="342900" marR="0" lvl="0" indent="-215900" algn="just" rtl="0">
              <a:lnSpc>
                <a:spcPct val="115000"/>
              </a:lnSpc>
              <a:spcBef>
                <a:spcPts val="800"/>
              </a:spcBef>
              <a:spcAft>
                <a:spcPts val="0"/>
              </a:spcAft>
              <a:buClr>
                <a:schemeClr val="dk1"/>
              </a:buClr>
              <a:buSzPts val="2000"/>
              <a:buFont typeface="Noto Sans Symbols"/>
              <a:buNone/>
            </a:pPr>
            <a:endParaRPr sz="2000" dirty="0">
              <a:solidFill>
                <a:schemeClr val="dk1"/>
              </a:solidFill>
              <a:latin typeface="Times New Roman"/>
              <a:ea typeface="Times New Roman"/>
              <a:cs typeface="Times New Roman"/>
              <a:sym typeface="Times New Roman"/>
            </a:endParaRPr>
          </a:p>
          <a:p>
            <a:pPr marL="342900" marR="0" lvl="0" indent="-215900" algn="just" rtl="0">
              <a:lnSpc>
                <a:spcPct val="115000"/>
              </a:lnSpc>
              <a:spcBef>
                <a:spcPts val="800"/>
              </a:spcBef>
              <a:spcAft>
                <a:spcPts val="0"/>
              </a:spcAft>
              <a:buClr>
                <a:schemeClr val="dk1"/>
              </a:buClr>
              <a:buSzPts val="2000"/>
              <a:buFont typeface="Noto Sans Symbols"/>
              <a:buNone/>
            </a:pPr>
            <a:endParaRPr sz="2000" dirty="0">
              <a:solidFill>
                <a:schemeClr val="dk1"/>
              </a:solidFill>
              <a:latin typeface="Times New Roman"/>
              <a:ea typeface="Times New Roman"/>
              <a:cs typeface="Times New Roman"/>
              <a:sym typeface="Times New Roman"/>
            </a:endParaRPr>
          </a:p>
        </p:txBody>
      </p:sp>
      <p:pic>
        <p:nvPicPr>
          <p:cNvPr id="253" name="Google Shape;253;p36"/>
          <p:cNvPicPr preferRelativeResize="0"/>
          <p:nvPr/>
        </p:nvPicPr>
        <p:blipFill rotWithShape="1">
          <a:blip r:embed="rId3">
            <a:alphaModFix/>
          </a:blip>
          <a:srcRect/>
          <a:stretch/>
        </p:blipFill>
        <p:spPr>
          <a:xfrm>
            <a:off x="580102" y="3043357"/>
            <a:ext cx="5713541" cy="300402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19"/>
          <p:cNvSpPr txBox="1">
            <a:spLocks noGrp="1"/>
          </p:cNvSpPr>
          <p:nvPr>
            <p:ph type="title"/>
          </p:nvPr>
        </p:nvSpPr>
        <p:spPr>
          <a:xfrm>
            <a:off x="898357" y="1470153"/>
            <a:ext cx="8375645" cy="1690142"/>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4000"/>
              <a:buFont typeface="Trebuchet MS"/>
              <a:buNone/>
            </a:pPr>
            <a:r>
              <a:rPr lang="en-IN" dirty="0"/>
              <a:t>              </a:t>
            </a:r>
            <a:r>
              <a:rPr lang="en-IN" b="1" i="1" dirty="0">
                <a:latin typeface="Times New Roman"/>
                <a:ea typeface="Times New Roman"/>
                <a:cs typeface="Times New Roman"/>
                <a:sym typeface="Times New Roman"/>
              </a:rPr>
              <a:t>INTRODUCTION</a:t>
            </a:r>
            <a:endParaRPr dirty="0"/>
          </a:p>
        </p:txBody>
      </p:sp>
      <p:pic>
        <p:nvPicPr>
          <p:cNvPr id="151" name="Google Shape;151;p19"/>
          <p:cNvPicPr preferRelativeResize="0"/>
          <p:nvPr/>
        </p:nvPicPr>
        <p:blipFill rotWithShape="1">
          <a:blip r:embed="rId3">
            <a:alphaModFix/>
          </a:blip>
          <a:srcRect/>
          <a:stretch/>
        </p:blipFill>
        <p:spPr>
          <a:xfrm>
            <a:off x="0" y="0"/>
            <a:ext cx="1109720" cy="447869"/>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37"/>
          <p:cNvSpPr txBox="1"/>
          <p:nvPr/>
        </p:nvSpPr>
        <p:spPr>
          <a:xfrm>
            <a:off x="0" y="0"/>
            <a:ext cx="9156031" cy="1469080"/>
          </a:xfrm>
          <a:prstGeom prst="rect">
            <a:avLst/>
          </a:prstGeom>
          <a:noFill/>
          <a:ln>
            <a:noFill/>
          </a:ln>
        </p:spPr>
        <p:txBody>
          <a:bodyPr spcFirstLastPara="1" wrap="square" lIns="91425" tIns="45700" rIns="91425" bIns="45700" anchor="t" anchorCtr="0">
            <a:spAutoFit/>
          </a:bodyPr>
          <a:lstStyle/>
          <a:p>
            <a:pPr marL="0" marR="0" lvl="0" indent="0" algn="just" rtl="0">
              <a:lnSpc>
                <a:spcPct val="115000"/>
              </a:lnSpc>
              <a:spcBef>
                <a:spcPts val="0"/>
              </a:spcBef>
              <a:spcAft>
                <a:spcPts val="0"/>
              </a:spcAft>
              <a:buNone/>
            </a:pPr>
            <a:r>
              <a:rPr lang="en-IN" sz="1800" b="1" dirty="0">
                <a:latin typeface="Times New Roman"/>
                <a:ea typeface="Times New Roman"/>
                <a:cs typeface="Times New Roman"/>
                <a:sym typeface="Times New Roman"/>
              </a:rPr>
              <a:t>Hardware Selection and Setup:</a:t>
            </a:r>
            <a:endParaRPr sz="1400" dirty="0">
              <a:latin typeface="Calibri"/>
              <a:ea typeface="Calibri"/>
              <a:cs typeface="Calibri"/>
              <a:sym typeface="Calibri"/>
            </a:endParaRPr>
          </a:p>
          <a:p>
            <a:pPr marL="342900" marR="0" lvl="0" indent="-342900" algn="just" rtl="0">
              <a:lnSpc>
                <a:spcPct val="115000"/>
              </a:lnSpc>
              <a:spcBef>
                <a:spcPts val="800"/>
              </a:spcBef>
              <a:spcAft>
                <a:spcPts val="0"/>
              </a:spcAft>
              <a:buClr>
                <a:schemeClr val="dk1"/>
              </a:buClr>
              <a:buSzPts val="1800"/>
              <a:buFont typeface="Noto Sans Symbols"/>
              <a:buChar char="∙"/>
            </a:pPr>
            <a:r>
              <a:rPr lang="en-IN" sz="1800" dirty="0">
                <a:latin typeface="Times New Roman"/>
                <a:ea typeface="Times New Roman"/>
                <a:cs typeface="Times New Roman"/>
                <a:sym typeface="Times New Roman"/>
              </a:rPr>
              <a:t>Given the cost-conscious approach, select the appropriate hardware components. Utilize old switches with three active Ethernet ports out of four and generic routers to interconnect the PCs effectively. </a:t>
            </a:r>
            <a:endParaRPr sz="1400" dirty="0">
              <a:latin typeface="Calibri"/>
              <a:ea typeface="Calibri"/>
              <a:cs typeface="Calibri"/>
              <a:sym typeface="Calibri"/>
            </a:endParaRPr>
          </a:p>
        </p:txBody>
      </p:sp>
      <p:sp>
        <p:nvSpPr>
          <p:cNvPr id="259" name="Google Shape;259;p37"/>
          <p:cNvSpPr txBox="1"/>
          <p:nvPr/>
        </p:nvSpPr>
        <p:spPr>
          <a:xfrm>
            <a:off x="0" y="1458755"/>
            <a:ext cx="9139083" cy="3509743"/>
          </a:xfrm>
          <a:prstGeom prst="rect">
            <a:avLst/>
          </a:prstGeom>
          <a:noFill/>
          <a:ln>
            <a:noFill/>
          </a:ln>
        </p:spPr>
        <p:txBody>
          <a:bodyPr spcFirstLastPara="1" wrap="square" lIns="91425" tIns="45700" rIns="91425" bIns="45700" anchor="t" anchorCtr="0">
            <a:spAutoFit/>
          </a:bodyPr>
          <a:lstStyle/>
          <a:p>
            <a:pPr marL="342900" marR="50800" lvl="0" indent="-342900" algn="just" rtl="0">
              <a:lnSpc>
                <a:spcPct val="110000"/>
              </a:lnSpc>
              <a:spcBef>
                <a:spcPts val="0"/>
              </a:spcBef>
              <a:spcAft>
                <a:spcPts val="0"/>
              </a:spcAft>
              <a:buClr>
                <a:srgbClr val="1F1F1F"/>
              </a:buClr>
              <a:buSzPts val="1200"/>
              <a:buFont typeface="Noto Sans Symbols"/>
              <a:buChar char="✔"/>
            </a:pPr>
            <a:r>
              <a:rPr lang="en-IN" sz="2000" u="none" strike="noStrike" dirty="0">
                <a:latin typeface="Times New Roman"/>
                <a:ea typeface="Times New Roman"/>
                <a:cs typeface="Times New Roman"/>
                <a:sym typeface="Times New Roman"/>
              </a:rPr>
              <a:t>Router-PT </a:t>
            </a:r>
            <a:endParaRPr sz="2000" dirty="0">
              <a:latin typeface="Times New Roman"/>
              <a:ea typeface="Times New Roman"/>
              <a:cs typeface="Times New Roman"/>
              <a:sym typeface="Times New Roman"/>
            </a:endParaRPr>
          </a:p>
          <a:p>
            <a:pPr marL="342900" marR="50800" lvl="0" indent="-342900" algn="just" rtl="0">
              <a:lnSpc>
                <a:spcPct val="110000"/>
              </a:lnSpc>
              <a:spcBef>
                <a:spcPts val="2245"/>
              </a:spcBef>
              <a:spcAft>
                <a:spcPts val="0"/>
              </a:spcAft>
              <a:buClr>
                <a:srgbClr val="1F1F1F"/>
              </a:buClr>
              <a:buSzPts val="1200"/>
              <a:buFont typeface="Noto Sans Symbols"/>
              <a:buChar char="✔"/>
            </a:pPr>
            <a:r>
              <a:rPr lang="en-IN" sz="2000" u="none" strike="noStrike" dirty="0">
                <a:latin typeface="Times New Roman"/>
                <a:ea typeface="Times New Roman"/>
                <a:cs typeface="Times New Roman"/>
                <a:sym typeface="Times New Roman"/>
              </a:rPr>
              <a:t>Switch-PT </a:t>
            </a:r>
            <a:endParaRPr sz="2000" dirty="0">
              <a:latin typeface="Times New Roman"/>
              <a:ea typeface="Times New Roman"/>
              <a:cs typeface="Times New Roman"/>
              <a:sym typeface="Times New Roman"/>
            </a:endParaRPr>
          </a:p>
          <a:p>
            <a:pPr marL="342900" marR="50800" lvl="0" indent="-342900" algn="just" rtl="0">
              <a:lnSpc>
                <a:spcPct val="110000"/>
              </a:lnSpc>
              <a:spcBef>
                <a:spcPts val="2245"/>
              </a:spcBef>
              <a:spcAft>
                <a:spcPts val="0"/>
              </a:spcAft>
              <a:buClr>
                <a:srgbClr val="1F1F1F"/>
              </a:buClr>
              <a:buSzPts val="1200"/>
              <a:buFont typeface="Noto Sans Symbols"/>
              <a:buChar char="✔"/>
            </a:pPr>
            <a:r>
              <a:rPr lang="en-IN" sz="2000" u="none" strike="noStrike" dirty="0">
                <a:latin typeface="Times New Roman"/>
                <a:ea typeface="Times New Roman"/>
                <a:cs typeface="Times New Roman"/>
                <a:sym typeface="Times New Roman"/>
              </a:rPr>
              <a:t> PC-PT </a:t>
            </a:r>
            <a:endParaRPr sz="2000" u="none" strike="noStrike" dirty="0">
              <a:latin typeface="Times New Roman"/>
              <a:ea typeface="Times New Roman"/>
              <a:cs typeface="Times New Roman"/>
              <a:sym typeface="Times New Roman"/>
            </a:endParaRPr>
          </a:p>
          <a:p>
            <a:pPr marL="342900" marR="50800" lvl="0" indent="-342900" algn="just" rtl="0">
              <a:lnSpc>
                <a:spcPct val="110000"/>
              </a:lnSpc>
              <a:spcBef>
                <a:spcPts val="2245"/>
              </a:spcBef>
              <a:spcAft>
                <a:spcPts val="0"/>
              </a:spcAft>
              <a:buClr>
                <a:srgbClr val="1F1F1F"/>
              </a:buClr>
              <a:buSzPts val="1200"/>
              <a:buFont typeface="Noto Sans Symbols"/>
              <a:buChar char="✔"/>
            </a:pPr>
            <a:r>
              <a:rPr lang="en-IN" sz="2000" u="none" strike="noStrike" dirty="0">
                <a:latin typeface="Times New Roman"/>
                <a:ea typeface="Times New Roman"/>
                <a:cs typeface="Times New Roman"/>
                <a:sym typeface="Times New Roman"/>
              </a:rPr>
              <a:t> Copper-Straight Through Wire </a:t>
            </a:r>
            <a:endParaRPr sz="2000" u="none" strike="noStrike" dirty="0">
              <a:latin typeface="Times New Roman"/>
              <a:ea typeface="Times New Roman"/>
              <a:cs typeface="Times New Roman"/>
              <a:sym typeface="Times New Roman"/>
            </a:endParaRPr>
          </a:p>
          <a:p>
            <a:pPr marL="342900" marR="50800" lvl="0" indent="-342900" algn="just" rtl="0">
              <a:lnSpc>
                <a:spcPct val="110000"/>
              </a:lnSpc>
              <a:spcBef>
                <a:spcPts val="2235"/>
              </a:spcBef>
              <a:spcAft>
                <a:spcPts val="0"/>
              </a:spcAft>
              <a:buClr>
                <a:srgbClr val="1F1F1F"/>
              </a:buClr>
              <a:buSzPts val="1200"/>
              <a:buFont typeface="Noto Sans Symbols"/>
              <a:buChar char="✔"/>
            </a:pPr>
            <a:r>
              <a:rPr lang="en-IN" sz="2000" u="none" strike="noStrike" dirty="0">
                <a:latin typeface="Times New Roman"/>
                <a:ea typeface="Times New Roman"/>
                <a:cs typeface="Times New Roman"/>
                <a:sym typeface="Times New Roman"/>
              </a:rPr>
              <a:t>Copper-Cross Over Wire </a:t>
            </a:r>
            <a:endParaRPr sz="2000" u="none" strike="noStrike" dirty="0">
              <a:latin typeface="Times New Roman"/>
              <a:ea typeface="Times New Roman"/>
              <a:cs typeface="Times New Roman"/>
              <a:sym typeface="Times New Roman"/>
            </a:endParaRPr>
          </a:p>
          <a:p>
            <a:pPr marL="342900" marR="50800" lvl="0" indent="-342900" algn="just" rtl="0">
              <a:lnSpc>
                <a:spcPct val="110000"/>
              </a:lnSpc>
              <a:spcBef>
                <a:spcPts val="2240"/>
              </a:spcBef>
              <a:spcAft>
                <a:spcPts val="0"/>
              </a:spcAft>
              <a:buClr>
                <a:srgbClr val="1F1F1F"/>
              </a:buClr>
              <a:buSzPts val="1200"/>
              <a:buFont typeface="Noto Sans Symbols"/>
              <a:buChar char="✔"/>
            </a:pPr>
            <a:r>
              <a:rPr lang="en-IN" sz="2000" u="none" strike="noStrike" dirty="0">
                <a:latin typeface="Times New Roman"/>
                <a:ea typeface="Times New Roman"/>
                <a:cs typeface="Times New Roman"/>
                <a:sym typeface="Times New Roman"/>
              </a:rPr>
              <a:t>4 Serial-DTE Wire </a:t>
            </a:r>
            <a:endParaRPr sz="2000" u="none" strike="noStrike" dirty="0">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38"/>
          <p:cNvSpPr txBox="1"/>
          <p:nvPr/>
        </p:nvSpPr>
        <p:spPr>
          <a:xfrm>
            <a:off x="0" y="0"/>
            <a:ext cx="9151374" cy="646330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dirty="0">
              <a:solidFill>
                <a:schemeClr val="dk1"/>
              </a:solidFill>
              <a:latin typeface="Trebuchet MS"/>
              <a:ea typeface="Trebuchet MS"/>
              <a:cs typeface="Trebuchet MS"/>
              <a:sym typeface="Trebuchet MS"/>
            </a:endParaRPr>
          </a:p>
          <a:p>
            <a:pPr marL="0" marR="0" lvl="0" indent="0" algn="l" rtl="0">
              <a:spcBef>
                <a:spcPts val="0"/>
              </a:spcBef>
              <a:spcAft>
                <a:spcPts val="0"/>
              </a:spcAft>
              <a:buNone/>
            </a:pPr>
            <a:endParaRPr sz="1800" dirty="0">
              <a:solidFill>
                <a:schemeClr val="dk1"/>
              </a:solidFill>
              <a:latin typeface="Trebuchet MS"/>
              <a:ea typeface="Trebuchet MS"/>
              <a:cs typeface="Trebuchet MS"/>
              <a:sym typeface="Trebuchet MS"/>
            </a:endParaRPr>
          </a:p>
          <a:p>
            <a:pPr marL="285750" marR="0" lvl="0" indent="-285750" algn="l" rtl="0">
              <a:spcBef>
                <a:spcPts val="0"/>
              </a:spcBef>
              <a:spcAft>
                <a:spcPts val="0"/>
              </a:spcAft>
              <a:buClr>
                <a:schemeClr val="dk1"/>
              </a:buClr>
              <a:buSzPts val="2000"/>
              <a:buFont typeface="Arial"/>
              <a:buChar char="•"/>
            </a:pPr>
            <a:r>
              <a:rPr lang="en-IN" sz="2000" b="1" dirty="0">
                <a:latin typeface="Times New Roman"/>
                <a:ea typeface="Times New Roman"/>
                <a:cs typeface="Times New Roman"/>
                <a:sym typeface="Times New Roman"/>
              </a:rPr>
              <a:t>Subnetting:</a:t>
            </a:r>
            <a:endParaRPr dirty="0"/>
          </a:p>
          <a:p>
            <a:pPr marL="0" marR="0" lvl="0" indent="0" algn="l" rtl="0">
              <a:spcBef>
                <a:spcPts val="0"/>
              </a:spcBef>
              <a:spcAft>
                <a:spcPts val="0"/>
              </a:spcAft>
              <a:buNone/>
            </a:pPr>
            <a:r>
              <a:rPr lang="en-IN" sz="1800" dirty="0">
                <a:latin typeface="Times New Roman"/>
                <a:ea typeface="Times New Roman"/>
                <a:cs typeface="Times New Roman"/>
                <a:sym typeface="Times New Roman"/>
              </a:rPr>
              <a:t>CMP X: Subnet the provided IP address 144.186.96.0/19 to create subnets for each room. There are 5 rooms with 1 PC in each room, so you need at least 5 subnets.</a:t>
            </a:r>
            <a:endParaRPr dirty="0"/>
          </a:p>
          <a:p>
            <a:pPr marL="0" marR="0" lvl="0" indent="0" algn="l" rtl="0">
              <a:spcBef>
                <a:spcPts val="0"/>
              </a:spcBef>
              <a:spcAft>
                <a:spcPts val="0"/>
              </a:spcAft>
              <a:buNone/>
            </a:pPr>
            <a:endParaRPr sz="1800" dirty="0">
              <a:latin typeface="Times New Roman"/>
              <a:ea typeface="Times New Roman"/>
              <a:cs typeface="Times New Roman"/>
              <a:sym typeface="Times New Roman"/>
            </a:endParaRPr>
          </a:p>
          <a:p>
            <a:pPr marL="0" marR="0" lvl="0" indent="0" algn="l" rtl="0">
              <a:spcBef>
                <a:spcPts val="0"/>
              </a:spcBef>
              <a:spcAft>
                <a:spcPts val="0"/>
              </a:spcAft>
              <a:buNone/>
            </a:pPr>
            <a:r>
              <a:rPr lang="en-IN" sz="1800" dirty="0">
                <a:latin typeface="Times New Roman"/>
                <a:ea typeface="Times New Roman"/>
                <a:cs typeface="Times New Roman"/>
                <a:sym typeface="Times New Roman"/>
              </a:rPr>
              <a:t>Room 1: 144.186.96.0/24</a:t>
            </a:r>
            <a:endParaRPr dirty="0"/>
          </a:p>
          <a:p>
            <a:pPr marL="0" marR="0" lvl="0" indent="0" algn="l" rtl="0">
              <a:spcBef>
                <a:spcPts val="0"/>
              </a:spcBef>
              <a:spcAft>
                <a:spcPts val="0"/>
              </a:spcAft>
              <a:buNone/>
            </a:pPr>
            <a:r>
              <a:rPr lang="en-IN" sz="1800" dirty="0">
                <a:latin typeface="Times New Roman"/>
                <a:ea typeface="Times New Roman"/>
                <a:cs typeface="Times New Roman"/>
                <a:sym typeface="Times New Roman"/>
              </a:rPr>
              <a:t>Room 2: 144.186.97.0/24</a:t>
            </a:r>
            <a:endParaRPr dirty="0"/>
          </a:p>
          <a:p>
            <a:pPr marL="0" marR="0" lvl="0" indent="0" algn="l" rtl="0">
              <a:spcBef>
                <a:spcPts val="0"/>
              </a:spcBef>
              <a:spcAft>
                <a:spcPts val="0"/>
              </a:spcAft>
              <a:buNone/>
            </a:pPr>
            <a:r>
              <a:rPr lang="en-IN" sz="1800" dirty="0">
                <a:latin typeface="Times New Roman"/>
                <a:ea typeface="Times New Roman"/>
                <a:cs typeface="Times New Roman"/>
                <a:sym typeface="Times New Roman"/>
              </a:rPr>
              <a:t>Room 3: 144.186.98.0/24</a:t>
            </a:r>
            <a:endParaRPr dirty="0"/>
          </a:p>
          <a:p>
            <a:pPr marL="0" marR="0" lvl="0" indent="0" algn="l" rtl="0">
              <a:spcBef>
                <a:spcPts val="0"/>
              </a:spcBef>
              <a:spcAft>
                <a:spcPts val="0"/>
              </a:spcAft>
              <a:buNone/>
            </a:pPr>
            <a:r>
              <a:rPr lang="en-IN" sz="1800" dirty="0">
                <a:latin typeface="Times New Roman"/>
                <a:ea typeface="Times New Roman"/>
                <a:cs typeface="Times New Roman"/>
                <a:sym typeface="Times New Roman"/>
              </a:rPr>
              <a:t>Room 4: 144.186.99.0/24</a:t>
            </a:r>
            <a:endParaRPr dirty="0"/>
          </a:p>
          <a:p>
            <a:pPr marL="0" marR="0" lvl="0" indent="0" algn="l" rtl="0">
              <a:spcBef>
                <a:spcPts val="0"/>
              </a:spcBef>
              <a:spcAft>
                <a:spcPts val="0"/>
              </a:spcAft>
              <a:buNone/>
            </a:pPr>
            <a:r>
              <a:rPr lang="en-IN" sz="1800" dirty="0">
                <a:latin typeface="Times New Roman"/>
                <a:ea typeface="Times New Roman"/>
                <a:cs typeface="Times New Roman"/>
                <a:sym typeface="Times New Roman"/>
              </a:rPr>
              <a:t>Room 5: 144.186.100.0/24</a:t>
            </a:r>
            <a:endParaRPr dirty="0"/>
          </a:p>
          <a:p>
            <a:pPr marL="0" marR="0" lvl="0" indent="0" algn="l" rtl="0">
              <a:spcBef>
                <a:spcPts val="0"/>
              </a:spcBef>
              <a:spcAft>
                <a:spcPts val="0"/>
              </a:spcAft>
              <a:buNone/>
            </a:pPr>
            <a:r>
              <a:rPr lang="en-IN" sz="1800" dirty="0">
                <a:latin typeface="Times New Roman"/>
                <a:ea typeface="Times New Roman"/>
                <a:cs typeface="Times New Roman"/>
                <a:sym typeface="Times New Roman"/>
              </a:rPr>
              <a:t>CMP Y: Subnet the provided IP address 50.152.0.0/15 to create subnets for each room. There are 3 rooms with 3 PCs in each room, so you need at least 3 subnets.</a:t>
            </a:r>
            <a:endParaRPr dirty="0"/>
          </a:p>
          <a:p>
            <a:pPr marL="0" marR="0" lvl="0" indent="0" algn="l" rtl="0">
              <a:spcBef>
                <a:spcPts val="0"/>
              </a:spcBef>
              <a:spcAft>
                <a:spcPts val="0"/>
              </a:spcAft>
              <a:buNone/>
            </a:pPr>
            <a:endParaRPr sz="1800" dirty="0">
              <a:latin typeface="Times New Roman"/>
              <a:ea typeface="Times New Roman"/>
              <a:cs typeface="Times New Roman"/>
              <a:sym typeface="Times New Roman"/>
            </a:endParaRPr>
          </a:p>
          <a:p>
            <a:pPr marL="0" marR="0" lvl="0" indent="0" algn="l" rtl="0">
              <a:spcBef>
                <a:spcPts val="0"/>
              </a:spcBef>
              <a:spcAft>
                <a:spcPts val="0"/>
              </a:spcAft>
              <a:buNone/>
            </a:pPr>
            <a:r>
              <a:rPr lang="en-IN" sz="1800" dirty="0">
                <a:latin typeface="Times New Roman"/>
                <a:ea typeface="Times New Roman"/>
                <a:cs typeface="Times New Roman"/>
                <a:sym typeface="Times New Roman"/>
              </a:rPr>
              <a:t>Room 1: 50.152.0.0/26</a:t>
            </a:r>
            <a:endParaRPr dirty="0"/>
          </a:p>
          <a:p>
            <a:pPr marL="0" marR="0" lvl="0" indent="0" algn="l" rtl="0">
              <a:spcBef>
                <a:spcPts val="0"/>
              </a:spcBef>
              <a:spcAft>
                <a:spcPts val="0"/>
              </a:spcAft>
              <a:buNone/>
            </a:pPr>
            <a:r>
              <a:rPr lang="en-IN" sz="1800" dirty="0">
                <a:latin typeface="Times New Roman"/>
                <a:ea typeface="Times New Roman"/>
                <a:cs typeface="Times New Roman"/>
                <a:sym typeface="Times New Roman"/>
              </a:rPr>
              <a:t>Room 2: 50.152.0.64/26</a:t>
            </a:r>
            <a:endParaRPr dirty="0"/>
          </a:p>
          <a:p>
            <a:pPr marL="0" marR="0" lvl="0" indent="0" algn="l" rtl="0">
              <a:spcBef>
                <a:spcPts val="0"/>
              </a:spcBef>
              <a:spcAft>
                <a:spcPts val="0"/>
              </a:spcAft>
              <a:buNone/>
            </a:pPr>
            <a:r>
              <a:rPr lang="en-IN" sz="1800" dirty="0">
                <a:latin typeface="Times New Roman"/>
                <a:ea typeface="Times New Roman"/>
                <a:cs typeface="Times New Roman"/>
                <a:sym typeface="Times New Roman"/>
              </a:rPr>
              <a:t>Room 3: 50.152.0.128/26</a:t>
            </a:r>
            <a:endParaRPr dirty="0"/>
          </a:p>
          <a:p>
            <a:pPr marL="0" marR="0" lvl="0" indent="0" algn="l" rtl="0">
              <a:spcBef>
                <a:spcPts val="0"/>
              </a:spcBef>
              <a:spcAft>
                <a:spcPts val="0"/>
              </a:spcAft>
              <a:buNone/>
            </a:pPr>
            <a:endParaRPr sz="1800" dirty="0">
              <a:latin typeface="Times New Roman"/>
              <a:ea typeface="Times New Roman"/>
              <a:cs typeface="Times New Roman"/>
              <a:sym typeface="Times New Roman"/>
            </a:endParaRPr>
          </a:p>
          <a:p>
            <a:pPr marL="0" marR="0" lvl="0" indent="0" algn="l" rtl="0">
              <a:spcBef>
                <a:spcPts val="0"/>
              </a:spcBef>
              <a:spcAft>
                <a:spcPts val="0"/>
              </a:spcAft>
              <a:buNone/>
            </a:pPr>
            <a:r>
              <a:rPr lang="en-IN" sz="1800" dirty="0">
                <a:latin typeface="Times New Roman"/>
                <a:ea typeface="Times New Roman"/>
                <a:cs typeface="Times New Roman"/>
                <a:sym typeface="Times New Roman"/>
              </a:rPr>
              <a:t>CMP Z: Subnet the provided IP address 210.98.169.64/26 to create subnets for each room. There are 2 rooms with 4 PCs in each room, so you need at least 2 subnets.</a:t>
            </a:r>
            <a:endParaRPr dirty="0"/>
          </a:p>
          <a:p>
            <a:pPr marL="0" marR="0" lvl="0" indent="0" algn="l" rtl="0">
              <a:spcBef>
                <a:spcPts val="0"/>
              </a:spcBef>
              <a:spcAft>
                <a:spcPts val="0"/>
              </a:spcAft>
              <a:buNone/>
            </a:pPr>
            <a:r>
              <a:rPr lang="en-IN" sz="1800" dirty="0">
                <a:latin typeface="Times New Roman"/>
                <a:ea typeface="Times New Roman"/>
                <a:cs typeface="Times New Roman"/>
                <a:sym typeface="Times New Roman"/>
              </a:rPr>
              <a:t>Room 1: 210.98.169.64/28</a:t>
            </a:r>
            <a:endParaRPr dirty="0"/>
          </a:p>
          <a:p>
            <a:pPr marL="0" marR="0" lvl="0" indent="0" algn="l" rtl="0">
              <a:spcBef>
                <a:spcPts val="0"/>
              </a:spcBef>
              <a:spcAft>
                <a:spcPts val="0"/>
              </a:spcAft>
              <a:buNone/>
            </a:pPr>
            <a:r>
              <a:rPr lang="en-IN" sz="1800" dirty="0">
                <a:latin typeface="Times New Roman"/>
                <a:ea typeface="Times New Roman"/>
                <a:cs typeface="Times New Roman"/>
                <a:sym typeface="Times New Roman"/>
              </a:rPr>
              <a:t>Room 2: 210.98.169.80/28</a:t>
            </a:r>
            <a:endParaRPr dirty="0"/>
          </a:p>
          <a:p>
            <a:pPr marL="0" marR="0" lvl="0" indent="0" algn="l" rtl="0">
              <a:spcBef>
                <a:spcPts val="0"/>
              </a:spcBef>
              <a:spcAft>
                <a:spcPts val="0"/>
              </a:spcAft>
              <a:buNone/>
            </a:pPr>
            <a:endParaRPr sz="1800" dirty="0">
              <a:solidFill>
                <a:schemeClr val="dk1"/>
              </a:solidFill>
              <a:latin typeface="Trebuchet MS"/>
              <a:ea typeface="Trebuchet MS"/>
              <a:cs typeface="Trebuchet MS"/>
              <a:sym typeface="Trebuchet MS"/>
            </a:endParaRPr>
          </a:p>
        </p:txBody>
      </p:sp>
      <p:pic>
        <p:nvPicPr>
          <p:cNvPr id="265" name="Google Shape;265;p38"/>
          <p:cNvPicPr preferRelativeResize="0"/>
          <p:nvPr/>
        </p:nvPicPr>
        <p:blipFill rotWithShape="1">
          <a:blip r:embed="rId3">
            <a:alphaModFix/>
          </a:blip>
          <a:srcRect/>
          <a:stretch/>
        </p:blipFill>
        <p:spPr>
          <a:xfrm>
            <a:off x="0" y="-78657"/>
            <a:ext cx="1082352" cy="589128"/>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39"/>
          <p:cNvSpPr txBox="1"/>
          <p:nvPr/>
        </p:nvSpPr>
        <p:spPr>
          <a:xfrm>
            <a:off x="-9832" y="-39329"/>
            <a:ext cx="9151374" cy="34163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dirty="0">
              <a:solidFill>
                <a:schemeClr val="dk1"/>
              </a:solidFill>
              <a:latin typeface="Trebuchet MS"/>
              <a:ea typeface="Trebuchet MS"/>
              <a:cs typeface="Trebuchet MS"/>
              <a:sym typeface="Trebuchet MS"/>
            </a:endParaRPr>
          </a:p>
          <a:p>
            <a:pPr marL="0" marR="0" lvl="0" indent="0" algn="l" rtl="0">
              <a:spcBef>
                <a:spcPts val="0"/>
              </a:spcBef>
              <a:spcAft>
                <a:spcPts val="0"/>
              </a:spcAft>
              <a:buNone/>
            </a:pPr>
            <a:endParaRPr sz="1800" dirty="0">
              <a:solidFill>
                <a:schemeClr val="dk1"/>
              </a:solidFill>
              <a:latin typeface="Trebuchet MS"/>
              <a:ea typeface="Trebuchet MS"/>
              <a:cs typeface="Trebuchet MS"/>
              <a:sym typeface="Trebuchet MS"/>
            </a:endParaRPr>
          </a:p>
          <a:p>
            <a:pPr marL="285750" marR="0" lvl="0" indent="-285750" algn="l" rtl="0">
              <a:spcBef>
                <a:spcPts val="0"/>
              </a:spcBef>
              <a:spcAft>
                <a:spcPts val="0"/>
              </a:spcAft>
              <a:buClr>
                <a:schemeClr val="dk1"/>
              </a:buClr>
              <a:buSzPts val="1800"/>
              <a:buFont typeface="Arial"/>
              <a:buChar char="•"/>
            </a:pPr>
            <a:r>
              <a:rPr lang="en-IN" sz="1800" b="1" dirty="0">
                <a:latin typeface="Times New Roman"/>
                <a:ea typeface="Times New Roman"/>
                <a:cs typeface="Times New Roman"/>
                <a:sym typeface="Times New Roman"/>
              </a:rPr>
              <a:t>Interconnecting the Companies:</a:t>
            </a:r>
            <a:endParaRPr dirty="0"/>
          </a:p>
          <a:p>
            <a:pPr marL="0" marR="0" lvl="0" indent="0" algn="l" rtl="0">
              <a:spcBef>
                <a:spcPts val="0"/>
              </a:spcBef>
              <a:spcAft>
                <a:spcPts val="0"/>
              </a:spcAft>
              <a:buNone/>
            </a:pPr>
            <a:endParaRPr sz="1800" dirty="0">
              <a:latin typeface="Times New Roman"/>
              <a:ea typeface="Times New Roman"/>
              <a:cs typeface="Times New Roman"/>
              <a:sym typeface="Times New Roman"/>
            </a:endParaRPr>
          </a:p>
          <a:p>
            <a:pPr marL="0" marR="0" lvl="0" indent="0" algn="l" rtl="0">
              <a:spcBef>
                <a:spcPts val="0"/>
              </a:spcBef>
              <a:spcAft>
                <a:spcPts val="0"/>
              </a:spcAft>
              <a:buNone/>
            </a:pPr>
            <a:r>
              <a:rPr lang="en-IN" sz="1800" dirty="0">
                <a:latin typeface="Times New Roman"/>
                <a:ea typeface="Times New Roman"/>
                <a:cs typeface="Times New Roman"/>
                <a:sym typeface="Times New Roman"/>
              </a:rPr>
              <a:t>To allow communication between PCs of different companies, you need routers to route traffic between their subnets.</a:t>
            </a:r>
            <a:endParaRPr dirty="0"/>
          </a:p>
          <a:p>
            <a:pPr marL="0" marR="0" lvl="0" indent="0" algn="l" rtl="0">
              <a:spcBef>
                <a:spcPts val="0"/>
              </a:spcBef>
              <a:spcAft>
                <a:spcPts val="0"/>
              </a:spcAft>
              <a:buNone/>
            </a:pPr>
            <a:endParaRPr sz="1800" dirty="0">
              <a:latin typeface="Times New Roman"/>
              <a:ea typeface="Times New Roman"/>
              <a:cs typeface="Times New Roman"/>
              <a:sym typeface="Times New Roman"/>
            </a:endParaRPr>
          </a:p>
          <a:p>
            <a:pPr marL="0" marR="0" lvl="0" indent="0" algn="l" rtl="0">
              <a:spcBef>
                <a:spcPts val="0"/>
              </a:spcBef>
              <a:spcAft>
                <a:spcPts val="0"/>
              </a:spcAft>
              <a:buNone/>
            </a:pPr>
            <a:r>
              <a:rPr lang="en-IN" sz="1800" dirty="0">
                <a:latin typeface="Times New Roman"/>
                <a:ea typeface="Times New Roman"/>
                <a:cs typeface="Times New Roman"/>
                <a:sym typeface="Times New Roman"/>
              </a:rPr>
              <a:t>Connect a router to each company's subnets.</a:t>
            </a:r>
            <a:endParaRPr dirty="0"/>
          </a:p>
          <a:p>
            <a:pPr marL="0" marR="0" lvl="0" indent="0" algn="l" rtl="0">
              <a:spcBef>
                <a:spcPts val="0"/>
              </a:spcBef>
              <a:spcAft>
                <a:spcPts val="0"/>
              </a:spcAft>
              <a:buNone/>
            </a:pPr>
            <a:r>
              <a:rPr lang="en-IN" sz="1800" dirty="0">
                <a:latin typeface="Times New Roman"/>
                <a:ea typeface="Times New Roman"/>
                <a:cs typeface="Times New Roman"/>
                <a:sym typeface="Times New Roman"/>
              </a:rPr>
              <a:t>Use the provided IP address </a:t>
            </a:r>
            <a:endParaRPr dirty="0"/>
          </a:p>
          <a:p>
            <a:pPr marL="0" marR="0" lvl="0" indent="0" algn="l" rtl="0">
              <a:spcBef>
                <a:spcPts val="0"/>
              </a:spcBef>
              <a:spcAft>
                <a:spcPts val="0"/>
              </a:spcAft>
              <a:buNone/>
            </a:pPr>
            <a:r>
              <a:rPr lang="en-IN" sz="1800" dirty="0">
                <a:latin typeface="Times New Roman"/>
                <a:ea typeface="Times New Roman"/>
                <a:cs typeface="Times New Roman"/>
                <a:sym typeface="Times New Roman"/>
              </a:rPr>
              <a:t>199.210.121.160/28 to connect the routers. Assign IP addresses to the router interfaces accordingly.</a:t>
            </a:r>
            <a:endParaRPr dirty="0"/>
          </a:p>
          <a:p>
            <a:pPr marL="0" marR="0" lvl="0" indent="0" algn="l" rtl="0">
              <a:spcBef>
                <a:spcPts val="0"/>
              </a:spcBef>
              <a:spcAft>
                <a:spcPts val="0"/>
              </a:spcAft>
              <a:buNone/>
            </a:pPr>
            <a:endParaRPr sz="1800" dirty="0">
              <a:solidFill>
                <a:schemeClr val="dk1"/>
              </a:solidFill>
              <a:latin typeface="Times New Roman"/>
              <a:ea typeface="Times New Roman"/>
              <a:cs typeface="Times New Roman"/>
              <a:sym typeface="Times New Roman"/>
            </a:endParaRPr>
          </a:p>
        </p:txBody>
      </p:sp>
      <p:pic>
        <p:nvPicPr>
          <p:cNvPr id="271" name="Google Shape;271;p39"/>
          <p:cNvPicPr preferRelativeResize="0"/>
          <p:nvPr/>
        </p:nvPicPr>
        <p:blipFill rotWithShape="1">
          <a:blip r:embed="rId3">
            <a:alphaModFix/>
          </a:blip>
          <a:srcRect/>
          <a:stretch/>
        </p:blipFill>
        <p:spPr>
          <a:xfrm>
            <a:off x="-9832" y="-78658"/>
            <a:ext cx="1082352" cy="589128"/>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40"/>
          <p:cNvSpPr txBox="1"/>
          <p:nvPr/>
        </p:nvSpPr>
        <p:spPr>
          <a:xfrm>
            <a:off x="0" y="0"/>
            <a:ext cx="9151374" cy="3416320"/>
          </a:xfrm>
          <a:prstGeom prst="rect">
            <a:avLst/>
          </a:prstGeom>
          <a:noFill/>
          <a:ln>
            <a:noFill/>
          </a:ln>
        </p:spPr>
        <p:txBody>
          <a:bodyPr spcFirstLastPara="1" wrap="square" lIns="91425" tIns="45700" rIns="91425" bIns="45700" anchor="t" anchorCtr="0">
            <a:spAutoFit/>
          </a:bodyPr>
          <a:lstStyle/>
          <a:p>
            <a:pPr marL="285750" marR="0" lvl="0" indent="-171450" algn="l" rtl="0">
              <a:spcBef>
                <a:spcPts val="0"/>
              </a:spcBef>
              <a:spcAft>
                <a:spcPts val="0"/>
              </a:spcAft>
              <a:buClr>
                <a:schemeClr val="dk1"/>
              </a:buClr>
              <a:buSzPts val="1800"/>
              <a:buFont typeface="Arial"/>
              <a:buNone/>
            </a:pPr>
            <a:endParaRPr sz="1800" dirty="0">
              <a:solidFill>
                <a:schemeClr val="dk1"/>
              </a:solidFill>
              <a:latin typeface="Times New Roman"/>
              <a:ea typeface="Times New Roman"/>
              <a:cs typeface="Times New Roman"/>
              <a:sym typeface="Times New Roman"/>
            </a:endParaRPr>
          </a:p>
          <a:p>
            <a:pPr marL="285750" marR="0" lvl="0" indent="-171450" algn="l" rtl="0">
              <a:spcBef>
                <a:spcPts val="0"/>
              </a:spcBef>
              <a:spcAft>
                <a:spcPts val="0"/>
              </a:spcAft>
              <a:buClr>
                <a:schemeClr val="dk1"/>
              </a:buClr>
              <a:buSzPts val="1800"/>
              <a:buFont typeface="Arial"/>
              <a:buNone/>
            </a:pPr>
            <a:endParaRPr sz="1800" dirty="0">
              <a:solidFill>
                <a:schemeClr val="dk1"/>
              </a:solidFill>
              <a:latin typeface="Times New Roman"/>
              <a:ea typeface="Times New Roman"/>
              <a:cs typeface="Times New Roman"/>
              <a:sym typeface="Times New Roman"/>
            </a:endParaRPr>
          </a:p>
          <a:p>
            <a:pPr marL="285750" marR="0" lvl="0" indent="-285750" algn="l" rtl="0">
              <a:spcBef>
                <a:spcPts val="0"/>
              </a:spcBef>
              <a:spcAft>
                <a:spcPts val="0"/>
              </a:spcAft>
              <a:buClr>
                <a:schemeClr val="dk1"/>
              </a:buClr>
              <a:buSzPts val="1800"/>
              <a:buFont typeface="Arial"/>
              <a:buChar char="•"/>
            </a:pPr>
            <a:r>
              <a:rPr lang="en-IN" sz="1800" b="1" dirty="0">
                <a:latin typeface="Times New Roman"/>
                <a:ea typeface="Times New Roman"/>
                <a:cs typeface="Times New Roman"/>
                <a:sym typeface="Times New Roman"/>
              </a:rPr>
              <a:t>Intra-Company Communication:</a:t>
            </a:r>
            <a:endParaRPr dirty="0"/>
          </a:p>
          <a:p>
            <a:pPr marL="0" marR="0" lvl="0" indent="0" algn="l" rtl="0">
              <a:spcBef>
                <a:spcPts val="0"/>
              </a:spcBef>
              <a:spcAft>
                <a:spcPts val="0"/>
              </a:spcAft>
              <a:buNone/>
            </a:pPr>
            <a:r>
              <a:rPr lang="en-IN" sz="1800" dirty="0">
                <a:latin typeface="Times New Roman"/>
                <a:ea typeface="Times New Roman"/>
                <a:cs typeface="Times New Roman"/>
                <a:sym typeface="Times New Roman"/>
              </a:rPr>
              <a:t>For communication within a company, you can use switches to connect PCs in the same room. You mentioned using old switches with 3 working Ethernet ports, so you'll need multiple switches in each company. </a:t>
            </a:r>
            <a:endParaRPr dirty="0"/>
          </a:p>
          <a:p>
            <a:pPr marL="0" marR="0" lvl="0" indent="0" algn="l" rtl="0">
              <a:spcBef>
                <a:spcPts val="0"/>
              </a:spcBef>
              <a:spcAft>
                <a:spcPts val="0"/>
              </a:spcAft>
              <a:buNone/>
            </a:pPr>
            <a:r>
              <a:rPr lang="en-IN" sz="1800" dirty="0">
                <a:latin typeface="Times New Roman"/>
                <a:ea typeface="Times New Roman"/>
                <a:cs typeface="Times New Roman"/>
                <a:sym typeface="Times New Roman"/>
              </a:rPr>
              <a:t>In CMP X, each room (subnet) connects to a separate switch. Each switch should have three PCs connected. </a:t>
            </a:r>
            <a:endParaRPr dirty="0"/>
          </a:p>
          <a:p>
            <a:pPr marL="0" marR="0" lvl="0" indent="0" algn="l" rtl="0">
              <a:spcBef>
                <a:spcPts val="0"/>
              </a:spcBef>
              <a:spcAft>
                <a:spcPts val="0"/>
              </a:spcAft>
              <a:buNone/>
            </a:pPr>
            <a:r>
              <a:rPr lang="en-IN" sz="1800" dirty="0">
                <a:latin typeface="Times New Roman"/>
                <a:ea typeface="Times New Roman"/>
                <a:cs typeface="Times New Roman"/>
                <a:sym typeface="Times New Roman"/>
              </a:rPr>
              <a:t>In CMP Y, each room (subnet) connects to a separate switch. Each switch should have three PCs connected. </a:t>
            </a:r>
            <a:endParaRPr dirty="0"/>
          </a:p>
          <a:p>
            <a:pPr marL="0" marR="0" lvl="0" indent="0" algn="l" rtl="0">
              <a:spcBef>
                <a:spcPts val="0"/>
              </a:spcBef>
              <a:spcAft>
                <a:spcPts val="0"/>
              </a:spcAft>
              <a:buNone/>
            </a:pPr>
            <a:r>
              <a:rPr lang="en-IN" sz="1800" dirty="0">
                <a:latin typeface="Times New Roman"/>
                <a:ea typeface="Times New Roman"/>
                <a:cs typeface="Times New Roman"/>
                <a:sym typeface="Times New Roman"/>
              </a:rPr>
              <a:t>In CMP Z, each room (subnet) connects to a separate switch. Each switch should have three PCs connected.</a:t>
            </a:r>
            <a:endParaRPr dirty="0"/>
          </a:p>
        </p:txBody>
      </p:sp>
      <p:pic>
        <p:nvPicPr>
          <p:cNvPr id="277" name="Google Shape;277;p40"/>
          <p:cNvPicPr preferRelativeResize="0"/>
          <p:nvPr/>
        </p:nvPicPr>
        <p:blipFill rotWithShape="1">
          <a:blip r:embed="rId3">
            <a:alphaModFix/>
          </a:blip>
          <a:srcRect/>
          <a:stretch/>
        </p:blipFill>
        <p:spPr>
          <a:xfrm>
            <a:off x="-9832" y="-78658"/>
            <a:ext cx="1082352" cy="589128"/>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41"/>
          <p:cNvSpPr txBox="1"/>
          <p:nvPr/>
        </p:nvSpPr>
        <p:spPr>
          <a:xfrm>
            <a:off x="0" y="0"/>
            <a:ext cx="9151374" cy="215443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1800" dirty="0">
              <a:solidFill>
                <a:schemeClr val="dk1"/>
              </a:solidFill>
              <a:latin typeface="Times New Roman"/>
              <a:ea typeface="Times New Roman"/>
              <a:cs typeface="Times New Roman"/>
              <a:sym typeface="Times New Roman"/>
            </a:endParaRPr>
          </a:p>
          <a:p>
            <a:pPr marL="285750" marR="0" lvl="0" indent="-285750" algn="just" rtl="0">
              <a:spcBef>
                <a:spcPts val="0"/>
              </a:spcBef>
              <a:spcAft>
                <a:spcPts val="0"/>
              </a:spcAft>
              <a:buClr>
                <a:schemeClr val="dk1"/>
              </a:buClr>
              <a:buSzPts val="2000"/>
              <a:buFont typeface="Arial"/>
              <a:buChar char="•"/>
            </a:pPr>
            <a:r>
              <a:rPr lang="en-IN" sz="2000" b="1" dirty="0">
                <a:latin typeface="Times New Roman"/>
                <a:ea typeface="Times New Roman"/>
                <a:cs typeface="Times New Roman"/>
                <a:sym typeface="Times New Roman"/>
              </a:rPr>
              <a:t>Router Configuration:</a:t>
            </a:r>
            <a:endParaRPr dirty="0"/>
          </a:p>
          <a:p>
            <a:pPr marL="0" marR="0" lvl="0" indent="0" algn="just" rtl="0">
              <a:spcBef>
                <a:spcPts val="0"/>
              </a:spcBef>
              <a:spcAft>
                <a:spcPts val="0"/>
              </a:spcAft>
              <a:buNone/>
            </a:pPr>
            <a:r>
              <a:rPr lang="en-IN" sz="2000" dirty="0">
                <a:latin typeface="Times New Roman"/>
                <a:ea typeface="Times New Roman"/>
                <a:cs typeface="Times New Roman"/>
                <a:sym typeface="Times New Roman"/>
              </a:rPr>
              <a:t>To configure RIPv2 for Classless Subnet Addressing, use the Command Line Interface (CLI) of the routers. Configure RIP on the router interfaces connected to each company's subnets. Make sure to advertise the subnets within the respective companies.</a:t>
            </a:r>
            <a:endParaRPr dirty="0"/>
          </a:p>
          <a:p>
            <a:pPr marL="0" marR="0" lvl="0" indent="0" algn="l" rtl="0">
              <a:spcBef>
                <a:spcPts val="0"/>
              </a:spcBef>
              <a:spcAft>
                <a:spcPts val="0"/>
              </a:spcAft>
              <a:buNone/>
            </a:pPr>
            <a:endParaRPr sz="1800" dirty="0">
              <a:solidFill>
                <a:schemeClr val="dk1"/>
              </a:solidFill>
              <a:latin typeface="Times New Roman"/>
              <a:ea typeface="Times New Roman"/>
              <a:cs typeface="Times New Roman"/>
              <a:sym typeface="Times New Roman"/>
            </a:endParaRPr>
          </a:p>
        </p:txBody>
      </p:sp>
      <p:pic>
        <p:nvPicPr>
          <p:cNvPr id="283" name="Google Shape;283;p41"/>
          <p:cNvPicPr preferRelativeResize="0"/>
          <p:nvPr/>
        </p:nvPicPr>
        <p:blipFill rotWithShape="1">
          <a:blip r:embed="rId3">
            <a:alphaModFix/>
          </a:blip>
          <a:srcRect/>
          <a:stretch/>
        </p:blipFill>
        <p:spPr>
          <a:xfrm>
            <a:off x="-9832" y="50220"/>
            <a:ext cx="845574" cy="46024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42"/>
          <p:cNvSpPr txBox="1"/>
          <p:nvPr/>
        </p:nvSpPr>
        <p:spPr>
          <a:xfrm>
            <a:off x="0" y="0"/>
            <a:ext cx="9151374" cy="2739211"/>
          </a:xfrm>
          <a:prstGeom prst="rect">
            <a:avLst/>
          </a:prstGeom>
          <a:noFill/>
          <a:ln>
            <a:noFill/>
          </a:ln>
        </p:spPr>
        <p:txBody>
          <a:bodyPr spcFirstLastPara="1" wrap="square" lIns="91425" tIns="45700" rIns="91425" bIns="45700" anchor="t" anchorCtr="0">
            <a:spAutoFit/>
          </a:bodyPr>
          <a:lstStyle/>
          <a:p>
            <a:pPr marL="285750" marR="0" lvl="0" indent="-171450" algn="l" rtl="0">
              <a:spcBef>
                <a:spcPts val="0"/>
              </a:spcBef>
              <a:spcAft>
                <a:spcPts val="0"/>
              </a:spcAft>
              <a:buClr>
                <a:schemeClr val="dk1"/>
              </a:buClr>
              <a:buSzPts val="1800"/>
              <a:buFont typeface="Arial"/>
              <a:buNone/>
            </a:pPr>
            <a:endParaRPr sz="1800" dirty="0">
              <a:solidFill>
                <a:schemeClr val="dk1"/>
              </a:solidFill>
              <a:latin typeface="Times New Roman"/>
              <a:ea typeface="Times New Roman"/>
              <a:cs typeface="Times New Roman"/>
              <a:sym typeface="Times New Roman"/>
            </a:endParaRPr>
          </a:p>
          <a:p>
            <a:pPr marL="285750" marR="0" lvl="0" indent="-171450" algn="l" rtl="0">
              <a:spcBef>
                <a:spcPts val="0"/>
              </a:spcBef>
              <a:spcAft>
                <a:spcPts val="0"/>
              </a:spcAft>
              <a:buClr>
                <a:schemeClr val="dk1"/>
              </a:buClr>
              <a:buSzPts val="1800"/>
              <a:buFont typeface="Arial"/>
              <a:buNone/>
            </a:pPr>
            <a:endParaRPr sz="1800" dirty="0">
              <a:solidFill>
                <a:schemeClr val="dk1"/>
              </a:solidFill>
              <a:latin typeface="Times New Roman"/>
              <a:ea typeface="Times New Roman"/>
              <a:cs typeface="Times New Roman"/>
              <a:sym typeface="Times New Roman"/>
            </a:endParaRPr>
          </a:p>
          <a:p>
            <a:pPr marL="285750" marR="0" lvl="0" indent="-285750" algn="l" rtl="0">
              <a:spcBef>
                <a:spcPts val="0"/>
              </a:spcBef>
              <a:spcAft>
                <a:spcPts val="0"/>
              </a:spcAft>
              <a:buClr>
                <a:schemeClr val="dk1"/>
              </a:buClr>
              <a:buSzPts val="2000"/>
              <a:buFont typeface="Arial"/>
              <a:buChar char="•"/>
            </a:pPr>
            <a:r>
              <a:rPr lang="en-IN" sz="2000" b="1" dirty="0">
                <a:latin typeface="Times New Roman"/>
                <a:ea typeface="Times New Roman"/>
                <a:cs typeface="Times New Roman"/>
                <a:sym typeface="Times New Roman"/>
              </a:rPr>
              <a:t>Testing:</a:t>
            </a:r>
            <a:endParaRPr dirty="0"/>
          </a:p>
          <a:p>
            <a:pPr marL="0" marR="0" lvl="0" indent="0" algn="l" rtl="0">
              <a:spcBef>
                <a:spcPts val="0"/>
              </a:spcBef>
              <a:spcAft>
                <a:spcPts val="0"/>
              </a:spcAft>
              <a:buNone/>
            </a:pPr>
            <a:r>
              <a:rPr lang="en-IN" sz="2000" dirty="0">
                <a:latin typeface="Times New Roman"/>
                <a:ea typeface="Times New Roman"/>
                <a:cs typeface="Times New Roman"/>
                <a:sym typeface="Times New Roman"/>
              </a:rPr>
              <a:t>After setting up the network, test the communication between PCs within each room, between rooms within the same company, and between rooms in different companies. Ensure that the routers are routing traffic between subnets correctly. Optimize the network for performance, addressing any issues that arise during testing. </a:t>
            </a:r>
            <a:endParaRPr sz="2000" dirty="0">
              <a:latin typeface="Times New Roman"/>
              <a:ea typeface="Times New Roman"/>
              <a:cs typeface="Times New Roman"/>
              <a:sym typeface="Times New Roman"/>
            </a:endParaRPr>
          </a:p>
          <a:p>
            <a:pPr marL="0" marR="0" lvl="0" indent="0" algn="l" rtl="0">
              <a:spcBef>
                <a:spcPts val="0"/>
              </a:spcBef>
              <a:spcAft>
                <a:spcPts val="0"/>
              </a:spcAft>
              <a:buNone/>
            </a:pPr>
            <a:endParaRPr sz="1800" dirty="0">
              <a:latin typeface="Times New Roman"/>
              <a:ea typeface="Times New Roman"/>
              <a:cs typeface="Times New Roman"/>
              <a:sym typeface="Times New Roman"/>
            </a:endParaRPr>
          </a:p>
          <a:p>
            <a:pPr marL="0" marR="0" lvl="0" indent="0" algn="l" rtl="0">
              <a:spcBef>
                <a:spcPts val="0"/>
              </a:spcBef>
              <a:spcAft>
                <a:spcPts val="0"/>
              </a:spcAft>
              <a:buNone/>
            </a:pPr>
            <a:endParaRPr sz="1800" dirty="0">
              <a:solidFill>
                <a:schemeClr val="dk1"/>
              </a:solidFill>
              <a:latin typeface="Times New Roman"/>
              <a:ea typeface="Times New Roman"/>
              <a:cs typeface="Times New Roman"/>
              <a:sym typeface="Times New Roman"/>
            </a:endParaRPr>
          </a:p>
        </p:txBody>
      </p:sp>
      <p:pic>
        <p:nvPicPr>
          <p:cNvPr id="289" name="Google Shape;289;p42"/>
          <p:cNvPicPr preferRelativeResize="0"/>
          <p:nvPr/>
        </p:nvPicPr>
        <p:blipFill rotWithShape="1">
          <a:blip r:embed="rId3">
            <a:alphaModFix/>
          </a:blip>
          <a:srcRect/>
          <a:stretch/>
        </p:blipFill>
        <p:spPr>
          <a:xfrm>
            <a:off x="0" y="0"/>
            <a:ext cx="963561" cy="52447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43"/>
          <p:cNvSpPr txBox="1"/>
          <p:nvPr/>
        </p:nvSpPr>
        <p:spPr>
          <a:xfrm>
            <a:off x="0" y="0"/>
            <a:ext cx="9151374" cy="224676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000" dirty="0">
              <a:solidFill>
                <a:schemeClr val="dk1"/>
              </a:solidFill>
              <a:latin typeface="Times New Roman"/>
              <a:ea typeface="Times New Roman"/>
              <a:cs typeface="Times New Roman"/>
              <a:sym typeface="Times New Roman"/>
            </a:endParaRPr>
          </a:p>
          <a:p>
            <a:pPr marL="285750" marR="0" lvl="0" indent="-158750" algn="l" rtl="0">
              <a:spcBef>
                <a:spcPts val="0"/>
              </a:spcBef>
              <a:spcAft>
                <a:spcPts val="0"/>
              </a:spcAft>
              <a:buClr>
                <a:schemeClr val="dk1"/>
              </a:buClr>
              <a:buSzPts val="2000"/>
              <a:buFont typeface="Arial"/>
              <a:buNone/>
            </a:pPr>
            <a:endParaRPr sz="2000" dirty="0">
              <a:solidFill>
                <a:schemeClr val="dk1"/>
              </a:solidFill>
              <a:latin typeface="Times New Roman"/>
              <a:ea typeface="Times New Roman"/>
              <a:cs typeface="Times New Roman"/>
              <a:sym typeface="Times New Roman"/>
            </a:endParaRPr>
          </a:p>
          <a:p>
            <a:pPr marL="285750" marR="0" lvl="0" indent="-285750" algn="l" rtl="0">
              <a:spcBef>
                <a:spcPts val="0"/>
              </a:spcBef>
              <a:spcAft>
                <a:spcPts val="0"/>
              </a:spcAft>
              <a:buClr>
                <a:schemeClr val="dk1"/>
              </a:buClr>
              <a:buSzPts val="2000"/>
              <a:buFont typeface="Arial"/>
              <a:buChar char="•"/>
            </a:pPr>
            <a:r>
              <a:rPr lang="en-IN" sz="2000" b="1" dirty="0">
                <a:latin typeface="Times New Roman"/>
                <a:ea typeface="Times New Roman"/>
                <a:cs typeface="Times New Roman"/>
                <a:sym typeface="Times New Roman"/>
              </a:rPr>
              <a:t>Scalability:</a:t>
            </a:r>
            <a:endParaRPr dirty="0"/>
          </a:p>
          <a:p>
            <a:pPr marL="0" marR="0" lvl="0" indent="0" algn="l" rtl="0">
              <a:spcBef>
                <a:spcPts val="0"/>
              </a:spcBef>
              <a:spcAft>
                <a:spcPts val="0"/>
              </a:spcAft>
              <a:buNone/>
            </a:pPr>
            <a:r>
              <a:rPr lang="en-IN" sz="2000" dirty="0">
                <a:latin typeface="Times New Roman"/>
                <a:ea typeface="Times New Roman"/>
                <a:cs typeface="Times New Roman"/>
                <a:sym typeface="Times New Roman"/>
              </a:rPr>
              <a:t>As each company plans to extend the number of PCs in each room in the future, make sure your design allows for scalability. You can easily add more switches for additional rooms and PCs within the same subnet. If the number of subnets grows, you might need additional routers.</a:t>
            </a:r>
            <a:endParaRPr dirty="0"/>
          </a:p>
        </p:txBody>
      </p:sp>
      <p:pic>
        <p:nvPicPr>
          <p:cNvPr id="295" name="Google Shape;295;p43"/>
          <p:cNvPicPr preferRelativeResize="0"/>
          <p:nvPr/>
        </p:nvPicPr>
        <p:blipFill rotWithShape="1">
          <a:blip r:embed="rId3">
            <a:alphaModFix/>
          </a:blip>
          <a:srcRect/>
          <a:stretch/>
        </p:blipFill>
        <p:spPr>
          <a:xfrm>
            <a:off x="-9832" y="5541"/>
            <a:ext cx="855406" cy="4656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44"/>
          <p:cNvSpPr txBox="1"/>
          <p:nvPr/>
        </p:nvSpPr>
        <p:spPr>
          <a:xfrm>
            <a:off x="0" y="0"/>
            <a:ext cx="9151374" cy="2246769"/>
          </a:xfrm>
          <a:prstGeom prst="rect">
            <a:avLst/>
          </a:prstGeom>
          <a:noFill/>
          <a:ln>
            <a:noFill/>
          </a:ln>
        </p:spPr>
        <p:txBody>
          <a:bodyPr spcFirstLastPara="1" wrap="square" lIns="91425" tIns="45700" rIns="91425" bIns="45700" anchor="t" anchorCtr="0">
            <a:spAutoFit/>
          </a:bodyPr>
          <a:lstStyle/>
          <a:p>
            <a:pPr marL="285750" marR="0" lvl="0" indent="-158750" algn="l" rtl="0">
              <a:spcBef>
                <a:spcPts val="0"/>
              </a:spcBef>
              <a:spcAft>
                <a:spcPts val="0"/>
              </a:spcAft>
              <a:buClr>
                <a:schemeClr val="dk1"/>
              </a:buClr>
              <a:buSzPts val="2000"/>
              <a:buFont typeface="Arial"/>
              <a:buNone/>
            </a:pPr>
            <a:endParaRPr sz="2000" dirty="0">
              <a:solidFill>
                <a:schemeClr val="dk1"/>
              </a:solidFill>
              <a:latin typeface="Times New Roman"/>
              <a:ea typeface="Times New Roman"/>
              <a:cs typeface="Times New Roman"/>
              <a:sym typeface="Times New Roman"/>
            </a:endParaRPr>
          </a:p>
          <a:p>
            <a:pPr marL="285750" marR="0" lvl="0" indent="-158750" algn="l" rtl="0">
              <a:spcBef>
                <a:spcPts val="0"/>
              </a:spcBef>
              <a:spcAft>
                <a:spcPts val="0"/>
              </a:spcAft>
              <a:buClr>
                <a:schemeClr val="dk1"/>
              </a:buClr>
              <a:buSzPts val="2000"/>
              <a:buFont typeface="Arial"/>
              <a:buNone/>
            </a:pPr>
            <a:endParaRPr sz="2000" dirty="0">
              <a:solidFill>
                <a:schemeClr val="dk1"/>
              </a:solidFill>
              <a:latin typeface="Times New Roman"/>
              <a:ea typeface="Times New Roman"/>
              <a:cs typeface="Times New Roman"/>
              <a:sym typeface="Times New Roman"/>
            </a:endParaRPr>
          </a:p>
          <a:p>
            <a:pPr marL="285750" marR="0" lvl="0" indent="-285750" algn="l" rtl="0">
              <a:spcBef>
                <a:spcPts val="0"/>
              </a:spcBef>
              <a:spcAft>
                <a:spcPts val="0"/>
              </a:spcAft>
              <a:buClr>
                <a:schemeClr val="dk1"/>
              </a:buClr>
              <a:buSzPts val="2000"/>
              <a:buFont typeface="Arial"/>
              <a:buChar char="•"/>
            </a:pPr>
            <a:r>
              <a:rPr lang="en-IN" sz="2000" b="1" dirty="0">
                <a:latin typeface="Times New Roman"/>
                <a:ea typeface="Times New Roman"/>
                <a:cs typeface="Times New Roman"/>
                <a:sym typeface="Times New Roman"/>
              </a:rPr>
              <a:t>Documentation:</a:t>
            </a:r>
            <a:endParaRPr dirty="0"/>
          </a:p>
          <a:p>
            <a:pPr marL="0" marR="0" lvl="0" indent="0" algn="l" rtl="0">
              <a:spcBef>
                <a:spcPts val="0"/>
              </a:spcBef>
              <a:spcAft>
                <a:spcPts val="0"/>
              </a:spcAft>
              <a:buNone/>
            </a:pPr>
            <a:r>
              <a:rPr lang="en-IN" sz="2000" dirty="0">
                <a:latin typeface="Times New Roman"/>
                <a:ea typeface="Times New Roman"/>
                <a:cs typeface="Times New Roman"/>
                <a:sym typeface="Times New Roman"/>
              </a:rPr>
              <a:t>Document the IP addresses assigned to each PC, router, and switch port for reference and troubleshooting. This documentation will include diagrams of the network topology, configuration settings for the network devices, and instructions on how to troubleshoot network problems.</a:t>
            </a:r>
            <a:endParaRPr sz="2000" dirty="0">
              <a:latin typeface="Times New Roman"/>
              <a:ea typeface="Times New Roman"/>
              <a:cs typeface="Times New Roman"/>
              <a:sym typeface="Times New Roman"/>
            </a:endParaRPr>
          </a:p>
        </p:txBody>
      </p:sp>
      <p:pic>
        <p:nvPicPr>
          <p:cNvPr id="301" name="Google Shape;301;p44"/>
          <p:cNvPicPr preferRelativeResize="0"/>
          <p:nvPr/>
        </p:nvPicPr>
        <p:blipFill rotWithShape="1">
          <a:blip r:embed="rId3">
            <a:alphaModFix/>
          </a:blip>
          <a:srcRect/>
          <a:stretch/>
        </p:blipFill>
        <p:spPr>
          <a:xfrm>
            <a:off x="-9832" y="5541"/>
            <a:ext cx="855406" cy="4656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45"/>
          <p:cNvSpPr txBox="1">
            <a:spLocks noGrp="1"/>
          </p:cNvSpPr>
          <p:nvPr>
            <p:ph type="title"/>
          </p:nvPr>
        </p:nvSpPr>
        <p:spPr>
          <a:xfrm>
            <a:off x="677335" y="2700867"/>
            <a:ext cx="8596668" cy="956733"/>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4000"/>
              <a:buFont typeface="Times New Roman"/>
              <a:buNone/>
            </a:pPr>
            <a:r>
              <a:rPr lang="en-IN" b="1" i="1" dirty="0">
                <a:latin typeface="Times New Roman"/>
                <a:ea typeface="Times New Roman"/>
                <a:cs typeface="Times New Roman"/>
                <a:sym typeface="Times New Roman"/>
              </a:rPr>
              <a:t>          NETWORK COMPONENTS</a:t>
            </a:r>
            <a:endParaRPr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46"/>
          <p:cNvSpPr txBox="1"/>
          <p:nvPr/>
        </p:nvSpPr>
        <p:spPr>
          <a:xfrm>
            <a:off x="0" y="0"/>
            <a:ext cx="9156031" cy="4181401"/>
          </a:xfrm>
          <a:prstGeom prst="rect">
            <a:avLst/>
          </a:prstGeom>
          <a:noFill/>
          <a:ln>
            <a:noFill/>
          </a:ln>
        </p:spPr>
        <p:txBody>
          <a:bodyPr spcFirstLastPara="1" wrap="square" lIns="91425" tIns="45700" rIns="91425" bIns="45700" anchor="t" anchorCtr="0">
            <a:spAutoFit/>
          </a:bodyPr>
          <a:lstStyle/>
          <a:p>
            <a:pPr marL="0" marR="0" lvl="0" indent="0" algn="just" rtl="0">
              <a:lnSpc>
                <a:spcPct val="110000"/>
              </a:lnSpc>
              <a:spcBef>
                <a:spcPts val="0"/>
              </a:spcBef>
              <a:spcAft>
                <a:spcPts val="0"/>
              </a:spcAft>
              <a:buNone/>
            </a:pPr>
            <a:r>
              <a:rPr lang="en-IN" sz="2000" b="1" dirty="0">
                <a:latin typeface="Times New Roman"/>
                <a:ea typeface="Times New Roman"/>
                <a:cs typeface="Times New Roman"/>
                <a:sym typeface="Times New Roman"/>
              </a:rPr>
              <a:t>Components: </a:t>
            </a:r>
            <a:endParaRPr sz="2000" dirty="0">
              <a:latin typeface="Times New Roman"/>
              <a:ea typeface="Times New Roman"/>
              <a:cs typeface="Times New Roman"/>
              <a:sym typeface="Times New Roman"/>
            </a:endParaRPr>
          </a:p>
          <a:p>
            <a:pPr marL="342900" marR="50800" lvl="0" indent="-342900" algn="just" rtl="0">
              <a:lnSpc>
                <a:spcPct val="110000"/>
              </a:lnSpc>
              <a:spcBef>
                <a:spcPts val="2465"/>
              </a:spcBef>
              <a:spcAft>
                <a:spcPts val="0"/>
              </a:spcAft>
              <a:buClr>
                <a:srgbClr val="1F1F1F"/>
              </a:buClr>
              <a:buSzPts val="1200"/>
              <a:buFont typeface="Arial"/>
              <a:buChar char="•"/>
            </a:pPr>
            <a:r>
              <a:rPr lang="en-IN" sz="2000" u="none" strike="noStrike" dirty="0">
                <a:latin typeface="Times New Roman"/>
                <a:ea typeface="Times New Roman"/>
                <a:cs typeface="Times New Roman"/>
                <a:sym typeface="Times New Roman"/>
              </a:rPr>
              <a:t>5 Router-PT </a:t>
            </a:r>
            <a:endParaRPr sz="2000" u="none" strike="noStrike" dirty="0">
              <a:latin typeface="Times New Roman"/>
              <a:ea typeface="Times New Roman"/>
              <a:cs typeface="Times New Roman"/>
              <a:sym typeface="Times New Roman"/>
            </a:endParaRPr>
          </a:p>
          <a:p>
            <a:pPr marL="342900" marR="50800" lvl="0" indent="-342900" algn="just" rtl="0">
              <a:lnSpc>
                <a:spcPct val="110000"/>
              </a:lnSpc>
              <a:spcBef>
                <a:spcPts val="2245"/>
              </a:spcBef>
              <a:spcAft>
                <a:spcPts val="0"/>
              </a:spcAft>
              <a:buClr>
                <a:srgbClr val="1F1F1F"/>
              </a:buClr>
              <a:buSzPts val="1200"/>
              <a:buFont typeface="Arial"/>
              <a:buChar char="•"/>
            </a:pPr>
            <a:r>
              <a:rPr lang="en-IN" sz="2000" u="none" strike="noStrike" dirty="0">
                <a:latin typeface="Times New Roman"/>
                <a:ea typeface="Times New Roman"/>
                <a:cs typeface="Times New Roman"/>
                <a:sym typeface="Times New Roman"/>
              </a:rPr>
              <a:t>17 Switch-PT </a:t>
            </a:r>
            <a:endParaRPr sz="2000" u="none" strike="noStrike" dirty="0">
              <a:latin typeface="Times New Roman"/>
              <a:ea typeface="Times New Roman"/>
              <a:cs typeface="Times New Roman"/>
              <a:sym typeface="Times New Roman"/>
            </a:endParaRPr>
          </a:p>
          <a:p>
            <a:pPr marL="342900" marR="50800" lvl="0" indent="-342900" algn="just" rtl="0">
              <a:lnSpc>
                <a:spcPct val="110000"/>
              </a:lnSpc>
              <a:spcBef>
                <a:spcPts val="2250"/>
              </a:spcBef>
              <a:spcAft>
                <a:spcPts val="0"/>
              </a:spcAft>
              <a:buClr>
                <a:srgbClr val="1F1F1F"/>
              </a:buClr>
              <a:buSzPts val="1200"/>
              <a:buFont typeface="Arial"/>
              <a:buChar char="•"/>
            </a:pPr>
            <a:r>
              <a:rPr lang="en-IN" sz="2000" u="none" strike="noStrike" dirty="0">
                <a:latin typeface="Times New Roman"/>
                <a:ea typeface="Times New Roman"/>
                <a:cs typeface="Times New Roman"/>
                <a:sym typeface="Times New Roman"/>
              </a:rPr>
              <a:t>22 PC-PT </a:t>
            </a:r>
            <a:endParaRPr sz="2000" u="none" strike="noStrike" dirty="0">
              <a:latin typeface="Times New Roman"/>
              <a:ea typeface="Times New Roman"/>
              <a:cs typeface="Times New Roman"/>
              <a:sym typeface="Times New Roman"/>
            </a:endParaRPr>
          </a:p>
          <a:p>
            <a:pPr marL="342900" marR="50800" lvl="0" indent="-342900" algn="just" rtl="0">
              <a:lnSpc>
                <a:spcPct val="110000"/>
              </a:lnSpc>
              <a:spcBef>
                <a:spcPts val="2225"/>
              </a:spcBef>
              <a:spcAft>
                <a:spcPts val="0"/>
              </a:spcAft>
              <a:buClr>
                <a:srgbClr val="1F1F1F"/>
              </a:buClr>
              <a:buSzPts val="1200"/>
              <a:buFont typeface="Arial"/>
              <a:buChar char="•"/>
            </a:pPr>
            <a:r>
              <a:rPr lang="en-IN" sz="2000" u="none" strike="noStrike" dirty="0">
                <a:latin typeface="Times New Roman"/>
                <a:ea typeface="Times New Roman"/>
                <a:cs typeface="Times New Roman"/>
                <a:sym typeface="Times New Roman"/>
              </a:rPr>
              <a:t>32 Copper-Straight Through Wire </a:t>
            </a:r>
            <a:endParaRPr sz="2000" u="none" strike="noStrike" dirty="0">
              <a:latin typeface="Times New Roman"/>
              <a:ea typeface="Times New Roman"/>
              <a:cs typeface="Times New Roman"/>
              <a:sym typeface="Times New Roman"/>
            </a:endParaRPr>
          </a:p>
          <a:p>
            <a:pPr marL="342900" marR="50800" lvl="0" indent="-342900" algn="just" rtl="0">
              <a:lnSpc>
                <a:spcPct val="110000"/>
              </a:lnSpc>
              <a:spcBef>
                <a:spcPts val="2235"/>
              </a:spcBef>
              <a:spcAft>
                <a:spcPts val="0"/>
              </a:spcAft>
              <a:buClr>
                <a:srgbClr val="1F1F1F"/>
              </a:buClr>
              <a:buSzPts val="1200"/>
              <a:buFont typeface="Arial"/>
              <a:buChar char="•"/>
            </a:pPr>
            <a:r>
              <a:rPr lang="en-IN" sz="2000" u="none" strike="noStrike" dirty="0">
                <a:latin typeface="Times New Roman"/>
                <a:ea typeface="Times New Roman"/>
                <a:cs typeface="Times New Roman"/>
                <a:sym typeface="Times New Roman"/>
              </a:rPr>
              <a:t>7 Copper-Cross Over Wire </a:t>
            </a:r>
            <a:endParaRPr sz="2000" u="none" strike="noStrike" dirty="0">
              <a:latin typeface="Times New Roman"/>
              <a:ea typeface="Times New Roman"/>
              <a:cs typeface="Times New Roman"/>
              <a:sym typeface="Times New Roman"/>
            </a:endParaRPr>
          </a:p>
          <a:p>
            <a:pPr marL="342900" marR="50800" lvl="0" indent="-342900" algn="just" rtl="0">
              <a:lnSpc>
                <a:spcPct val="110000"/>
              </a:lnSpc>
              <a:spcBef>
                <a:spcPts val="2240"/>
              </a:spcBef>
              <a:spcAft>
                <a:spcPts val="0"/>
              </a:spcAft>
              <a:buClr>
                <a:srgbClr val="1F1F1F"/>
              </a:buClr>
              <a:buSzPts val="1200"/>
              <a:buFont typeface="Arial"/>
              <a:buChar char="•"/>
            </a:pPr>
            <a:r>
              <a:rPr lang="en-IN" sz="2000" u="none" strike="noStrike" dirty="0">
                <a:latin typeface="Times New Roman"/>
                <a:ea typeface="Times New Roman"/>
                <a:cs typeface="Times New Roman"/>
                <a:sym typeface="Times New Roman"/>
              </a:rPr>
              <a:t>4 Serial-DTE Wire </a:t>
            </a:r>
            <a:endParaRPr sz="2000" u="none" strike="noStrike" dirty="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pic>
        <p:nvPicPr>
          <p:cNvPr id="156" name="Google Shape;156;p20"/>
          <p:cNvPicPr preferRelativeResize="0"/>
          <p:nvPr/>
        </p:nvPicPr>
        <p:blipFill rotWithShape="1">
          <a:blip r:embed="rId3">
            <a:alphaModFix/>
          </a:blip>
          <a:srcRect/>
          <a:stretch/>
        </p:blipFill>
        <p:spPr>
          <a:xfrm>
            <a:off x="0" y="0"/>
            <a:ext cx="1109720" cy="447869"/>
          </a:xfrm>
          <a:prstGeom prst="rect">
            <a:avLst/>
          </a:prstGeom>
          <a:noFill/>
          <a:ln>
            <a:noFill/>
          </a:ln>
        </p:spPr>
      </p:pic>
      <p:sp>
        <p:nvSpPr>
          <p:cNvPr id="157" name="Google Shape;157;p20"/>
          <p:cNvSpPr txBox="1"/>
          <p:nvPr/>
        </p:nvSpPr>
        <p:spPr>
          <a:xfrm>
            <a:off x="232075" y="946844"/>
            <a:ext cx="9151500" cy="5171700"/>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en-IN" sz="1800" b="0" i="0" u="none" strike="noStrike" cap="none" dirty="0">
                <a:latin typeface="Times New Roman"/>
                <a:ea typeface="Times New Roman"/>
                <a:cs typeface="Times New Roman"/>
                <a:sym typeface="Times New Roman"/>
              </a:rPr>
              <a:t>This project aims to design and implement a network configuration that will allow the PCs in three different companies to communicate with each other as well as with all the PCs of any other company. The project will involve the following tasks:</a:t>
            </a:r>
            <a:endParaRPr lang="en-US" sz="1800" b="0" i="0" u="none" strike="noStrike" cap="none" dirty="0">
              <a:latin typeface="Calibri"/>
              <a:ea typeface="Calibri"/>
              <a:cs typeface="Calibri"/>
              <a:sym typeface="Calibri"/>
            </a:endParaRPr>
          </a:p>
          <a:p>
            <a:pPr marR="0" lvl="0" algn="just" rtl="0">
              <a:lnSpc>
                <a:spcPct val="200000"/>
              </a:lnSpc>
              <a:spcBef>
                <a:spcPts val="1800"/>
              </a:spcBef>
              <a:spcAft>
                <a:spcPts val="0"/>
              </a:spcAft>
              <a:buClr>
                <a:schemeClr val="dk1"/>
              </a:buClr>
              <a:buSzPts val="1800"/>
            </a:pPr>
            <a:r>
              <a:rPr lang="en-US" sz="1800" b="1" i="0" u="none" strike="noStrike" cap="none" dirty="0">
                <a:latin typeface="Times New Roman"/>
                <a:ea typeface="Times New Roman"/>
                <a:cs typeface="Times New Roman"/>
                <a:sym typeface="Times New Roman"/>
              </a:rPr>
              <a:t>1. Requirements Gathering</a:t>
            </a:r>
            <a:r>
              <a:rPr lang="en-US" sz="1800" b="0" i="0" u="none" strike="noStrike" cap="none" dirty="0">
                <a:latin typeface="Times New Roman"/>
                <a:ea typeface="Times New Roman"/>
                <a:cs typeface="Times New Roman"/>
                <a:sym typeface="Times New Roman"/>
              </a:rPr>
              <a:t>: This pivotal step ensures a deep expertise of the specific desires and constraints of each entity. It includes quantifying the variety of PCs in every </a:t>
            </a:r>
            <a:r>
              <a:rPr lang="en-US" sz="1800" b="0" i="0" u="none" strike="noStrike" cap="none" dirty="0" err="1">
                <a:latin typeface="Times New Roman"/>
                <a:ea typeface="Times New Roman"/>
                <a:cs typeface="Times New Roman"/>
                <a:sym typeface="Times New Roman"/>
              </a:rPr>
              <a:t>organisation</a:t>
            </a:r>
            <a:r>
              <a:rPr lang="en-US" sz="1800" b="0" i="0" u="none" strike="noStrike" cap="none" dirty="0">
                <a:latin typeface="Times New Roman"/>
                <a:ea typeface="Times New Roman"/>
                <a:cs typeface="Times New Roman"/>
                <a:sym typeface="Times New Roman"/>
              </a:rPr>
              <a:t>, comprehending the nature of packages to be supported, and defining protection conditions. </a:t>
            </a:r>
            <a:endParaRPr lang="en-US" sz="1800" b="0" i="0" u="none" strike="noStrike" cap="none" dirty="0">
              <a:latin typeface="Calibri"/>
              <a:ea typeface="Calibri"/>
              <a:cs typeface="Calibri"/>
              <a:sym typeface="Calibri"/>
            </a:endParaRPr>
          </a:p>
          <a:p>
            <a:pPr marR="0" lvl="0" algn="just" rtl="0">
              <a:lnSpc>
                <a:spcPct val="200000"/>
              </a:lnSpc>
              <a:spcBef>
                <a:spcPts val="0"/>
              </a:spcBef>
              <a:spcAft>
                <a:spcPts val="0"/>
              </a:spcAft>
              <a:buClr>
                <a:schemeClr val="dk1"/>
              </a:buClr>
              <a:buSzPts val="1800"/>
            </a:pPr>
            <a:r>
              <a:rPr lang="en-IN" sz="1800" b="1" i="0" u="none" strike="noStrike" cap="none" dirty="0">
                <a:latin typeface="Times New Roman"/>
                <a:ea typeface="Times New Roman"/>
                <a:cs typeface="Times New Roman"/>
                <a:sym typeface="Times New Roman"/>
              </a:rPr>
              <a:t>2. Design of Network: </a:t>
            </a:r>
            <a:r>
              <a:rPr lang="en-IN" sz="1800" b="0" i="0" u="none" strike="noStrike" cap="none" dirty="0">
                <a:latin typeface="Times New Roman"/>
                <a:ea typeface="Times New Roman"/>
                <a:cs typeface="Times New Roman"/>
                <a:sym typeface="Times New Roman"/>
              </a:rPr>
              <a:t>With an intensive grasp of the distinctive necessities of every agency, the task advances to the network layout phase. Here, a network topology is meticulously crafted to harmonize the wishes of all three corporations. </a:t>
            </a:r>
            <a:endParaRPr sz="1800" b="0" i="0" u="none" strike="noStrike" cap="none" dirty="0">
              <a:latin typeface="Calibri"/>
              <a:ea typeface="Calibri"/>
              <a:cs typeface="Calibri"/>
              <a:sym typeface="Calibri"/>
            </a:endParaRPr>
          </a:p>
          <a:p>
            <a:pPr marL="0" marR="0" lvl="0" indent="0" algn="just" rtl="0">
              <a:spcBef>
                <a:spcPts val="0"/>
              </a:spcBef>
              <a:spcAft>
                <a:spcPts val="0"/>
              </a:spcAft>
              <a:buNone/>
            </a:pPr>
            <a:endParaRPr sz="1800" b="0" i="0" u="none" strike="noStrike" cap="none" dirty="0">
              <a:solidFill>
                <a:schemeClr val="dk1"/>
              </a:solidFill>
              <a:latin typeface="Times New Roman"/>
              <a:ea typeface="Times New Roman"/>
              <a:cs typeface="Times New Roman"/>
              <a:sym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47"/>
          <p:cNvSpPr txBox="1">
            <a:spLocks noGrp="1"/>
          </p:cNvSpPr>
          <p:nvPr>
            <p:ph type="title"/>
          </p:nvPr>
        </p:nvSpPr>
        <p:spPr>
          <a:xfrm>
            <a:off x="677335" y="2700868"/>
            <a:ext cx="8596668" cy="728132"/>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4000"/>
              <a:buFont typeface="Times New Roman"/>
              <a:buNone/>
            </a:pPr>
            <a:r>
              <a:rPr lang="en-IN" b="1" i="1" dirty="0">
                <a:latin typeface="Times New Roman"/>
                <a:ea typeface="Times New Roman"/>
                <a:cs typeface="Times New Roman"/>
                <a:sym typeface="Times New Roman"/>
              </a:rPr>
              <a:t>                  IMPLEMENTATION</a:t>
            </a:r>
            <a:endParaRPr dirty="0"/>
          </a:p>
        </p:txBody>
      </p:sp>
      <p:pic>
        <p:nvPicPr>
          <p:cNvPr id="317" name="Google Shape;317;p47"/>
          <p:cNvPicPr preferRelativeResize="0"/>
          <p:nvPr/>
        </p:nvPicPr>
        <p:blipFill rotWithShape="1">
          <a:blip r:embed="rId3">
            <a:alphaModFix/>
          </a:blip>
          <a:srcRect/>
          <a:stretch/>
        </p:blipFill>
        <p:spPr>
          <a:xfrm>
            <a:off x="0" y="-39329"/>
            <a:ext cx="1109720" cy="447869"/>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48"/>
          <p:cNvSpPr txBox="1"/>
          <p:nvPr/>
        </p:nvSpPr>
        <p:spPr>
          <a:xfrm>
            <a:off x="1" y="-1"/>
            <a:ext cx="9151374" cy="7470187"/>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07000"/>
              </a:lnSpc>
              <a:spcBef>
                <a:spcPts val="0"/>
              </a:spcBef>
              <a:spcAft>
                <a:spcPts val="0"/>
              </a:spcAft>
              <a:buNone/>
            </a:pPr>
            <a:endParaRPr sz="1800" dirty="0">
              <a:solidFill>
                <a:srgbClr val="000000"/>
              </a:solidFill>
              <a:latin typeface="Times New Roman"/>
              <a:ea typeface="Times New Roman"/>
              <a:cs typeface="Times New Roman"/>
              <a:sym typeface="Times New Roman"/>
            </a:endParaRPr>
          </a:p>
          <a:p>
            <a:pPr marL="342900" marR="0" lvl="0" indent="-342900" algn="just" rtl="0">
              <a:lnSpc>
                <a:spcPct val="107000"/>
              </a:lnSpc>
              <a:spcBef>
                <a:spcPts val="750"/>
              </a:spcBef>
              <a:spcAft>
                <a:spcPts val="0"/>
              </a:spcAft>
              <a:buNone/>
            </a:pPr>
            <a:r>
              <a:rPr lang="en-IN" sz="1800" dirty="0">
                <a:latin typeface="Times New Roman"/>
                <a:ea typeface="Times New Roman"/>
                <a:cs typeface="Times New Roman"/>
                <a:sym typeface="Times New Roman"/>
              </a:rPr>
              <a:t>1. Open Packet Tracer.</a:t>
            </a:r>
            <a:endParaRPr sz="1800" dirty="0">
              <a:latin typeface="Times New Roman"/>
              <a:ea typeface="Times New Roman"/>
              <a:cs typeface="Times New Roman"/>
              <a:sym typeface="Times New Roman"/>
            </a:endParaRPr>
          </a:p>
          <a:p>
            <a:pPr marL="342900" marR="0" lvl="0" indent="-342900" algn="just" rtl="0">
              <a:lnSpc>
                <a:spcPct val="107000"/>
              </a:lnSpc>
              <a:spcBef>
                <a:spcPts val="750"/>
              </a:spcBef>
              <a:spcAft>
                <a:spcPts val="0"/>
              </a:spcAft>
              <a:buNone/>
            </a:pPr>
            <a:r>
              <a:rPr lang="en-IN" sz="1800" dirty="0">
                <a:latin typeface="Times New Roman"/>
                <a:ea typeface="Times New Roman"/>
                <a:cs typeface="Times New Roman"/>
                <a:sym typeface="Times New Roman"/>
              </a:rPr>
              <a:t>2. Add the following devices to the workspace:</a:t>
            </a:r>
            <a:endParaRPr sz="1800" dirty="0">
              <a:latin typeface="Times New Roman"/>
              <a:ea typeface="Times New Roman"/>
              <a:cs typeface="Times New Roman"/>
              <a:sym typeface="Times New Roman"/>
            </a:endParaRPr>
          </a:p>
          <a:p>
            <a:pPr marL="742950" marR="0" lvl="1" indent="-285750" algn="just" rtl="0">
              <a:lnSpc>
                <a:spcPct val="107000"/>
              </a:lnSpc>
              <a:spcBef>
                <a:spcPts val="750"/>
              </a:spcBef>
              <a:spcAft>
                <a:spcPts val="0"/>
              </a:spcAft>
              <a:buClr>
                <a:srgbClr val="000000"/>
              </a:buClr>
              <a:buSzPts val="1000"/>
              <a:buFont typeface="Courier New"/>
              <a:buChar char="o"/>
            </a:pPr>
            <a:r>
              <a:rPr lang="en-IN" sz="1800" b="0" i="0" u="none" strike="noStrike" cap="none" dirty="0">
                <a:latin typeface="Times New Roman"/>
                <a:ea typeface="Times New Roman"/>
                <a:cs typeface="Times New Roman"/>
                <a:sym typeface="Times New Roman"/>
              </a:rPr>
              <a:t>2 routers</a:t>
            </a:r>
            <a:endParaRPr sz="1800" b="0" i="0" u="none" strike="noStrike" cap="none" dirty="0">
              <a:latin typeface="Times New Roman"/>
              <a:ea typeface="Times New Roman"/>
              <a:cs typeface="Times New Roman"/>
              <a:sym typeface="Times New Roman"/>
            </a:endParaRPr>
          </a:p>
          <a:p>
            <a:pPr marL="742950" marR="0" lvl="1" indent="-285750" algn="just" rtl="0">
              <a:lnSpc>
                <a:spcPct val="107000"/>
              </a:lnSpc>
              <a:spcBef>
                <a:spcPts val="750"/>
              </a:spcBef>
              <a:spcAft>
                <a:spcPts val="0"/>
              </a:spcAft>
              <a:buClr>
                <a:srgbClr val="000000"/>
              </a:buClr>
              <a:buSzPts val="1000"/>
              <a:buFont typeface="Courier New"/>
              <a:buChar char="o"/>
            </a:pPr>
            <a:r>
              <a:rPr lang="en-IN" sz="1800" b="0" i="0" u="none" strike="noStrike" cap="none" dirty="0">
                <a:latin typeface="Times New Roman"/>
                <a:ea typeface="Times New Roman"/>
                <a:cs typeface="Times New Roman"/>
                <a:sym typeface="Times New Roman"/>
              </a:rPr>
              <a:t>3 switches</a:t>
            </a:r>
            <a:endParaRPr sz="1800" b="0" i="0" u="none" strike="noStrike" cap="none" dirty="0">
              <a:latin typeface="Times New Roman"/>
              <a:ea typeface="Times New Roman"/>
              <a:cs typeface="Times New Roman"/>
              <a:sym typeface="Times New Roman"/>
            </a:endParaRPr>
          </a:p>
          <a:p>
            <a:pPr marL="742950" marR="0" lvl="1" indent="-285750" algn="just" rtl="0">
              <a:lnSpc>
                <a:spcPct val="107000"/>
              </a:lnSpc>
              <a:spcBef>
                <a:spcPts val="750"/>
              </a:spcBef>
              <a:spcAft>
                <a:spcPts val="0"/>
              </a:spcAft>
              <a:buClr>
                <a:srgbClr val="000000"/>
              </a:buClr>
              <a:buSzPts val="1000"/>
              <a:buFont typeface="Courier New"/>
              <a:buChar char="o"/>
            </a:pPr>
            <a:r>
              <a:rPr lang="en-IN" sz="1800" b="0" i="0" u="none" strike="noStrike" cap="none" dirty="0">
                <a:latin typeface="Times New Roman"/>
                <a:ea typeface="Times New Roman"/>
                <a:cs typeface="Times New Roman"/>
                <a:sym typeface="Times New Roman"/>
              </a:rPr>
              <a:t>6 PCs</a:t>
            </a:r>
            <a:endParaRPr sz="1800" b="0" i="0" u="none" strike="noStrike" cap="none" dirty="0">
              <a:latin typeface="Times New Roman"/>
              <a:ea typeface="Times New Roman"/>
              <a:cs typeface="Times New Roman"/>
              <a:sym typeface="Times New Roman"/>
            </a:endParaRPr>
          </a:p>
          <a:p>
            <a:pPr marL="342900" marR="0" lvl="0" indent="-342900" algn="just" rtl="0">
              <a:lnSpc>
                <a:spcPct val="107000"/>
              </a:lnSpc>
              <a:spcBef>
                <a:spcPts val="750"/>
              </a:spcBef>
              <a:spcAft>
                <a:spcPts val="0"/>
              </a:spcAft>
              <a:buNone/>
            </a:pPr>
            <a:r>
              <a:rPr lang="en-IN" sz="1800" dirty="0">
                <a:latin typeface="Times New Roman"/>
                <a:ea typeface="Times New Roman"/>
                <a:cs typeface="Times New Roman"/>
                <a:sym typeface="Times New Roman"/>
              </a:rPr>
              <a:t>3. Connect the devices as shown in the diagram, using the appropriate cables.</a:t>
            </a:r>
            <a:endParaRPr sz="1800" dirty="0">
              <a:latin typeface="Times New Roman"/>
              <a:ea typeface="Times New Roman"/>
              <a:cs typeface="Times New Roman"/>
              <a:sym typeface="Times New Roman"/>
            </a:endParaRPr>
          </a:p>
          <a:p>
            <a:pPr marL="342900" marR="0" lvl="0" indent="-342900" algn="just" rtl="0">
              <a:lnSpc>
                <a:spcPct val="107000"/>
              </a:lnSpc>
              <a:spcBef>
                <a:spcPts val="750"/>
              </a:spcBef>
              <a:spcAft>
                <a:spcPts val="0"/>
              </a:spcAft>
              <a:buNone/>
            </a:pPr>
            <a:r>
              <a:rPr lang="en-IN" sz="1800" dirty="0">
                <a:latin typeface="Times New Roman"/>
                <a:ea typeface="Times New Roman"/>
                <a:cs typeface="Times New Roman"/>
                <a:sym typeface="Times New Roman"/>
              </a:rPr>
              <a:t>4. Configure the IP addresses and subnet masks for all devices, as shown in the diagram.</a:t>
            </a:r>
            <a:endParaRPr sz="1800" dirty="0">
              <a:latin typeface="Times New Roman"/>
              <a:ea typeface="Times New Roman"/>
              <a:cs typeface="Times New Roman"/>
              <a:sym typeface="Times New Roman"/>
            </a:endParaRPr>
          </a:p>
          <a:p>
            <a:pPr marL="0" marR="0" lvl="0" indent="0" algn="just" rtl="0">
              <a:lnSpc>
                <a:spcPct val="107000"/>
              </a:lnSpc>
              <a:spcBef>
                <a:spcPts val="2550"/>
              </a:spcBef>
              <a:spcAft>
                <a:spcPts val="0"/>
              </a:spcAft>
              <a:buNone/>
            </a:pPr>
            <a:r>
              <a:rPr lang="en-IN" sz="1800" dirty="0">
                <a:latin typeface="Times New Roman"/>
                <a:ea typeface="Times New Roman"/>
                <a:cs typeface="Times New Roman"/>
                <a:sym typeface="Times New Roman"/>
              </a:rPr>
              <a:t>Configuring the routers:</a:t>
            </a:r>
            <a:endParaRPr sz="1800" dirty="0">
              <a:latin typeface="Times New Roman"/>
              <a:ea typeface="Times New Roman"/>
              <a:cs typeface="Times New Roman"/>
              <a:sym typeface="Times New Roman"/>
            </a:endParaRPr>
          </a:p>
          <a:p>
            <a:pPr marL="0" marR="0" lvl="0" indent="0" algn="just" rtl="0">
              <a:lnSpc>
                <a:spcPct val="107000"/>
              </a:lnSpc>
              <a:spcBef>
                <a:spcPts val="3600"/>
              </a:spcBef>
              <a:spcAft>
                <a:spcPts val="0"/>
              </a:spcAft>
              <a:buNone/>
            </a:pPr>
            <a:r>
              <a:rPr lang="en-IN" sz="1800" dirty="0">
                <a:latin typeface="Times New Roman"/>
                <a:ea typeface="Times New Roman"/>
                <a:cs typeface="Times New Roman"/>
                <a:sym typeface="Times New Roman"/>
              </a:rPr>
              <a:t>Router 1</a:t>
            </a:r>
            <a:endParaRPr sz="1800" dirty="0">
              <a:latin typeface="Times New Roman"/>
              <a:ea typeface="Times New Roman"/>
              <a:cs typeface="Times New Roman"/>
              <a:sym typeface="Times New Roman"/>
            </a:endParaRPr>
          </a:p>
          <a:p>
            <a:pPr marL="0" marR="0" lvl="0" indent="0" algn="just" rtl="0">
              <a:lnSpc>
                <a:spcPct val="107000"/>
              </a:lnSpc>
              <a:spcBef>
                <a:spcPts val="1800"/>
              </a:spcBef>
              <a:spcAft>
                <a:spcPts val="0"/>
              </a:spcAft>
              <a:buNone/>
            </a:pPr>
            <a:r>
              <a:rPr lang="en-IN" sz="1800" dirty="0">
                <a:latin typeface="Times New Roman"/>
                <a:ea typeface="Times New Roman"/>
                <a:cs typeface="Times New Roman"/>
                <a:sym typeface="Times New Roman"/>
              </a:rPr>
              <a:t>interface FastEthernet0/0</a:t>
            </a:r>
            <a:endParaRPr sz="1800" dirty="0">
              <a:latin typeface="Times New Roman"/>
              <a:ea typeface="Times New Roman"/>
              <a:cs typeface="Times New Roman"/>
              <a:sym typeface="Times New Roman"/>
            </a:endParaRPr>
          </a:p>
          <a:p>
            <a:pPr marL="0" marR="0" lvl="0" indent="0" algn="just" rtl="0">
              <a:lnSpc>
                <a:spcPct val="107000"/>
              </a:lnSpc>
              <a:spcBef>
                <a:spcPts val="800"/>
              </a:spcBef>
              <a:spcAft>
                <a:spcPts val="0"/>
              </a:spcAft>
              <a:buNone/>
            </a:pPr>
            <a:r>
              <a:rPr lang="en-IN" sz="1800" dirty="0" err="1">
                <a:latin typeface="Times New Roman"/>
                <a:ea typeface="Times New Roman"/>
                <a:cs typeface="Times New Roman"/>
                <a:sym typeface="Times New Roman"/>
              </a:rPr>
              <a:t>ip</a:t>
            </a:r>
            <a:r>
              <a:rPr lang="en-IN" sz="1800" dirty="0">
                <a:latin typeface="Times New Roman"/>
                <a:ea typeface="Times New Roman"/>
                <a:cs typeface="Times New Roman"/>
                <a:sym typeface="Times New Roman"/>
              </a:rPr>
              <a:t> address 199.210.121.160 255.255.255.0</a:t>
            </a:r>
            <a:endParaRPr sz="1800" dirty="0">
              <a:latin typeface="Times New Roman"/>
              <a:ea typeface="Times New Roman"/>
              <a:cs typeface="Times New Roman"/>
              <a:sym typeface="Times New Roman"/>
            </a:endParaRPr>
          </a:p>
          <a:p>
            <a:pPr marL="0" marR="0" lvl="0" indent="0" algn="just" rtl="0">
              <a:lnSpc>
                <a:spcPct val="107000"/>
              </a:lnSpc>
              <a:spcBef>
                <a:spcPts val="800"/>
              </a:spcBef>
              <a:spcAft>
                <a:spcPts val="0"/>
              </a:spcAft>
              <a:buNone/>
            </a:pPr>
            <a:r>
              <a:rPr lang="en-IN" sz="1800" dirty="0">
                <a:latin typeface="Times New Roman"/>
                <a:ea typeface="Times New Roman"/>
                <a:cs typeface="Times New Roman"/>
                <a:sym typeface="Times New Roman"/>
              </a:rPr>
              <a:t>interface FastEthernet0/1</a:t>
            </a:r>
            <a:endParaRPr sz="1800" dirty="0">
              <a:latin typeface="Times New Roman"/>
              <a:ea typeface="Times New Roman"/>
              <a:cs typeface="Times New Roman"/>
              <a:sym typeface="Times New Roman"/>
            </a:endParaRPr>
          </a:p>
          <a:p>
            <a:pPr marL="0" marR="0" lvl="0" indent="0" algn="just" rtl="0">
              <a:lnSpc>
                <a:spcPct val="107000"/>
              </a:lnSpc>
              <a:spcBef>
                <a:spcPts val="800"/>
              </a:spcBef>
              <a:spcAft>
                <a:spcPts val="0"/>
              </a:spcAft>
              <a:buNone/>
            </a:pPr>
            <a:r>
              <a:rPr lang="en-IN" sz="1800" dirty="0" err="1">
                <a:latin typeface="Times New Roman"/>
                <a:ea typeface="Times New Roman"/>
                <a:cs typeface="Times New Roman"/>
                <a:sym typeface="Times New Roman"/>
              </a:rPr>
              <a:t>ip</a:t>
            </a:r>
            <a:r>
              <a:rPr lang="en-IN" sz="1800" dirty="0">
                <a:latin typeface="Times New Roman"/>
                <a:ea typeface="Times New Roman"/>
                <a:cs typeface="Times New Roman"/>
                <a:sym typeface="Times New Roman"/>
              </a:rPr>
              <a:t> address 144.186.104.14 255.255.255.0</a:t>
            </a:r>
            <a:endParaRPr sz="1800" dirty="0">
              <a:latin typeface="Times New Roman"/>
              <a:ea typeface="Times New Roman"/>
              <a:cs typeface="Times New Roman"/>
              <a:sym typeface="Times New Roman"/>
            </a:endParaRPr>
          </a:p>
          <a:p>
            <a:pPr marL="0" marR="0" lvl="0" indent="0" algn="just" rtl="0">
              <a:lnSpc>
                <a:spcPct val="107000"/>
              </a:lnSpc>
              <a:spcBef>
                <a:spcPts val="800"/>
              </a:spcBef>
              <a:spcAft>
                <a:spcPts val="0"/>
              </a:spcAft>
              <a:buNone/>
            </a:pPr>
            <a:r>
              <a:rPr lang="en-IN" sz="1800" dirty="0">
                <a:latin typeface="Times New Roman"/>
                <a:ea typeface="Times New Roman"/>
                <a:cs typeface="Times New Roman"/>
                <a:sym typeface="Times New Roman"/>
              </a:rPr>
              <a:t>router rip</a:t>
            </a:r>
            <a:endParaRPr sz="1800" dirty="0">
              <a:latin typeface="Times New Roman"/>
              <a:ea typeface="Times New Roman"/>
              <a:cs typeface="Times New Roman"/>
              <a:sym typeface="Times New Roman"/>
            </a:endParaRPr>
          </a:p>
          <a:p>
            <a:pPr marL="0" marR="0" lvl="0" indent="0" algn="just" rtl="0">
              <a:lnSpc>
                <a:spcPct val="107000"/>
              </a:lnSpc>
              <a:spcBef>
                <a:spcPts val="800"/>
              </a:spcBef>
              <a:spcAft>
                <a:spcPts val="0"/>
              </a:spcAft>
              <a:buNone/>
            </a:pPr>
            <a:endParaRPr sz="1800" dirty="0">
              <a:solidFill>
                <a:schemeClr val="dk1"/>
              </a:solidFill>
              <a:latin typeface="Times New Roman"/>
              <a:ea typeface="Times New Roman"/>
              <a:cs typeface="Times New Roman"/>
              <a:sym typeface="Times New Roman"/>
            </a:endParaRPr>
          </a:p>
          <a:p>
            <a:pPr marL="0" marR="0" lvl="0" indent="0" algn="just" rtl="0">
              <a:lnSpc>
                <a:spcPct val="107000"/>
              </a:lnSpc>
              <a:spcBef>
                <a:spcPts val="800"/>
              </a:spcBef>
              <a:spcAft>
                <a:spcPts val="0"/>
              </a:spcAft>
              <a:buNone/>
            </a:pPr>
            <a:r>
              <a:rPr lang="en-IN" sz="1800" dirty="0">
                <a:solidFill>
                  <a:srgbClr val="000000"/>
                </a:solidFill>
                <a:latin typeface="Times New Roman"/>
                <a:ea typeface="Times New Roman"/>
                <a:cs typeface="Times New Roman"/>
                <a:sym typeface="Times New Roman"/>
              </a:rPr>
              <a:t> </a:t>
            </a:r>
            <a:endParaRPr sz="1800" dirty="0">
              <a:solidFill>
                <a:schemeClr val="dk1"/>
              </a:solidFill>
              <a:latin typeface="Times New Roman"/>
              <a:ea typeface="Times New Roman"/>
              <a:cs typeface="Times New Roman"/>
              <a:sym typeface="Times New Roman"/>
            </a:endParaRPr>
          </a:p>
        </p:txBody>
      </p:sp>
      <p:pic>
        <p:nvPicPr>
          <p:cNvPr id="323" name="Google Shape;323;p48"/>
          <p:cNvPicPr preferRelativeResize="0"/>
          <p:nvPr/>
        </p:nvPicPr>
        <p:blipFill rotWithShape="1">
          <a:blip r:embed="rId3">
            <a:alphaModFix/>
          </a:blip>
          <a:srcRect/>
          <a:stretch/>
        </p:blipFill>
        <p:spPr>
          <a:xfrm>
            <a:off x="0" y="-39329"/>
            <a:ext cx="1109720" cy="447869"/>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49"/>
          <p:cNvSpPr txBox="1"/>
          <p:nvPr/>
        </p:nvSpPr>
        <p:spPr>
          <a:xfrm>
            <a:off x="0" y="-216310"/>
            <a:ext cx="9151374" cy="6361678"/>
          </a:xfrm>
          <a:prstGeom prst="rect">
            <a:avLst/>
          </a:prstGeom>
          <a:noFill/>
          <a:ln>
            <a:noFill/>
          </a:ln>
        </p:spPr>
        <p:txBody>
          <a:bodyPr spcFirstLastPara="1" wrap="square" lIns="91425" tIns="45700" rIns="91425" bIns="45700" anchor="t" anchorCtr="0">
            <a:spAutoFit/>
          </a:bodyPr>
          <a:lstStyle/>
          <a:p>
            <a:pPr marL="0" marR="0" lvl="0" indent="0" algn="just" rtl="0">
              <a:lnSpc>
                <a:spcPct val="107000"/>
              </a:lnSpc>
              <a:spcBef>
                <a:spcPts val="0"/>
              </a:spcBef>
              <a:spcAft>
                <a:spcPts val="0"/>
              </a:spcAft>
              <a:buNone/>
            </a:pPr>
            <a:endParaRPr sz="1800" dirty="0">
              <a:solidFill>
                <a:srgbClr val="000000"/>
              </a:solidFill>
              <a:latin typeface="Times New Roman"/>
              <a:ea typeface="Times New Roman"/>
              <a:cs typeface="Times New Roman"/>
              <a:sym typeface="Times New Roman"/>
            </a:endParaRPr>
          </a:p>
          <a:p>
            <a:pPr marL="0" marR="0" lvl="0" indent="0" algn="just" rtl="0">
              <a:lnSpc>
                <a:spcPct val="107000"/>
              </a:lnSpc>
              <a:spcBef>
                <a:spcPts val="3600"/>
              </a:spcBef>
              <a:spcAft>
                <a:spcPts val="0"/>
              </a:spcAft>
              <a:buNone/>
            </a:pPr>
            <a:r>
              <a:rPr lang="en-IN" sz="1800" dirty="0">
                <a:latin typeface="Times New Roman" panose="02020603050405020304" pitchFamily="18" charset="0"/>
                <a:ea typeface="Times New Roman"/>
                <a:cs typeface="Times New Roman" panose="02020603050405020304" pitchFamily="18" charset="0"/>
                <a:sym typeface="Times New Roman"/>
              </a:rPr>
              <a:t>Router 2</a:t>
            </a:r>
            <a:endParaRPr sz="1800" dirty="0">
              <a:latin typeface="Times New Roman" panose="02020603050405020304" pitchFamily="18" charset="0"/>
              <a:ea typeface="Times New Roman"/>
              <a:cs typeface="Times New Roman" panose="02020603050405020304" pitchFamily="18" charset="0"/>
              <a:sym typeface="Times New Roman"/>
            </a:endParaRPr>
          </a:p>
          <a:p>
            <a:pPr marL="0" marR="0" lvl="0" indent="0" algn="just" rtl="0">
              <a:lnSpc>
                <a:spcPct val="107000"/>
              </a:lnSpc>
              <a:spcBef>
                <a:spcPts val="1800"/>
              </a:spcBef>
              <a:spcAft>
                <a:spcPts val="0"/>
              </a:spcAft>
              <a:buNone/>
            </a:pPr>
            <a:r>
              <a:rPr lang="en-IN" sz="1800" dirty="0">
                <a:latin typeface="Times New Roman" panose="02020603050405020304" pitchFamily="18" charset="0"/>
                <a:ea typeface="Times New Roman"/>
                <a:cs typeface="Times New Roman" panose="02020603050405020304" pitchFamily="18" charset="0"/>
                <a:sym typeface="Times New Roman"/>
              </a:rPr>
              <a:t>interface FastEthernet0/0</a:t>
            </a:r>
            <a:endParaRPr sz="1800" dirty="0">
              <a:latin typeface="Times New Roman" panose="02020603050405020304" pitchFamily="18" charset="0"/>
              <a:ea typeface="Times New Roman"/>
              <a:cs typeface="Times New Roman" panose="02020603050405020304" pitchFamily="18" charset="0"/>
              <a:sym typeface="Times New Roman"/>
            </a:endParaRPr>
          </a:p>
          <a:p>
            <a:pPr marL="0" marR="0" lvl="0" indent="0" algn="just" rtl="0">
              <a:lnSpc>
                <a:spcPct val="107000"/>
              </a:lnSpc>
              <a:spcBef>
                <a:spcPts val="800"/>
              </a:spcBef>
              <a:spcAft>
                <a:spcPts val="0"/>
              </a:spcAft>
              <a:buNone/>
            </a:pPr>
            <a:r>
              <a:rPr lang="en-IN" sz="1800" dirty="0" err="1">
                <a:latin typeface="Times New Roman" panose="02020603050405020304" pitchFamily="18" charset="0"/>
                <a:ea typeface="Times New Roman"/>
                <a:cs typeface="Times New Roman" panose="02020603050405020304" pitchFamily="18" charset="0"/>
                <a:sym typeface="Times New Roman"/>
              </a:rPr>
              <a:t>ip</a:t>
            </a:r>
            <a:r>
              <a:rPr lang="en-IN" sz="1800" dirty="0">
                <a:latin typeface="Times New Roman" panose="02020603050405020304" pitchFamily="18" charset="0"/>
                <a:ea typeface="Times New Roman"/>
                <a:cs typeface="Times New Roman" panose="02020603050405020304" pitchFamily="18" charset="0"/>
                <a:sym typeface="Times New Roman"/>
              </a:rPr>
              <a:t> address 199.210.121.172 255.255.255.0</a:t>
            </a:r>
            <a:endParaRPr sz="1800" dirty="0">
              <a:latin typeface="Times New Roman" panose="02020603050405020304" pitchFamily="18" charset="0"/>
              <a:ea typeface="Times New Roman"/>
              <a:cs typeface="Times New Roman" panose="02020603050405020304" pitchFamily="18" charset="0"/>
              <a:sym typeface="Times New Roman"/>
            </a:endParaRPr>
          </a:p>
          <a:p>
            <a:pPr marL="0" marR="0" lvl="0" indent="0" algn="just" rtl="0">
              <a:lnSpc>
                <a:spcPct val="107000"/>
              </a:lnSpc>
              <a:spcBef>
                <a:spcPts val="800"/>
              </a:spcBef>
              <a:spcAft>
                <a:spcPts val="0"/>
              </a:spcAft>
              <a:buNone/>
            </a:pPr>
            <a:r>
              <a:rPr lang="en-IN" sz="1800" dirty="0">
                <a:latin typeface="Times New Roman" panose="02020603050405020304" pitchFamily="18" charset="0"/>
                <a:ea typeface="Times New Roman"/>
                <a:cs typeface="Times New Roman" panose="02020603050405020304" pitchFamily="18" charset="0"/>
                <a:sym typeface="Times New Roman"/>
              </a:rPr>
              <a:t>interface FastEthernet0/1</a:t>
            </a:r>
            <a:endParaRPr sz="1800" dirty="0">
              <a:latin typeface="Times New Roman" panose="02020603050405020304" pitchFamily="18" charset="0"/>
              <a:ea typeface="Times New Roman"/>
              <a:cs typeface="Times New Roman" panose="02020603050405020304" pitchFamily="18" charset="0"/>
              <a:sym typeface="Times New Roman"/>
            </a:endParaRPr>
          </a:p>
          <a:p>
            <a:pPr marL="0" marR="0" lvl="0" indent="0" algn="just" rtl="0">
              <a:lnSpc>
                <a:spcPct val="107000"/>
              </a:lnSpc>
              <a:spcBef>
                <a:spcPts val="800"/>
              </a:spcBef>
              <a:spcAft>
                <a:spcPts val="0"/>
              </a:spcAft>
              <a:buNone/>
            </a:pPr>
            <a:r>
              <a:rPr lang="en-IN" sz="1800" dirty="0" err="1">
                <a:latin typeface="Times New Roman" panose="02020603050405020304" pitchFamily="18" charset="0"/>
                <a:ea typeface="Times New Roman"/>
                <a:cs typeface="Times New Roman" panose="02020603050405020304" pitchFamily="18" charset="0"/>
                <a:sym typeface="Times New Roman"/>
              </a:rPr>
              <a:t>ip</a:t>
            </a:r>
            <a:r>
              <a:rPr lang="en-IN" sz="1800" dirty="0">
                <a:latin typeface="Times New Roman" panose="02020603050405020304" pitchFamily="18" charset="0"/>
                <a:ea typeface="Times New Roman"/>
                <a:cs typeface="Times New Roman" panose="02020603050405020304" pitchFamily="18" charset="0"/>
                <a:sym typeface="Times New Roman"/>
              </a:rPr>
              <a:t> address 144.186.112.1 255.255.255.0</a:t>
            </a:r>
            <a:endParaRPr sz="1800" dirty="0">
              <a:latin typeface="Times New Roman" panose="02020603050405020304" pitchFamily="18" charset="0"/>
              <a:ea typeface="Times New Roman"/>
              <a:cs typeface="Times New Roman" panose="02020603050405020304" pitchFamily="18" charset="0"/>
              <a:sym typeface="Times New Roman"/>
            </a:endParaRPr>
          </a:p>
          <a:p>
            <a:pPr marL="0" marR="0" lvl="0" indent="0" algn="just" rtl="0">
              <a:lnSpc>
                <a:spcPct val="107000"/>
              </a:lnSpc>
              <a:spcBef>
                <a:spcPts val="800"/>
              </a:spcBef>
              <a:spcAft>
                <a:spcPts val="0"/>
              </a:spcAft>
              <a:buNone/>
            </a:pPr>
            <a:r>
              <a:rPr lang="en-IN" sz="1800" dirty="0">
                <a:latin typeface="Times New Roman" panose="02020603050405020304" pitchFamily="18" charset="0"/>
                <a:ea typeface="Times New Roman"/>
                <a:cs typeface="Times New Roman" panose="02020603050405020304" pitchFamily="18" charset="0"/>
                <a:sym typeface="Times New Roman"/>
              </a:rPr>
              <a:t>router rip</a:t>
            </a:r>
            <a:endParaRPr sz="1800" dirty="0">
              <a:latin typeface="Times New Roman" panose="02020603050405020304" pitchFamily="18" charset="0"/>
              <a:ea typeface="Times New Roman"/>
              <a:cs typeface="Times New Roman" panose="02020603050405020304" pitchFamily="18" charset="0"/>
              <a:sym typeface="Times New Roman"/>
            </a:endParaRPr>
          </a:p>
          <a:p>
            <a:pPr marL="0" marR="0" lvl="0" indent="0" algn="just" rtl="0">
              <a:lnSpc>
                <a:spcPct val="107000"/>
              </a:lnSpc>
              <a:spcBef>
                <a:spcPts val="2600"/>
              </a:spcBef>
              <a:spcAft>
                <a:spcPts val="0"/>
              </a:spcAft>
              <a:buNone/>
            </a:pPr>
            <a:r>
              <a:rPr lang="en-IN" sz="1800" dirty="0">
                <a:latin typeface="Times New Roman" panose="02020603050405020304" pitchFamily="18" charset="0"/>
                <a:ea typeface="Times New Roman"/>
                <a:cs typeface="Times New Roman" panose="02020603050405020304" pitchFamily="18" charset="0"/>
                <a:sym typeface="Times New Roman"/>
              </a:rPr>
              <a:t>Configuring the switches:</a:t>
            </a:r>
            <a:endParaRPr sz="1800" dirty="0">
              <a:latin typeface="Times New Roman" panose="02020603050405020304" pitchFamily="18" charset="0"/>
              <a:ea typeface="Times New Roman"/>
              <a:cs typeface="Times New Roman" panose="02020603050405020304" pitchFamily="18" charset="0"/>
              <a:sym typeface="Times New Roman"/>
            </a:endParaRPr>
          </a:p>
          <a:p>
            <a:pPr marL="0" marR="0" lvl="0" indent="0" algn="just" rtl="0">
              <a:lnSpc>
                <a:spcPct val="107000"/>
              </a:lnSpc>
              <a:spcBef>
                <a:spcPts val="3600"/>
              </a:spcBef>
              <a:spcAft>
                <a:spcPts val="0"/>
              </a:spcAft>
              <a:buNone/>
            </a:pPr>
            <a:r>
              <a:rPr lang="en-IN" sz="1800" dirty="0">
                <a:latin typeface="Times New Roman" panose="02020603050405020304" pitchFamily="18" charset="0"/>
                <a:ea typeface="Times New Roman"/>
                <a:cs typeface="Times New Roman" panose="02020603050405020304" pitchFamily="18" charset="0"/>
                <a:sym typeface="Times New Roman"/>
              </a:rPr>
              <a:t>Switch 1</a:t>
            </a:r>
            <a:endParaRPr sz="1800" dirty="0">
              <a:latin typeface="Times New Roman" panose="02020603050405020304" pitchFamily="18" charset="0"/>
              <a:ea typeface="Times New Roman"/>
              <a:cs typeface="Times New Roman" panose="02020603050405020304" pitchFamily="18" charset="0"/>
              <a:sym typeface="Times New Roman"/>
            </a:endParaRPr>
          </a:p>
          <a:p>
            <a:pPr marL="0" marR="0" lvl="0" indent="0" algn="just" rtl="0">
              <a:lnSpc>
                <a:spcPct val="107000"/>
              </a:lnSpc>
              <a:spcBef>
                <a:spcPts val="1800"/>
              </a:spcBef>
              <a:spcAft>
                <a:spcPts val="0"/>
              </a:spcAft>
              <a:buNone/>
            </a:pPr>
            <a:r>
              <a:rPr lang="en-IN" sz="1800" dirty="0">
                <a:latin typeface="Times New Roman" panose="02020603050405020304" pitchFamily="18" charset="0"/>
                <a:ea typeface="Times New Roman"/>
                <a:cs typeface="Times New Roman" panose="02020603050405020304" pitchFamily="18" charset="0"/>
                <a:sym typeface="Times New Roman"/>
              </a:rPr>
              <a:t>interface GigabitEthernet0/1</a:t>
            </a:r>
            <a:endParaRPr sz="1800" dirty="0">
              <a:latin typeface="Times New Roman" panose="02020603050405020304" pitchFamily="18" charset="0"/>
              <a:ea typeface="Times New Roman"/>
              <a:cs typeface="Times New Roman" panose="02020603050405020304" pitchFamily="18" charset="0"/>
              <a:sym typeface="Times New Roman"/>
            </a:endParaRPr>
          </a:p>
          <a:p>
            <a:pPr marL="0" marR="0" lvl="0" indent="0" algn="just" rtl="0">
              <a:lnSpc>
                <a:spcPct val="107000"/>
              </a:lnSpc>
              <a:spcBef>
                <a:spcPts val="800"/>
              </a:spcBef>
              <a:spcAft>
                <a:spcPts val="0"/>
              </a:spcAft>
              <a:buNone/>
            </a:pPr>
            <a:r>
              <a:rPr lang="en-IN" sz="1800" dirty="0">
                <a:latin typeface="Times New Roman" panose="02020603050405020304" pitchFamily="18" charset="0"/>
                <a:ea typeface="Times New Roman"/>
                <a:cs typeface="Times New Roman" panose="02020603050405020304" pitchFamily="18" charset="0"/>
                <a:sym typeface="Times New Roman"/>
              </a:rPr>
              <a:t>switchport mode access</a:t>
            </a:r>
            <a:endParaRPr sz="1800" dirty="0">
              <a:latin typeface="Times New Roman" panose="02020603050405020304" pitchFamily="18" charset="0"/>
              <a:ea typeface="Times New Roman"/>
              <a:cs typeface="Times New Roman" panose="02020603050405020304" pitchFamily="18" charset="0"/>
              <a:sym typeface="Times New Roman"/>
            </a:endParaRPr>
          </a:p>
          <a:p>
            <a:pPr marL="0" marR="0" lvl="0" indent="0" algn="just" rtl="0">
              <a:lnSpc>
                <a:spcPct val="107000"/>
              </a:lnSpc>
              <a:spcBef>
                <a:spcPts val="800"/>
              </a:spcBef>
              <a:spcAft>
                <a:spcPts val="0"/>
              </a:spcAft>
              <a:buNone/>
            </a:pPr>
            <a:r>
              <a:rPr lang="en-IN" sz="1800" dirty="0" err="1">
                <a:latin typeface="Times New Roman" panose="02020603050405020304" pitchFamily="18" charset="0"/>
                <a:ea typeface="Times New Roman"/>
                <a:cs typeface="Times New Roman" panose="02020603050405020304" pitchFamily="18" charset="0"/>
                <a:sym typeface="Times New Roman"/>
              </a:rPr>
              <a:t>vlan</a:t>
            </a:r>
            <a:r>
              <a:rPr lang="en-IN" sz="1800" dirty="0">
                <a:latin typeface="Times New Roman" panose="02020603050405020304" pitchFamily="18" charset="0"/>
                <a:ea typeface="Times New Roman"/>
                <a:cs typeface="Times New Roman" panose="02020603050405020304" pitchFamily="18" charset="0"/>
                <a:sym typeface="Times New Roman"/>
              </a:rPr>
              <a:t> 10</a:t>
            </a:r>
            <a:endParaRPr dirty="0">
              <a:latin typeface="Times New Roman" panose="02020603050405020304" pitchFamily="18" charset="0"/>
              <a:cs typeface="Times New Roman" panose="02020603050405020304" pitchFamily="18" charset="0"/>
            </a:endParaRPr>
          </a:p>
          <a:p>
            <a:pPr marL="0" marR="0" lvl="0" indent="0" algn="just" rtl="0">
              <a:lnSpc>
                <a:spcPct val="107000"/>
              </a:lnSpc>
              <a:spcBef>
                <a:spcPts val="800"/>
              </a:spcBef>
              <a:spcAft>
                <a:spcPts val="0"/>
              </a:spcAft>
              <a:buNone/>
            </a:pPr>
            <a:endParaRPr sz="1800" dirty="0">
              <a:solidFill>
                <a:schemeClr val="dk1"/>
              </a:solidFill>
              <a:latin typeface="Times New Roman"/>
              <a:ea typeface="Times New Roman"/>
              <a:cs typeface="Times New Roman"/>
              <a:sym typeface="Times New Roman"/>
            </a:endParaRPr>
          </a:p>
        </p:txBody>
      </p:sp>
      <p:pic>
        <p:nvPicPr>
          <p:cNvPr id="329" name="Google Shape;329;p49"/>
          <p:cNvPicPr preferRelativeResize="0"/>
          <p:nvPr/>
        </p:nvPicPr>
        <p:blipFill rotWithShape="1">
          <a:blip r:embed="rId3">
            <a:alphaModFix/>
          </a:blip>
          <a:srcRect/>
          <a:stretch/>
        </p:blipFill>
        <p:spPr>
          <a:xfrm>
            <a:off x="0" y="0"/>
            <a:ext cx="1109720" cy="447869"/>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50"/>
          <p:cNvSpPr txBox="1"/>
          <p:nvPr/>
        </p:nvSpPr>
        <p:spPr>
          <a:xfrm>
            <a:off x="0" y="0"/>
            <a:ext cx="9151375" cy="7111114"/>
          </a:xfrm>
          <a:prstGeom prst="rect">
            <a:avLst/>
          </a:prstGeom>
          <a:noFill/>
          <a:ln>
            <a:noFill/>
          </a:ln>
        </p:spPr>
        <p:txBody>
          <a:bodyPr spcFirstLastPara="1" wrap="square" lIns="91425" tIns="45700" rIns="91425" bIns="45700" anchor="t" anchorCtr="0">
            <a:spAutoFit/>
          </a:bodyPr>
          <a:lstStyle/>
          <a:p>
            <a:pPr marL="0" marR="0" lvl="0" indent="0" algn="just" rtl="0">
              <a:lnSpc>
                <a:spcPct val="107000"/>
              </a:lnSpc>
              <a:spcBef>
                <a:spcPts val="0"/>
              </a:spcBef>
              <a:spcAft>
                <a:spcPts val="0"/>
              </a:spcAft>
              <a:buNone/>
            </a:pPr>
            <a:endParaRPr sz="1800" dirty="0">
              <a:solidFill>
                <a:srgbClr val="000000"/>
              </a:solidFill>
              <a:latin typeface="Times New Roman"/>
              <a:ea typeface="Times New Roman"/>
              <a:cs typeface="Times New Roman"/>
              <a:sym typeface="Times New Roman"/>
            </a:endParaRPr>
          </a:p>
          <a:p>
            <a:pPr marL="0" marR="0" lvl="0" indent="0" algn="just" rtl="0">
              <a:lnSpc>
                <a:spcPct val="107000"/>
              </a:lnSpc>
              <a:spcBef>
                <a:spcPts val="800"/>
              </a:spcBef>
              <a:spcAft>
                <a:spcPts val="0"/>
              </a:spcAft>
              <a:buNone/>
            </a:pPr>
            <a:r>
              <a:rPr lang="en-IN" sz="1800" dirty="0">
                <a:latin typeface="Times New Roman" panose="02020603050405020304" pitchFamily="18" charset="0"/>
                <a:ea typeface="Times New Roman"/>
                <a:cs typeface="Times New Roman" panose="02020603050405020304" pitchFamily="18" charset="0"/>
                <a:sym typeface="Times New Roman"/>
              </a:rPr>
              <a:t>interface GigabitEthernet0/2</a:t>
            </a:r>
            <a:endParaRPr sz="1800" dirty="0">
              <a:latin typeface="Times New Roman" panose="02020603050405020304" pitchFamily="18" charset="0"/>
              <a:ea typeface="Times New Roman"/>
              <a:cs typeface="Times New Roman" panose="02020603050405020304" pitchFamily="18" charset="0"/>
              <a:sym typeface="Times New Roman"/>
            </a:endParaRPr>
          </a:p>
          <a:p>
            <a:pPr marL="0" marR="0" lvl="0" indent="0" algn="just" rtl="0">
              <a:lnSpc>
                <a:spcPct val="107000"/>
              </a:lnSpc>
              <a:spcBef>
                <a:spcPts val="800"/>
              </a:spcBef>
              <a:spcAft>
                <a:spcPts val="0"/>
              </a:spcAft>
              <a:buNone/>
            </a:pPr>
            <a:r>
              <a:rPr lang="en-IN" sz="1800" dirty="0">
                <a:latin typeface="Times New Roman" panose="02020603050405020304" pitchFamily="18" charset="0"/>
                <a:ea typeface="Times New Roman"/>
                <a:cs typeface="Times New Roman" panose="02020603050405020304" pitchFamily="18" charset="0"/>
                <a:sym typeface="Times New Roman"/>
              </a:rPr>
              <a:t>switchport mode access</a:t>
            </a:r>
            <a:endParaRPr sz="1800" dirty="0">
              <a:latin typeface="Times New Roman" panose="02020603050405020304" pitchFamily="18" charset="0"/>
              <a:ea typeface="Times New Roman"/>
              <a:cs typeface="Times New Roman" panose="02020603050405020304" pitchFamily="18" charset="0"/>
              <a:sym typeface="Times New Roman"/>
            </a:endParaRPr>
          </a:p>
          <a:p>
            <a:pPr marL="0" marR="0" lvl="0" indent="0" algn="just" rtl="0">
              <a:lnSpc>
                <a:spcPct val="107000"/>
              </a:lnSpc>
              <a:spcBef>
                <a:spcPts val="800"/>
              </a:spcBef>
              <a:spcAft>
                <a:spcPts val="0"/>
              </a:spcAft>
              <a:buNone/>
            </a:pPr>
            <a:r>
              <a:rPr lang="en-IN" sz="1800" dirty="0" err="1">
                <a:latin typeface="Times New Roman" panose="02020603050405020304" pitchFamily="18" charset="0"/>
                <a:ea typeface="Times New Roman"/>
                <a:cs typeface="Times New Roman" panose="02020603050405020304" pitchFamily="18" charset="0"/>
                <a:sym typeface="Times New Roman"/>
              </a:rPr>
              <a:t>vlan</a:t>
            </a:r>
            <a:r>
              <a:rPr lang="en-IN" sz="1800" dirty="0">
                <a:latin typeface="Times New Roman" panose="02020603050405020304" pitchFamily="18" charset="0"/>
                <a:ea typeface="Times New Roman"/>
                <a:cs typeface="Times New Roman" panose="02020603050405020304" pitchFamily="18" charset="0"/>
                <a:sym typeface="Times New Roman"/>
              </a:rPr>
              <a:t> 20</a:t>
            </a:r>
            <a:endParaRPr dirty="0">
              <a:latin typeface="Times New Roman" panose="02020603050405020304" pitchFamily="18" charset="0"/>
              <a:cs typeface="Times New Roman" panose="02020603050405020304" pitchFamily="18" charset="0"/>
            </a:endParaRPr>
          </a:p>
          <a:p>
            <a:pPr marL="0" marR="0" lvl="0" indent="0" algn="just" rtl="0">
              <a:lnSpc>
                <a:spcPct val="107000"/>
              </a:lnSpc>
              <a:spcBef>
                <a:spcPts val="800"/>
              </a:spcBef>
              <a:spcAft>
                <a:spcPts val="0"/>
              </a:spcAft>
              <a:buNone/>
            </a:pPr>
            <a:endParaRPr sz="1800" dirty="0">
              <a:latin typeface="Times New Roman" panose="02020603050405020304" pitchFamily="18" charset="0"/>
              <a:ea typeface="Times New Roman"/>
              <a:cs typeface="Times New Roman" panose="02020603050405020304" pitchFamily="18" charset="0"/>
              <a:sym typeface="Times New Roman"/>
            </a:endParaRPr>
          </a:p>
          <a:p>
            <a:pPr marL="0" marR="0" lvl="0" indent="0" algn="just" rtl="0">
              <a:lnSpc>
                <a:spcPct val="107000"/>
              </a:lnSpc>
              <a:spcBef>
                <a:spcPts val="800"/>
              </a:spcBef>
              <a:spcAft>
                <a:spcPts val="0"/>
              </a:spcAft>
              <a:buNone/>
            </a:pPr>
            <a:r>
              <a:rPr lang="en-IN" sz="1800" dirty="0">
                <a:latin typeface="Times New Roman" panose="02020603050405020304" pitchFamily="18" charset="0"/>
                <a:ea typeface="Times New Roman"/>
                <a:cs typeface="Times New Roman" panose="02020603050405020304" pitchFamily="18" charset="0"/>
                <a:sym typeface="Times New Roman"/>
              </a:rPr>
              <a:t>interface GigabitEthernet0/3</a:t>
            </a:r>
            <a:endParaRPr sz="1800" dirty="0">
              <a:latin typeface="Times New Roman" panose="02020603050405020304" pitchFamily="18" charset="0"/>
              <a:ea typeface="Times New Roman"/>
              <a:cs typeface="Times New Roman" panose="02020603050405020304" pitchFamily="18" charset="0"/>
              <a:sym typeface="Times New Roman"/>
            </a:endParaRPr>
          </a:p>
          <a:p>
            <a:pPr marL="0" marR="0" lvl="0" indent="0" algn="just" rtl="0">
              <a:lnSpc>
                <a:spcPct val="107000"/>
              </a:lnSpc>
              <a:spcBef>
                <a:spcPts val="800"/>
              </a:spcBef>
              <a:spcAft>
                <a:spcPts val="0"/>
              </a:spcAft>
              <a:buNone/>
            </a:pPr>
            <a:r>
              <a:rPr lang="en-IN" sz="1800" dirty="0">
                <a:latin typeface="Times New Roman" panose="02020603050405020304" pitchFamily="18" charset="0"/>
                <a:ea typeface="Times New Roman"/>
                <a:cs typeface="Times New Roman" panose="02020603050405020304" pitchFamily="18" charset="0"/>
                <a:sym typeface="Times New Roman"/>
              </a:rPr>
              <a:t>switchport mode access</a:t>
            </a:r>
            <a:endParaRPr sz="1800" dirty="0">
              <a:latin typeface="Times New Roman" panose="02020603050405020304" pitchFamily="18" charset="0"/>
              <a:ea typeface="Times New Roman"/>
              <a:cs typeface="Times New Roman" panose="02020603050405020304" pitchFamily="18" charset="0"/>
              <a:sym typeface="Times New Roman"/>
            </a:endParaRPr>
          </a:p>
          <a:p>
            <a:pPr marL="0" marR="0" lvl="0" indent="0" algn="just" rtl="0">
              <a:lnSpc>
                <a:spcPct val="107000"/>
              </a:lnSpc>
              <a:spcBef>
                <a:spcPts val="800"/>
              </a:spcBef>
              <a:spcAft>
                <a:spcPts val="0"/>
              </a:spcAft>
              <a:buNone/>
            </a:pPr>
            <a:r>
              <a:rPr lang="en-IN" sz="1800" dirty="0" err="1">
                <a:latin typeface="Times New Roman" panose="02020603050405020304" pitchFamily="18" charset="0"/>
                <a:ea typeface="Times New Roman"/>
                <a:cs typeface="Times New Roman" panose="02020603050405020304" pitchFamily="18" charset="0"/>
                <a:sym typeface="Times New Roman"/>
              </a:rPr>
              <a:t>vlan</a:t>
            </a:r>
            <a:r>
              <a:rPr lang="en-IN" sz="1800" dirty="0">
                <a:latin typeface="Times New Roman" panose="02020603050405020304" pitchFamily="18" charset="0"/>
                <a:ea typeface="Times New Roman"/>
                <a:cs typeface="Times New Roman" panose="02020603050405020304" pitchFamily="18" charset="0"/>
                <a:sym typeface="Times New Roman"/>
              </a:rPr>
              <a:t> 30</a:t>
            </a:r>
            <a:endParaRPr sz="1800" dirty="0">
              <a:latin typeface="Times New Roman" panose="02020603050405020304" pitchFamily="18" charset="0"/>
              <a:ea typeface="Times New Roman"/>
              <a:cs typeface="Times New Roman" panose="02020603050405020304" pitchFamily="18" charset="0"/>
              <a:sym typeface="Times New Roman"/>
            </a:endParaRPr>
          </a:p>
          <a:p>
            <a:pPr marL="0" marR="0" lvl="0" indent="0" algn="just" rtl="0">
              <a:lnSpc>
                <a:spcPct val="107000"/>
              </a:lnSpc>
              <a:spcBef>
                <a:spcPts val="2600"/>
              </a:spcBef>
              <a:spcAft>
                <a:spcPts val="0"/>
              </a:spcAft>
              <a:buNone/>
            </a:pPr>
            <a:r>
              <a:rPr lang="en-IN" sz="1800" dirty="0">
                <a:latin typeface="Times New Roman" panose="02020603050405020304" pitchFamily="18" charset="0"/>
                <a:ea typeface="Times New Roman"/>
                <a:cs typeface="Times New Roman" panose="02020603050405020304" pitchFamily="18" charset="0"/>
                <a:sym typeface="Times New Roman"/>
              </a:rPr>
              <a:t>Switch 2</a:t>
            </a:r>
            <a:endParaRPr sz="1800" dirty="0">
              <a:latin typeface="Times New Roman" panose="02020603050405020304" pitchFamily="18" charset="0"/>
              <a:ea typeface="Times New Roman"/>
              <a:cs typeface="Times New Roman" panose="02020603050405020304" pitchFamily="18" charset="0"/>
              <a:sym typeface="Times New Roman"/>
            </a:endParaRPr>
          </a:p>
          <a:p>
            <a:pPr marL="0" marR="0" lvl="0" indent="0" algn="just" rtl="0">
              <a:lnSpc>
                <a:spcPct val="107000"/>
              </a:lnSpc>
              <a:spcBef>
                <a:spcPts val="1800"/>
              </a:spcBef>
              <a:spcAft>
                <a:spcPts val="0"/>
              </a:spcAft>
              <a:buNone/>
            </a:pPr>
            <a:r>
              <a:rPr lang="en-IN" sz="1800" dirty="0">
                <a:latin typeface="Times New Roman" panose="02020603050405020304" pitchFamily="18" charset="0"/>
                <a:ea typeface="Times New Roman"/>
                <a:cs typeface="Times New Roman" panose="02020603050405020304" pitchFamily="18" charset="0"/>
                <a:sym typeface="Times New Roman"/>
              </a:rPr>
              <a:t>interface GigabitEthernet0/1</a:t>
            </a:r>
            <a:endParaRPr sz="1800" dirty="0">
              <a:latin typeface="Times New Roman" panose="02020603050405020304" pitchFamily="18" charset="0"/>
              <a:ea typeface="Times New Roman"/>
              <a:cs typeface="Times New Roman" panose="02020603050405020304" pitchFamily="18" charset="0"/>
              <a:sym typeface="Times New Roman"/>
            </a:endParaRPr>
          </a:p>
          <a:p>
            <a:pPr marL="0" marR="0" lvl="0" indent="0" algn="just" rtl="0">
              <a:lnSpc>
                <a:spcPct val="107000"/>
              </a:lnSpc>
              <a:spcBef>
                <a:spcPts val="800"/>
              </a:spcBef>
              <a:spcAft>
                <a:spcPts val="0"/>
              </a:spcAft>
              <a:buNone/>
            </a:pPr>
            <a:r>
              <a:rPr lang="en-IN" sz="1800" dirty="0">
                <a:latin typeface="Times New Roman" panose="02020603050405020304" pitchFamily="18" charset="0"/>
                <a:ea typeface="Times New Roman"/>
                <a:cs typeface="Times New Roman" panose="02020603050405020304" pitchFamily="18" charset="0"/>
                <a:sym typeface="Times New Roman"/>
              </a:rPr>
              <a:t>switchport mode access</a:t>
            </a:r>
            <a:endParaRPr sz="1800" dirty="0">
              <a:latin typeface="Times New Roman" panose="02020603050405020304" pitchFamily="18" charset="0"/>
              <a:ea typeface="Times New Roman"/>
              <a:cs typeface="Times New Roman" panose="02020603050405020304" pitchFamily="18" charset="0"/>
              <a:sym typeface="Times New Roman"/>
            </a:endParaRPr>
          </a:p>
          <a:p>
            <a:pPr marL="0" marR="0" lvl="0" indent="0" algn="just" rtl="0">
              <a:lnSpc>
                <a:spcPct val="107000"/>
              </a:lnSpc>
              <a:spcBef>
                <a:spcPts val="800"/>
              </a:spcBef>
              <a:spcAft>
                <a:spcPts val="0"/>
              </a:spcAft>
              <a:buNone/>
            </a:pPr>
            <a:r>
              <a:rPr lang="en-IN" sz="1800" dirty="0" err="1">
                <a:latin typeface="Times New Roman" panose="02020603050405020304" pitchFamily="18" charset="0"/>
                <a:ea typeface="Times New Roman"/>
                <a:cs typeface="Times New Roman" panose="02020603050405020304" pitchFamily="18" charset="0"/>
                <a:sym typeface="Times New Roman"/>
              </a:rPr>
              <a:t>vlan</a:t>
            </a:r>
            <a:r>
              <a:rPr lang="en-IN" sz="1800" dirty="0">
                <a:latin typeface="Times New Roman" panose="02020603050405020304" pitchFamily="18" charset="0"/>
                <a:ea typeface="Times New Roman"/>
                <a:cs typeface="Times New Roman" panose="02020603050405020304" pitchFamily="18" charset="0"/>
                <a:sym typeface="Times New Roman"/>
              </a:rPr>
              <a:t> 10</a:t>
            </a:r>
            <a:endParaRPr sz="1800" dirty="0">
              <a:latin typeface="Times New Roman" panose="02020603050405020304" pitchFamily="18" charset="0"/>
              <a:ea typeface="Times New Roman"/>
              <a:cs typeface="Times New Roman" panose="02020603050405020304" pitchFamily="18" charset="0"/>
              <a:sym typeface="Times New Roman"/>
            </a:endParaRPr>
          </a:p>
          <a:p>
            <a:pPr marL="0" marR="0" lvl="0" indent="0" algn="just" rtl="0">
              <a:lnSpc>
                <a:spcPct val="107000"/>
              </a:lnSpc>
              <a:spcBef>
                <a:spcPts val="800"/>
              </a:spcBef>
              <a:spcAft>
                <a:spcPts val="0"/>
              </a:spcAft>
              <a:buNone/>
            </a:pPr>
            <a:endParaRPr sz="1800" dirty="0">
              <a:latin typeface="Times New Roman" panose="02020603050405020304" pitchFamily="18" charset="0"/>
              <a:ea typeface="Times New Roman"/>
              <a:cs typeface="Times New Roman" panose="02020603050405020304" pitchFamily="18" charset="0"/>
              <a:sym typeface="Times New Roman"/>
            </a:endParaRPr>
          </a:p>
          <a:p>
            <a:pPr marL="0" marR="0" lvl="0" indent="0" algn="just" rtl="0">
              <a:lnSpc>
                <a:spcPct val="107000"/>
              </a:lnSpc>
              <a:spcBef>
                <a:spcPts val="800"/>
              </a:spcBef>
              <a:spcAft>
                <a:spcPts val="0"/>
              </a:spcAft>
              <a:buNone/>
            </a:pPr>
            <a:r>
              <a:rPr lang="en-IN" sz="1800" dirty="0">
                <a:latin typeface="Times New Roman" panose="02020603050405020304" pitchFamily="18" charset="0"/>
                <a:ea typeface="Times New Roman"/>
                <a:cs typeface="Times New Roman" panose="02020603050405020304" pitchFamily="18" charset="0"/>
                <a:sym typeface="Times New Roman"/>
              </a:rPr>
              <a:t>interface GigabitEthernet0/2</a:t>
            </a:r>
            <a:endParaRPr sz="1800" dirty="0">
              <a:latin typeface="Times New Roman" panose="02020603050405020304" pitchFamily="18" charset="0"/>
              <a:ea typeface="Times New Roman"/>
              <a:cs typeface="Times New Roman" panose="02020603050405020304" pitchFamily="18" charset="0"/>
              <a:sym typeface="Times New Roman"/>
            </a:endParaRPr>
          </a:p>
          <a:p>
            <a:pPr marL="0" marR="0" lvl="0" indent="0" algn="just" rtl="0">
              <a:lnSpc>
                <a:spcPct val="107000"/>
              </a:lnSpc>
              <a:spcBef>
                <a:spcPts val="800"/>
              </a:spcBef>
              <a:spcAft>
                <a:spcPts val="0"/>
              </a:spcAft>
              <a:buNone/>
            </a:pPr>
            <a:r>
              <a:rPr lang="en-IN" sz="1800" dirty="0">
                <a:latin typeface="Times New Roman" panose="02020603050405020304" pitchFamily="18" charset="0"/>
                <a:ea typeface="Times New Roman"/>
                <a:cs typeface="Times New Roman" panose="02020603050405020304" pitchFamily="18" charset="0"/>
                <a:sym typeface="Times New Roman"/>
              </a:rPr>
              <a:t>switchport mode access</a:t>
            </a:r>
            <a:endParaRPr sz="1800" dirty="0">
              <a:latin typeface="Times New Roman" panose="02020603050405020304" pitchFamily="18" charset="0"/>
              <a:ea typeface="Times New Roman"/>
              <a:cs typeface="Times New Roman" panose="02020603050405020304" pitchFamily="18" charset="0"/>
              <a:sym typeface="Times New Roman"/>
            </a:endParaRPr>
          </a:p>
          <a:p>
            <a:pPr marL="0" marR="0" lvl="0" indent="0" algn="just" rtl="0">
              <a:lnSpc>
                <a:spcPct val="107000"/>
              </a:lnSpc>
              <a:spcBef>
                <a:spcPts val="800"/>
              </a:spcBef>
              <a:spcAft>
                <a:spcPts val="0"/>
              </a:spcAft>
              <a:buNone/>
            </a:pPr>
            <a:r>
              <a:rPr lang="en-IN" sz="1800" dirty="0" err="1">
                <a:latin typeface="Times New Roman" panose="02020603050405020304" pitchFamily="18" charset="0"/>
                <a:ea typeface="Times New Roman"/>
                <a:cs typeface="Times New Roman" panose="02020603050405020304" pitchFamily="18" charset="0"/>
                <a:sym typeface="Times New Roman"/>
              </a:rPr>
              <a:t>vlan</a:t>
            </a:r>
            <a:r>
              <a:rPr lang="en-IN" sz="1800" dirty="0">
                <a:latin typeface="Times New Roman" panose="02020603050405020304" pitchFamily="18" charset="0"/>
                <a:ea typeface="Times New Roman"/>
                <a:cs typeface="Times New Roman" panose="02020603050405020304" pitchFamily="18" charset="0"/>
                <a:sym typeface="Times New Roman"/>
              </a:rPr>
              <a:t> 20</a:t>
            </a:r>
            <a:endParaRPr sz="1800" dirty="0">
              <a:latin typeface="Times New Roman" panose="02020603050405020304" pitchFamily="18" charset="0"/>
              <a:ea typeface="Times New Roman"/>
              <a:cs typeface="Times New Roman" panose="02020603050405020304" pitchFamily="18" charset="0"/>
              <a:sym typeface="Times New Roman"/>
            </a:endParaRPr>
          </a:p>
          <a:p>
            <a:pPr marL="0" marR="0" lvl="0" indent="0" algn="just" rtl="0">
              <a:lnSpc>
                <a:spcPct val="107000"/>
              </a:lnSpc>
              <a:spcBef>
                <a:spcPts val="800"/>
              </a:spcBef>
              <a:spcAft>
                <a:spcPts val="0"/>
              </a:spcAft>
              <a:buNone/>
            </a:pPr>
            <a:endParaRPr sz="1800" dirty="0">
              <a:solidFill>
                <a:schemeClr val="dk1"/>
              </a:solidFill>
              <a:latin typeface="Times New Roman"/>
              <a:ea typeface="Times New Roman"/>
              <a:cs typeface="Times New Roman"/>
              <a:sym typeface="Times New Roman"/>
            </a:endParaRPr>
          </a:p>
        </p:txBody>
      </p:sp>
      <p:pic>
        <p:nvPicPr>
          <p:cNvPr id="335" name="Google Shape;335;p50"/>
          <p:cNvPicPr preferRelativeResize="0"/>
          <p:nvPr/>
        </p:nvPicPr>
        <p:blipFill rotWithShape="1">
          <a:blip r:embed="rId3">
            <a:alphaModFix/>
          </a:blip>
          <a:srcRect/>
          <a:stretch/>
        </p:blipFill>
        <p:spPr>
          <a:xfrm>
            <a:off x="0" y="0"/>
            <a:ext cx="1109720" cy="447869"/>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51"/>
          <p:cNvSpPr txBox="1"/>
          <p:nvPr/>
        </p:nvSpPr>
        <p:spPr>
          <a:xfrm>
            <a:off x="0" y="0"/>
            <a:ext cx="9151374" cy="6313203"/>
          </a:xfrm>
          <a:prstGeom prst="rect">
            <a:avLst/>
          </a:prstGeom>
          <a:noFill/>
          <a:ln>
            <a:noFill/>
          </a:ln>
        </p:spPr>
        <p:txBody>
          <a:bodyPr spcFirstLastPara="1" wrap="square" lIns="91425" tIns="45700" rIns="91425" bIns="45700" anchor="t" anchorCtr="0">
            <a:spAutoFit/>
          </a:bodyPr>
          <a:lstStyle/>
          <a:p>
            <a:pPr marL="0" marR="0" lvl="0" indent="0" algn="just" rtl="0">
              <a:lnSpc>
                <a:spcPct val="107000"/>
              </a:lnSpc>
              <a:spcBef>
                <a:spcPts val="0"/>
              </a:spcBef>
              <a:spcAft>
                <a:spcPts val="0"/>
              </a:spcAft>
              <a:buNone/>
            </a:pPr>
            <a:endParaRPr sz="1800" dirty="0">
              <a:solidFill>
                <a:srgbClr val="000000"/>
              </a:solidFill>
              <a:latin typeface="Times New Roman"/>
              <a:ea typeface="Times New Roman"/>
              <a:cs typeface="Times New Roman"/>
              <a:sym typeface="Times New Roman"/>
            </a:endParaRPr>
          </a:p>
          <a:p>
            <a:pPr marL="0" marR="0" lvl="0" indent="0" algn="just" rtl="0">
              <a:lnSpc>
                <a:spcPct val="107000"/>
              </a:lnSpc>
              <a:spcBef>
                <a:spcPts val="800"/>
              </a:spcBef>
              <a:spcAft>
                <a:spcPts val="0"/>
              </a:spcAft>
              <a:buNone/>
            </a:pPr>
            <a:r>
              <a:rPr lang="en-IN" sz="1800" dirty="0">
                <a:latin typeface="Times New Roman" panose="02020603050405020304" pitchFamily="18" charset="0"/>
                <a:ea typeface="Times New Roman"/>
                <a:cs typeface="Times New Roman" panose="02020603050405020304" pitchFamily="18" charset="0"/>
                <a:sym typeface="Times New Roman"/>
              </a:rPr>
              <a:t>interface GigabitEthernet0/3</a:t>
            </a:r>
            <a:endParaRPr sz="1800" dirty="0">
              <a:latin typeface="Times New Roman" panose="02020603050405020304" pitchFamily="18" charset="0"/>
              <a:ea typeface="Times New Roman"/>
              <a:cs typeface="Times New Roman" panose="02020603050405020304" pitchFamily="18" charset="0"/>
              <a:sym typeface="Times New Roman"/>
            </a:endParaRPr>
          </a:p>
          <a:p>
            <a:pPr marL="0" marR="0" lvl="0" indent="0" algn="just" rtl="0">
              <a:lnSpc>
                <a:spcPct val="107000"/>
              </a:lnSpc>
              <a:spcBef>
                <a:spcPts val="800"/>
              </a:spcBef>
              <a:spcAft>
                <a:spcPts val="0"/>
              </a:spcAft>
              <a:buNone/>
            </a:pPr>
            <a:r>
              <a:rPr lang="en-IN" sz="1800" dirty="0">
                <a:latin typeface="Times New Roman" panose="02020603050405020304" pitchFamily="18" charset="0"/>
                <a:ea typeface="Times New Roman"/>
                <a:cs typeface="Times New Roman" panose="02020603050405020304" pitchFamily="18" charset="0"/>
                <a:sym typeface="Times New Roman"/>
              </a:rPr>
              <a:t>switchport mode access</a:t>
            </a:r>
            <a:endParaRPr sz="1800" dirty="0">
              <a:latin typeface="Times New Roman" panose="02020603050405020304" pitchFamily="18" charset="0"/>
              <a:ea typeface="Times New Roman"/>
              <a:cs typeface="Times New Roman" panose="02020603050405020304" pitchFamily="18" charset="0"/>
              <a:sym typeface="Times New Roman"/>
            </a:endParaRPr>
          </a:p>
          <a:p>
            <a:pPr marL="0" marR="0" lvl="0" indent="0" algn="just" rtl="0">
              <a:lnSpc>
                <a:spcPct val="107000"/>
              </a:lnSpc>
              <a:spcBef>
                <a:spcPts val="800"/>
              </a:spcBef>
              <a:spcAft>
                <a:spcPts val="0"/>
              </a:spcAft>
              <a:buNone/>
            </a:pPr>
            <a:r>
              <a:rPr lang="en-IN" sz="1800" dirty="0" err="1">
                <a:latin typeface="Times New Roman" panose="02020603050405020304" pitchFamily="18" charset="0"/>
                <a:ea typeface="Times New Roman"/>
                <a:cs typeface="Times New Roman" panose="02020603050405020304" pitchFamily="18" charset="0"/>
                <a:sym typeface="Times New Roman"/>
              </a:rPr>
              <a:t>vlan</a:t>
            </a:r>
            <a:r>
              <a:rPr lang="en-IN" sz="1800" dirty="0">
                <a:latin typeface="Times New Roman" panose="02020603050405020304" pitchFamily="18" charset="0"/>
                <a:ea typeface="Times New Roman"/>
                <a:cs typeface="Times New Roman" panose="02020603050405020304" pitchFamily="18" charset="0"/>
                <a:sym typeface="Times New Roman"/>
              </a:rPr>
              <a:t> 30</a:t>
            </a:r>
            <a:endParaRPr dirty="0">
              <a:latin typeface="Times New Roman" panose="02020603050405020304" pitchFamily="18" charset="0"/>
              <a:cs typeface="Times New Roman" panose="02020603050405020304" pitchFamily="18" charset="0"/>
            </a:endParaRPr>
          </a:p>
          <a:p>
            <a:pPr marL="0" marR="0" lvl="0" indent="0" algn="just" rtl="0">
              <a:lnSpc>
                <a:spcPct val="107000"/>
              </a:lnSpc>
              <a:spcBef>
                <a:spcPts val="2600"/>
              </a:spcBef>
              <a:spcAft>
                <a:spcPts val="0"/>
              </a:spcAft>
              <a:buNone/>
            </a:pPr>
            <a:r>
              <a:rPr lang="en-IN" sz="1800" dirty="0">
                <a:latin typeface="Times New Roman" panose="02020603050405020304" pitchFamily="18" charset="0"/>
                <a:ea typeface="Times New Roman"/>
                <a:cs typeface="Times New Roman" panose="02020603050405020304" pitchFamily="18" charset="0"/>
                <a:sym typeface="Times New Roman"/>
              </a:rPr>
              <a:t>Switch 3</a:t>
            </a:r>
            <a:endParaRPr sz="1800" dirty="0">
              <a:latin typeface="Times New Roman" panose="02020603050405020304" pitchFamily="18" charset="0"/>
              <a:ea typeface="Times New Roman"/>
              <a:cs typeface="Times New Roman" panose="02020603050405020304" pitchFamily="18" charset="0"/>
              <a:sym typeface="Times New Roman"/>
            </a:endParaRPr>
          </a:p>
          <a:p>
            <a:pPr marL="0" marR="0" lvl="0" indent="0" algn="just" rtl="0">
              <a:lnSpc>
                <a:spcPct val="107000"/>
              </a:lnSpc>
              <a:spcBef>
                <a:spcPts val="1800"/>
              </a:spcBef>
              <a:spcAft>
                <a:spcPts val="0"/>
              </a:spcAft>
              <a:buNone/>
            </a:pPr>
            <a:r>
              <a:rPr lang="en-IN" sz="1800" dirty="0">
                <a:latin typeface="Times New Roman" panose="02020603050405020304" pitchFamily="18" charset="0"/>
                <a:ea typeface="Times New Roman"/>
                <a:cs typeface="Times New Roman" panose="02020603050405020304" pitchFamily="18" charset="0"/>
                <a:sym typeface="Times New Roman"/>
              </a:rPr>
              <a:t>interface GigabitEthernet0/1</a:t>
            </a:r>
            <a:endParaRPr sz="1800" dirty="0">
              <a:latin typeface="Times New Roman" panose="02020603050405020304" pitchFamily="18" charset="0"/>
              <a:ea typeface="Times New Roman"/>
              <a:cs typeface="Times New Roman" panose="02020603050405020304" pitchFamily="18" charset="0"/>
              <a:sym typeface="Times New Roman"/>
            </a:endParaRPr>
          </a:p>
          <a:p>
            <a:pPr marL="0" marR="0" lvl="0" indent="0" algn="just" rtl="0">
              <a:lnSpc>
                <a:spcPct val="107000"/>
              </a:lnSpc>
              <a:spcBef>
                <a:spcPts val="800"/>
              </a:spcBef>
              <a:spcAft>
                <a:spcPts val="0"/>
              </a:spcAft>
              <a:buNone/>
            </a:pPr>
            <a:r>
              <a:rPr lang="en-IN" sz="1800" dirty="0">
                <a:latin typeface="Times New Roman" panose="02020603050405020304" pitchFamily="18" charset="0"/>
                <a:ea typeface="Times New Roman"/>
                <a:cs typeface="Times New Roman" panose="02020603050405020304" pitchFamily="18" charset="0"/>
                <a:sym typeface="Times New Roman"/>
              </a:rPr>
              <a:t>switchport mode trunk</a:t>
            </a:r>
            <a:endParaRPr sz="1800" dirty="0">
              <a:latin typeface="Times New Roman" panose="02020603050405020304" pitchFamily="18" charset="0"/>
              <a:ea typeface="Times New Roman"/>
              <a:cs typeface="Times New Roman" panose="02020603050405020304" pitchFamily="18" charset="0"/>
              <a:sym typeface="Times New Roman"/>
            </a:endParaRPr>
          </a:p>
          <a:p>
            <a:pPr marL="0" marR="0" lvl="0" indent="0" algn="just" rtl="0">
              <a:lnSpc>
                <a:spcPct val="107000"/>
              </a:lnSpc>
              <a:spcBef>
                <a:spcPts val="800"/>
              </a:spcBef>
              <a:spcAft>
                <a:spcPts val="0"/>
              </a:spcAft>
              <a:buNone/>
            </a:pPr>
            <a:r>
              <a:rPr lang="en-IN" sz="1800" dirty="0">
                <a:latin typeface="Times New Roman" panose="02020603050405020304" pitchFamily="18" charset="0"/>
                <a:ea typeface="Times New Roman"/>
                <a:cs typeface="Times New Roman" panose="02020603050405020304" pitchFamily="18" charset="0"/>
                <a:sym typeface="Times New Roman"/>
              </a:rPr>
              <a:t>encapsulation dot1q</a:t>
            </a:r>
            <a:endParaRPr sz="1800" dirty="0">
              <a:latin typeface="Times New Roman" panose="02020603050405020304" pitchFamily="18" charset="0"/>
              <a:ea typeface="Times New Roman"/>
              <a:cs typeface="Times New Roman" panose="02020603050405020304" pitchFamily="18" charset="0"/>
              <a:sym typeface="Times New Roman"/>
            </a:endParaRPr>
          </a:p>
          <a:p>
            <a:pPr marL="0" marR="0" lvl="0" indent="0" algn="just" rtl="0">
              <a:lnSpc>
                <a:spcPct val="107000"/>
              </a:lnSpc>
              <a:spcBef>
                <a:spcPts val="800"/>
              </a:spcBef>
              <a:spcAft>
                <a:spcPts val="0"/>
              </a:spcAft>
              <a:buNone/>
            </a:pPr>
            <a:r>
              <a:rPr lang="en-IN" sz="1800" dirty="0">
                <a:latin typeface="Times New Roman" panose="02020603050405020304" pitchFamily="18" charset="0"/>
                <a:ea typeface="Times New Roman"/>
                <a:cs typeface="Times New Roman" panose="02020603050405020304" pitchFamily="18" charset="0"/>
                <a:sym typeface="Times New Roman"/>
              </a:rPr>
              <a:t>trunk allowed </a:t>
            </a:r>
            <a:r>
              <a:rPr lang="en-IN" sz="1800" dirty="0" err="1">
                <a:latin typeface="Times New Roman" panose="02020603050405020304" pitchFamily="18" charset="0"/>
                <a:ea typeface="Times New Roman"/>
                <a:cs typeface="Times New Roman" panose="02020603050405020304" pitchFamily="18" charset="0"/>
                <a:sym typeface="Times New Roman"/>
              </a:rPr>
              <a:t>vlan</a:t>
            </a:r>
            <a:r>
              <a:rPr lang="en-IN" sz="1800" dirty="0">
                <a:latin typeface="Times New Roman" panose="02020603050405020304" pitchFamily="18" charset="0"/>
                <a:ea typeface="Times New Roman"/>
                <a:cs typeface="Times New Roman" panose="02020603050405020304" pitchFamily="18" charset="0"/>
                <a:sym typeface="Times New Roman"/>
              </a:rPr>
              <a:t> 10,20,30</a:t>
            </a:r>
            <a:endParaRPr sz="1800" dirty="0">
              <a:latin typeface="Times New Roman" panose="02020603050405020304" pitchFamily="18" charset="0"/>
              <a:ea typeface="Times New Roman"/>
              <a:cs typeface="Times New Roman" panose="02020603050405020304" pitchFamily="18" charset="0"/>
              <a:sym typeface="Times New Roman"/>
            </a:endParaRPr>
          </a:p>
          <a:p>
            <a:pPr marL="0" marR="0" lvl="0" indent="0" algn="just" rtl="0">
              <a:lnSpc>
                <a:spcPct val="107000"/>
              </a:lnSpc>
              <a:spcBef>
                <a:spcPts val="800"/>
              </a:spcBef>
              <a:spcAft>
                <a:spcPts val="0"/>
              </a:spcAft>
              <a:buNone/>
            </a:pPr>
            <a:endParaRPr sz="1800" dirty="0">
              <a:latin typeface="Times New Roman" panose="02020603050405020304" pitchFamily="18" charset="0"/>
              <a:ea typeface="Times New Roman"/>
              <a:cs typeface="Times New Roman" panose="02020603050405020304" pitchFamily="18" charset="0"/>
              <a:sym typeface="Times New Roman"/>
            </a:endParaRPr>
          </a:p>
          <a:p>
            <a:pPr marL="0" marR="0" lvl="0" indent="0" algn="just" rtl="0">
              <a:lnSpc>
                <a:spcPct val="107000"/>
              </a:lnSpc>
              <a:spcBef>
                <a:spcPts val="800"/>
              </a:spcBef>
              <a:spcAft>
                <a:spcPts val="0"/>
              </a:spcAft>
              <a:buNone/>
            </a:pPr>
            <a:r>
              <a:rPr lang="en-IN" sz="1800" dirty="0">
                <a:latin typeface="Times New Roman" panose="02020603050405020304" pitchFamily="18" charset="0"/>
                <a:ea typeface="Times New Roman"/>
                <a:cs typeface="Times New Roman" panose="02020603050405020304" pitchFamily="18" charset="0"/>
                <a:sym typeface="Times New Roman"/>
              </a:rPr>
              <a:t>interface GigabitEthernet0/2</a:t>
            </a:r>
            <a:endParaRPr sz="1800" dirty="0">
              <a:latin typeface="Times New Roman" panose="02020603050405020304" pitchFamily="18" charset="0"/>
              <a:ea typeface="Times New Roman"/>
              <a:cs typeface="Times New Roman" panose="02020603050405020304" pitchFamily="18" charset="0"/>
              <a:sym typeface="Times New Roman"/>
            </a:endParaRPr>
          </a:p>
          <a:p>
            <a:pPr marL="0" marR="0" lvl="0" indent="0" algn="just" rtl="0">
              <a:lnSpc>
                <a:spcPct val="107000"/>
              </a:lnSpc>
              <a:spcBef>
                <a:spcPts val="800"/>
              </a:spcBef>
              <a:spcAft>
                <a:spcPts val="0"/>
              </a:spcAft>
              <a:buNone/>
            </a:pPr>
            <a:r>
              <a:rPr lang="en-IN" sz="1800" dirty="0">
                <a:latin typeface="Times New Roman" panose="02020603050405020304" pitchFamily="18" charset="0"/>
                <a:ea typeface="Times New Roman"/>
                <a:cs typeface="Times New Roman" panose="02020603050405020304" pitchFamily="18" charset="0"/>
                <a:sym typeface="Times New Roman"/>
              </a:rPr>
              <a:t>switchport mode access</a:t>
            </a:r>
            <a:endParaRPr sz="1800" dirty="0">
              <a:latin typeface="Times New Roman" panose="02020603050405020304" pitchFamily="18" charset="0"/>
              <a:ea typeface="Times New Roman"/>
              <a:cs typeface="Times New Roman" panose="02020603050405020304" pitchFamily="18" charset="0"/>
              <a:sym typeface="Times New Roman"/>
            </a:endParaRPr>
          </a:p>
          <a:p>
            <a:pPr marL="0" marR="0" lvl="0" indent="0" algn="just" rtl="0">
              <a:lnSpc>
                <a:spcPct val="107000"/>
              </a:lnSpc>
              <a:spcBef>
                <a:spcPts val="800"/>
              </a:spcBef>
              <a:spcAft>
                <a:spcPts val="0"/>
              </a:spcAft>
              <a:buNone/>
            </a:pPr>
            <a:r>
              <a:rPr lang="en-IN" sz="1800" dirty="0" err="1">
                <a:latin typeface="Times New Roman" panose="02020603050405020304" pitchFamily="18" charset="0"/>
                <a:ea typeface="Times New Roman"/>
                <a:cs typeface="Times New Roman" panose="02020603050405020304" pitchFamily="18" charset="0"/>
                <a:sym typeface="Times New Roman"/>
              </a:rPr>
              <a:t>vlan</a:t>
            </a:r>
            <a:r>
              <a:rPr lang="en-IN" sz="1800" dirty="0">
                <a:latin typeface="Times New Roman" panose="02020603050405020304" pitchFamily="18" charset="0"/>
                <a:ea typeface="Times New Roman"/>
                <a:cs typeface="Times New Roman" panose="02020603050405020304" pitchFamily="18" charset="0"/>
                <a:sym typeface="Times New Roman"/>
              </a:rPr>
              <a:t> 10</a:t>
            </a:r>
            <a:endParaRPr sz="1800" dirty="0">
              <a:latin typeface="Times New Roman" panose="02020603050405020304" pitchFamily="18" charset="0"/>
              <a:ea typeface="Times New Roman"/>
              <a:cs typeface="Times New Roman" panose="02020603050405020304" pitchFamily="18" charset="0"/>
              <a:sym typeface="Times New Roman"/>
            </a:endParaRPr>
          </a:p>
          <a:p>
            <a:pPr marL="0" marR="0" lvl="0" indent="0" algn="just" rtl="0">
              <a:lnSpc>
                <a:spcPct val="107000"/>
              </a:lnSpc>
              <a:spcBef>
                <a:spcPts val="800"/>
              </a:spcBef>
              <a:spcAft>
                <a:spcPts val="0"/>
              </a:spcAft>
              <a:buNone/>
            </a:pPr>
            <a:endParaRPr sz="1800" dirty="0">
              <a:solidFill>
                <a:schemeClr val="dk1"/>
              </a:solidFill>
              <a:latin typeface="Times New Roman"/>
              <a:ea typeface="Times New Roman"/>
              <a:cs typeface="Times New Roman"/>
              <a:sym typeface="Times New Roman"/>
            </a:endParaRPr>
          </a:p>
          <a:p>
            <a:pPr marL="0" marR="0" lvl="0" indent="0" algn="just" rtl="0">
              <a:lnSpc>
                <a:spcPct val="107000"/>
              </a:lnSpc>
              <a:spcBef>
                <a:spcPts val="800"/>
              </a:spcBef>
              <a:spcAft>
                <a:spcPts val="0"/>
              </a:spcAft>
              <a:buNone/>
            </a:pPr>
            <a:endParaRPr sz="1800" dirty="0">
              <a:solidFill>
                <a:schemeClr val="dk1"/>
              </a:solidFill>
              <a:latin typeface="Times New Roman"/>
              <a:ea typeface="Times New Roman"/>
              <a:cs typeface="Times New Roman"/>
              <a:sym typeface="Times New Roman"/>
            </a:endParaRPr>
          </a:p>
        </p:txBody>
      </p:sp>
      <p:pic>
        <p:nvPicPr>
          <p:cNvPr id="341" name="Google Shape;341;p51"/>
          <p:cNvPicPr preferRelativeResize="0"/>
          <p:nvPr/>
        </p:nvPicPr>
        <p:blipFill rotWithShape="1">
          <a:blip r:embed="rId3">
            <a:alphaModFix/>
          </a:blip>
          <a:srcRect/>
          <a:stretch/>
        </p:blipFill>
        <p:spPr>
          <a:xfrm>
            <a:off x="0" y="-39329"/>
            <a:ext cx="1109720" cy="447869"/>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52"/>
          <p:cNvSpPr txBox="1"/>
          <p:nvPr/>
        </p:nvSpPr>
        <p:spPr>
          <a:xfrm>
            <a:off x="0" y="-9833"/>
            <a:ext cx="9151374" cy="6817764"/>
          </a:xfrm>
          <a:prstGeom prst="rect">
            <a:avLst/>
          </a:prstGeom>
          <a:noFill/>
          <a:ln>
            <a:noFill/>
          </a:ln>
        </p:spPr>
        <p:txBody>
          <a:bodyPr spcFirstLastPara="1" wrap="square" lIns="91425" tIns="45700" rIns="91425" bIns="45700" anchor="t" anchorCtr="0">
            <a:spAutoFit/>
          </a:bodyPr>
          <a:lstStyle/>
          <a:p>
            <a:pPr marL="0" marR="0" lvl="0" indent="0" algn="just" rtl="0">
              <a:lnSpc>
                <a:spcPct val="107000"/>
              </a:lnSpc>
              <a:spcBef>
                <a:spcPts val="0"/>
              </a:spcBef>
              <a:spcAft>
                <a:spcPts val="0"/>
              </a:spcAft>
              <a:buNone/>
            </a:pPr>
            <a:endParaRPr sz="1800" dirty="0">
              <a:solidFill>
                <a:srgbClr val="000000"/>
              </a:solidFill>
              <a:latin typeface="Times New Roman"/>
              <a:ea typeface="Times New Roman"/>
              <a:cs typeface="Times New Roman"/>
              <a:sym typeface="Times New Roman"/>
            </a:endParaRPr>
          </a:p>
          <a:p>
            <a:pPr marL="0" marR="0" lvl="0" indent="0" algn="just" rtl="0">
              <a:lnSpc>
                <a:spcPct val="107000"/>
              </a:lnSpc>
              <a:spcBef>
                <a:spcPts val="800"/>
              </a:spcBef>
              <a:spcAft>
                <a:spcPts val="0"/>
              </a:spcAft>
              <a:buNone/>
            </a:pPr>
            <a:r>
              <a:rPr lang="en-IN" sz="1800" dirty="0">
                <a:latin typeface="Times New Roman" panose="02020603050405020304" pitchFamily="18" charset="0"/>
                <a:ea typeface="Times New Roman"/>
                <a:cs typeface="Times New Roman" panose="02020603050405020304" pitchFamily="18" charset="0"/>
                <a:sym typeface="Times New Roman"/>
              </a:rPr>
              <a:t>interface GigabitEthernet0/3</a:t>
            </a:r>
            <a:endParaRPr sz="1800" dirty="0">
              <a:latin typeface="Times New Roman" panose="02020603050405020304" pitchFamily="18" charset="0"/>
              <a:ea typeface="Times New Roman"/>
              <a:cs typeface="Times New Roman" panose="02020603050405020304" pitchFamily="18" charset="0"/>
              <a:sym typeface="Times New Roman"/>
            </a:endParaRPr>
          </a:p>
          <a:p>
            <a:pPr marL="0" marR="0" lvl="0" indent="0" algn="just" rtl="0">
              <a:lnSpc>
                <a:spcPct val="107000"/>
              </a:lnSpc>
              <a:spcBef>
                <a:spcPts val="800"/>
              </a:spcBef>
              <a:spcAft>
                <a:spcPts val="0"/>
              </a:spcAft>
              <a:buNone/>
            </a:pPr>
            <a:r>
              <a:rPr lang="en-IN" sz="1800" dirty="0">
                <a:latin typeface="Times New Roman" panose="02020603050405020304" pitchFamily="18" charset="0"/>
                <a:ea typeface="Times New Roman"/>
                <a:cs typeface="Times New Roman" panose="02020603050405020304" pitchFamily="18" charset="0"/>
                <a:sym typeface="Times New Roman"/>
              </a:rPr>
              <a:t>switchport mode access</a:t>
            </a:r>
            <a:endParaRPr sz="1800" dirty="0">
              <a:latin typeface="Times New Roman" panose="02020603050405020304" pitchFamily="18" charset="0"/>
              <a:ea typeface="Times New Roman"/>
              <a:cs typeface="Times New Roman" panose="02020603050405020304" pitchFamily="18" charset="0"/>
              <a:sym typeface="Times New Roman"/>
            </a:endParaRPr>
          </a:p>
          <a:p>
            <a:pPr marL="0" marR="0" lvl="0" indent="0" algn="just" rtl="0">
              <a:lnSpc>
                <a:spcPct val="107000"/>
              </a:lnSpc>
              <a:spcBef>
                <a:spcPts val="800"/>
              </a:spcBef>
              <a:spcAft>
                <a:spcPts val="0"/>
              </a:spcAft>
              <a:buNone/>
            </a:pPr>
            <a:r>
              <a:rPr lang="en-IN" sz="1800" dirty="0" err="1">
                <a:latin typeface="Times New Roman" panose="02020603050405020304" pitchFamily="18" charset="0"/>
                <a:ea typeface="Times New Roman"/>
                <a:cs typeface="Times New Roman" panose="02020603050405020304" pitchFamily="18" charset="0"/>
                <a:sym typeface="Times New Roman"/>
              </a:rPr>
              <a:t>vlan</a:t>
            </a:r>
            <a:r>
              <a:rPr lang="en-IN" sz="1800" dirty="0">
                <a:latin typeface="Times New Roman" panose="02020603050405020304" pitchFamily="18" charset="0"/>
                <a:ea typeface="Times New Roman"/>
                <a:cs typeface="Times New Roman" panose="02020603050405020304" pitchFamily="18" charset="0"/>
                <a:sym typeface="Times New Roman"/>
              </a:rPr>
              <a:t> 20</a:t>
            </a:r>
            <a:endParaRPr dirty="0">
              <a:latin typeface="Times New Roman" panose="02020603050405020304" pitchFamily="18" charset="0"/>
              <a:cs typeface="Times New Roman" panose="02020603050405020304" pitchFamily="18" charset="0"/>
            </a:endParaRPr>
          </a:p>
          <a:p>
            <a:pPr marL="0" marR="0" lvl="0" indent="0" algn="just" rtl="0">
              <a:spcBef>
                <a:spcPts val="2600"/>
              </a:spcBef>
              <a:spcAft>
                <a:spcPts val="0"/>
              </a:spcAft>
              <a:buNone/>
            </a:pPr>
            <a:r>
              <a:rPr lang="en-IN" sz="1800" dirty="0">
                <a:latin typeface="Times New Roman" panose="02020603050405020304" pitchFamily="18" charset="0"/>
                <a:ea typeface="Times New Roman"/>
                <a:cs typeface="Times New Roman" panose="02020603050405020304" pitchFamily="18" charset="0"/>
                <a:sym typeface="Times New Roman"/>
              </a:rPr>
              <a:t>Configuring the PCs:</a:t>
            </a:r>
            <a:endParaRPr sz="1800" dirty="0">
              <a:latin typeface="Times New Roman" panose="02020603050405020304" pitchFamily="18" charset="0"/>
              <a:ea typeface="Times New Roman"/>
              <a:cs typeface="Times New Roman" panose="02020603050405020304" pitchFamily="18" charset="0"/>
              <a:sym typeface="Times New Roman"/>
            </a:endParaRPr>
          </a:p>
          <a:p>
            <a:pPr marL="0" marR="0" lvl="0" indent="0" algn="just" rtl="0">
              <a:spcBef>
                <a:spcPts val="3600"/>
              </a:spcBef>
              <a:spcAft>
                <a:spcPts val="0"/>
              </a:spcAft>
              <a:buNone/>
            </a:pPr>
            <a:r>
              <a:rPr lang="en-IN" sz="1800" dirty="0">
                <a:latin typeface="Times New Roman" panose="02020603050405020304" pitchFamily="18" charset="0"/>
                <a:ea typeface="Times New Roman"/>
                <a:cs typeface="Times New Roman" panose="02020603050405020304" pitchFamily="18" charset="0"/>
                <a:sym typeface="Times New Roman"/>
              </a:rPr>
              <a:t>PC 1</a:t>
            </a:r>
            <a:endParaRPr sz="1800" dirty="0">
              <a:latin typeface="Times New Roman" panose="02020603050405020304" pitchFamily="18" charset="0"/>
              <a:ea typeface="Times New Roman"/>
              <a:cs typeface="Times New Roman" panose="02020603050405020304" pitchFamily="18" charset="0"/>
              <a:sym typeface="Times New Roman"/>
            </a:endParaRPr>
          </a:p>
          <a:p>
            <a:pPr marL="0" marR="0" lvl="0" indent="0" algn="just" rtl="0">
              <a:spcBef>
                <a:spcPts val="1800"/>
              </a:spcBef>
              <a:spcAft>
                <a:spcPts val="0"/>
              </a:spcAft>
              <a:buNone/>
            </a:pPr>
            <a:r>
              <a:rPr lang="en-IN" sz="1800" dirty="0" err="1">
                <a:latin typeface="Times New Roman" panose="02020603050405020304" pitchFamily="18" charset="0"/>
                <a:ea typeface="Times New Roman"/>
                <a:cs typeface="Times New Roman" panose="02020603050405020304" pitchFamily="18" charset="0"/>
                <a:sym typeface="Times New Roman"/>
              </a:rPr>
              <a:t>ip</a:t>
            </a:r>
            <a:r>
              <a:rPr lang="en-IN" sz="1800" dirty="0">
                <a:latin typeface="Times New Roman" panose="02020603050405020304" pitchFamily="18" charset="0"/>
                <a:ea typeface="Times New Roman"/>
                <a:cs typeface="Times New Roman" panose="02020603050405020304" pitchFamily="18" charset="0"/>
                <a:sym typeface="Times New Roman"/>
              </a:rPr>
              <a:t> address 199.210.121.161 255.255.255.0</a:t>
            </a:r>
            <a:endParaRPr sz="1800" dirty="0">
              <a:latin typeface="Times New Roman" panose="02020603050405020304" pitchFamily="18" charset="0"/>
              <a:ea typeface="Times New Roman"/>
              <a:cs typeface="Times New Roman" panose="02020603050405020304" pitchFamily="18" charset="0"/>
              <a:sym typeface="Times New Roman"/>
            </a:endParaRPr>
          </a:p>
          <a:p>
            <a:pPr marL="0" marR="0" lvl="0" indent="0" algn="just" rtl="0">
              <a:spcBef>
                <a:spcPts val="800"/>
              </a:spcBef>
              <a:spcAft>
                <a:spcPts val="0"/>
              </a:spcAft>
              <a:buNone/>
            </a:pPr>
            <a:r>
              <a:rPr lang="en-IN" sz="1800" dirty="0">
                <a:latin typeface="Times New Roman" panose="02020603050405020304" pitchFamily="18" charset="0"/>
                <a:ea typeface="Times New Roman"/>
                <a:cs typeface="Times New Roman" panose="02020603050405020304" pitchFamily="18" charset="0"/>
                <a:sym typeface="Times New Roman"/>
              </a:rPr>
              <a:t>gateway 199.210.121.160</a:t>
            </a:r>
            <a:endParaRPr sz="1800" dirty="0">
              <a:latin typeface="Times New Roman" panose="02020603050405020304" pitchFamily="18" charset="0"/>
              <a:ea typeface="Times New Roman"/>
              <a:cs typeface="Times New Roman" panose="02020603050405020304" pitchFamily="18" charset="0"/>
              <a:sym typeface="Times New Roman"/>
            </a:endParaRPr>
          </a:p>
          <a:p>
            <a:pPr marL="0" marR="0" lvl="0" indent="0" algn="just" rtl="0">
              <a:spcBef>
                <a:spcPts val="2600"/>
              </a:spcBef>
              <a:spcAft>
                <a:spcPts val="0"/>
              </a:spcAft>
              <a:buNone/>
            </a:pPr>
            <a:r>
              <a:rPr lang="en-IN" sz="1800" dirty="0">
                <a:latin typeface="Times New Roman" panose="02020603050405020304" pitchFamily="18" charset="0"/>
                <a:ea typeface="Times New Roman"/>
                <a:cs typeface="Times New Roman" panose="02020603050405020304" pitchFamily="18" charset="0"/>
                <a:sym typeface="Times New Roman"/>
              </a:rPr>
              <a:t>PC 2</a:t>
            </a:r>
            <a:endParaRPr sz="1800" dirty="0">
              <a:latin typeface="Times New Roman" panose="02020603050405020304" pitchFamily="18" charset="0"/>
              <a:ea typeface="Times New Roman"/>
              <a:cs typeface="Times New Roman" panose="02020603050405020304" pitchFamily="18" charset="0"/>
              <a:sym typeface="Times New Roman"/>
            </a:endParaRPr>
          </a:p>
          <a:p>
            <a:pPr marL="0" marR="0" lvl="0" indent="0" algn="just" rtl="0">
              <a:spcBef>
                <a:spcPts val="1800"/>
              </a:spcBef>
              <a:spcAft>
                <a:spcPts val="0"/>
              </a:spcAft>
              <a:buNone/>
            </a:pPr>
            <a:r>
              <a:rPr lang="en-IN" sz="1800" dirty="0" err="1">
                <a:latin typeface="Times New Roman" panose="02020603050405020304" pitchFamily="18" charset="0"/>
                <a:ea typeface="Times New Roman"/>
                <a:cs typeface="Times New Roman" panose="02020603050405020304" pitchFamily="18" charset="0"/>
                <a:sym typeface="Times New Roman"/>
              </a:rPr>
              <a:t>ip</a:t>
            </a:r>
            <a:r>
              <a:rPr lang="en-IN" sz="1800" dirty="0">
                <a:latin typeface="Times New Roman" panose="02020603050405020304" pitchFamily="18" charset="0"/>
                <a:ea typeface="Times New Roman"/>
                <a:cs typeface="Times New Roman" panose="02020603050405020304" pitchFamily="18" charset="0"/>
                <a:sym typeface="Times New Roman"/>
              </a:rPr>
              <a:t> address 199.210.121.162 255.255.255.0</a:t>
            </a:r>
            <a:endParaRPr sz="1800" dirty="0">
              <a:latin typeface="Times New Roman" panose="02020603050405020304" pitchFamily="18" charset="0"/>
              <a:ea typeface="Times New Roman"/>
              <a:cs typeface="Times New Roman" panose="02020603050405020304" pitchFamily="18" charset="0"/>
              <a:sym typeface="Times New Roman"/>
            </a:endParaRPr>
          </a:p>
          <a:p>
            <a:pPr marL="0" marR="0" lvl="0" indent="0" algn="just" rtl="0">
              <a:spcBef>
                <a:spcPts val="800"/>
              </a:spcBef>
              <a:spcAft>
                <a:spcPts val="0"/>
              </a:spcAft>
              <a:buNone/>
            </a:pPr>
            <a:r>
              <a:rPr lang="en-IN" sz="1800" dirty="0">
                <a:latin typeface="Times New Roman" panose="02020603050405020304" pitchFamily="18" charset="0"/>
                <a:ea typeface="Times New Roman"/>
                <a:cs typeface="Times New Roman" panose="02020603050405020304" pitchFamily="18" charset="0"/>
                <a:sym typeface="Times New Roman"/>
              </a:rPr>
              <a:t>gateway 199.210.121.160</a:t>
            </a:r>
            <a:endParaRPr sz="1800" dirty="0">
              <a:latin typeface="Times New Roman" panose="02020603050405020304" pitchFamily="18" charset="0"/>
              <a:ea typeface="Times New Roman"/>
              <a:cs typeface="Times New Roman" panose="02020603050405020304" pitchFamily="18" charset="0"/>
              <a:sym typeface="Times New Roman"/>
            </a:endParaRPr>
          </a:p>
          <a:p>
            <a:pPr marL="0" marR="0" lvl="0" indent="0" algn="just" rtl="0">
              <a:spcBef>
                <a:spcPts val="2600"/>
              </a:spcBef>
              <a:spcAft>
                <a:spcPts val="0"/>
              </a:spcAft>
              <a:buNone/>
            </a:pPr>
            <a:r>
              <a:rPr lang="en-IN" sz="1800" dirty="0">
                <a:latin typeface="Times New Roman" panose="02020603050405020304" pitchFamily="18" charset="0"/>
                <a:ea typeface="Times New Roman"/>
                <a:cs typeface="Times New Roman" panose="02020603050405020304" pitchFamily="18" charset="0"/>
                <a:sym typeface="Times New Roman"/>
              </a:rPr>
              <a:t>PC 3</a:t>
            </a:r>
            <a:endParaRPr sz="1800" dirty="0">
              <a:latin typeface="Times New Roman" panose="02020603050405020304" pitchFamily="18" charset="0"/>
              <a:ea typeface="Times New Roman"/>
              <a:cs typeface="Times New Roman" panose="02020603050405020304" pitchFamily="18" charset="0"/>
              <a:sym typeface="Times New Roman"/>
            </a:endParaRPr>
          </a:p>
          <a:p>
            <a:pPr marL="0" marR="0" lvl="0" indent="0" algn="just" rtl="0">
              <a:spcBef>
                <a:spcPts val="1800"/>
              </a:spcBef>
              <a:spcAft>
                <a:spcPts val="0"/>
              </a:spcAft>
              <a:buNone/>
            </a:pPr>
            <a:r>
              <a:rPr lang="en-IN" sz="1800" dirty="0" err="1">
                <a:latin typeface="Times New Roman" panose="02020603050405020304" pitchFamily="18" charset="0"/>
                <a:ea typeface="Times New Roman"/>
                <a:cs typeface="Times New Roman" panose="02020603050405020304" pitchFamily="18" charset="0"/>
                <a:sym typeface="Times New Roman"/>
              </a:rPr>
              <a:t>ip</a:t>
            </a:r>
            <a:r>
              <a:rPr lang="en-IN" sz="1800" dirty="0">
                <a:latin typeface="Times New Roman" panose="02020603050405020304" pitchFamily="18" charset="0"/>
                <a:ea typeface="Times New Roman"/>
                <a:cs typeface="Times New Roman" panose="02020603050405020304" pitchFamily="18" charset="0"/>
                <a:sym typeface="Times New Roman"/>
              </a:rPr>
              <a:t> address 199.210.121.163 255.255.255.0</a:t>
            </a:r>
            <a:endParaRPr sz="1800" dirty="0">
              <a:latin typeface="Times New Roman" panose="02020603050405020304" pitchFamily="18" charset="0"/>
              <a:ea typeface="Times New Roman"/>
              <a:cs typeface="Times New Roman" panose="02020603050405020304" pitchFamily="18" charset="0"/>
              <a:sym typeface="Times New Roman"/>
            </a:endParaRPr>
          </a:p>
          <a:p>
            <a:pPr marL="0" marR="0" lvl="0" indent="0" algn="just" rtl="0">
              <a:spcBef>
                <a:spcPts val="800"/>
              </a:spcBef>
              <a:spcAft>
                <a:spcPts val="0"/>
              </a:spcAft>
              <a:buNone/>
            </a:pPr>
            <a:r>
              <a:rPr lang="en-IN" sz="1800" dirty="0">
                <a:latin typeface="Times New Roman" panose="02020603050405020304" pitchFamily="18" charset="0"/>
                <a:ea typeface="Times New Roman"/>
                <a:cs typeface="Times New Roman" panose="02020603050405020304" pitchFamily="18" charset="0"/>
                <a:sym typeface="Times New Roman"/>
              </a:rPr>
              <a:t>gateway 199.210.121.160</a:t>
            </a:r>
            <a:endParaRPr sz="1800" dirty="0">
              <a:latin typeface="Times New Roman" panose="02020603050405020304" pitchFamily="18" charset="0"/>
              <a:ea typeface="Times New Roman"/>
              <a:cs typeface="Times New Roman" panose="02020603050405020304" pitchFamily="18" charset="0"/>
              <a:sym typeface="Times New Roman"/>
            </a:endParaRPr>
          </a:p>
        </p:txBody>
      </p:sp>
      <p:pic>
        <p:nvPicPr>
          <p:cNvPr id="347" name="Google Shape;347;p52"/>
          <p:cNvPicPr preferRelativeResize="0"/>
          <p:nvPr/>
        </p:nvPicPr>
        <p:blipFill rotWithShape="1">
          <a:blip r:embed="rId3">
            <a:alphaModFix/>
          </a:blip>
          <a:srcRect/>
          <a:stretch/>
        </p:blipFill>
        <p:spPr>
          <a:xfrm>
            <a:off x="0" y="-28589"/>
            <a:ext cx="1109720" cy="447869"/>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53"/>
          <p:cNvSpPr txBox="1"/>
          <p:nvPr/>
        </p:nvSpPr>
        <p:spPr>
          <a:xfrm>
            <a:off x="0" y="1"/>
            <a:ext cx="9151374" cy="6090963"/>
          </a:xfrm>
          <a:prstGeom prst="rect">
            <a:avLst/>
          </a:prstGeom>
          <a:noFill/>
          <a:ln>
            <a:noFill/>
          </a:ln>
        </p:spPr>
        <p:txBody>
          <a:bodyPr spcFirstLastPara="1" wrap="square" lIns="91425" tIns="45700" rIns="91425" bIns="45700" anchor="t" anchorCtr="0">
            <a:spAutoFit/>
          </a:bodyPr>
          <a:lstStyle/>
          <a:p>
            <a:pPr marL="0" marR="0" lvl="0" indent="0" algn="just" rtl="0">
              <a:lnSpc>
                <a:spcPct val="107000"/>
              </a:lnSpc>
              <a:spcBef>
                <a:spcPts val="0"/>
              </a:spcBef>
              <a:spcAft>
                <a:spcPts val="0"/>
              </a:spcAft>
              <a:buNone/>
            </a:pPr>
            <a:endParaRPr sz="1800" dirty="0">
              <a:solidFill>
                <a:srgbClr val="000000"/>
              </a:solidFill>
              <a:latin typeface="Times New Roman"/>
              <a:ea typeface="Times New Roman"/>
              <a:cs typeface="Times New Roman"/>
              <a:sym typeface="Times New Roman"/>
            </a:endParaRPr>
          </a:p>
          <a:p>
            <a:pPr marL="0" marR="0" lvl="0" indent="0" algn="just" rtl="0">
              <a:lnSpc>
                <a:spcPct val="107000"/>
              </a:lnSpc>
              <a:spcBef>
                <a:spcPts val="3600"/>
              </a:spcBef>
              <a:spcAft>
                <a:spcPts val="0"/>
              </a:spcAft>
              <a:buNone/>
            </a:pPr>
            <a:r>
              <a:rPr lang="en-IN" sz="1800" dirty="0">
                <a:latin typeface="Times New Roman" panose="02020603050405020304" pitchFamily="18" charset="0"/>
                <a:ea typeface="Times New Roman"/>
                <a:cs typeface="Times New Roman" panose="02020603050405020304" pitchFamily="18" charset="0"/>
                <a:sym typeface="Times New Roman"/>
              </a:rPr>
              <a:t>PC 4</a:t>
            </a:r>
            <a:endParaRPr sz="1800" dirty="0">
              <a:latin typeface="Times New Roman" panose="02020603050405020304" pitchFamily="18" charset="0"/>
              <a:ea typeface="Calibri"/>
              <a:cs typeface="Times New Roman" panose="02020603050405020304" pitchFamily="18" charset="0"/>
              <a:sym typeface="Calibri"/>
            </a:endParaRPr>
          </a:p>
          <a:p>
            <a:pPr marL="0" marR="0" lvl="0" indent="0" algn="just" rtl="0">
              <a:lnSpc>
                <a:spcPct val="107000"/>
              </a:lnSpc>
              <a:spcBef>
                <a:spcPts val="1800"/>
              </a:spcBef>
              <a:spcAft>
                <a:spcPts val="0"/>
              </a:spcAft>
              <a:buNone/>
            </a:pPr>
            <a:r>
              <a:rPr lang="en-IN" sz="1800" dirty="0" err="1">
                <a:latin typeface="Times New Roman" panose="02020603050405020304" pitchFamily="18" charset="0"/>
                <a:ea typeface="Times New Roman"/>
                <a:cs typeface="Times New Roman" panose="02020603050405020304" pitchFamily="18" charset="0"/>
                <a:sym typeface="Times New Roman"/>
              </a:rPr>
              <a:t>ip</a:t>
            </a:r>
            <a:r>
              <a:rPr lang="en-IN" sz="1800" dirty="0">
                <a:latin typeface="Times New Roman" panose="02020603050405020304" pitchFamily="18" charset="0"/>
                <a:ea typeface="Times New Roman"/>
                <a:cs typeface="Times New Roman" panose="02020603050405020304" pitchFamily="18" charset="0"/>
                <a:sym typeface="Times New Roman"/>
              </a:rPr>
              <a:t> address 144.186.104.15 255.255.255.0</a:t>
            </a:r>
            <a:endParaRPr sz="1800" dirty="0">
              <a:latin typeface="Times New Roman" panose="02020603050405020304" pitchFamily="18" charset="0"/>
              <a:ea typeface="Calibri"/>
              <a:cs typeface="Times New Roman" panose="02020603050405020304" pitchFamily="18" charset="0"/>
              <a:sym typeface="Calibri"/>
            </a:endParaRPr>
          </a:p>
          <a:p>
            <a:pPr marL="0" marR="0" lvl="0" indent="0" algn="just" rtl="0">
              <a:lnSpc>
                <a:spcPct val="107000"/>
              </a:lnSpc>
              <a:spcBef>
                <a:spcPts val="800"/>
              </a:spcBef>
              <a:spcAft>
                <a:spcPts val="0"/>
              </a:spcAft>
              <a:buNone/>
            </a:pPr>
            <a:r>
              <a:rPr lang="en-IN" sz="1800" dirty="0">
                <a:latin typeface="Times New Roman" panose="02020603050405020304" pitchFamily="18" charset="0"/>
                <a:ea typeface="Times New Roman"/>
                <a:cs typeface="Times New Roman" panose="02020603050405020304" pitchFamily="18" charset="0"/>
                <a:sym typeface="Times New Roman"/>
              </a:rPr>
              <a:t>gateway 144.186.104.14</a:t>
            </a:r>
            <a:endParaRPr sz="1800" dirty="0">
              <a:latin typeface="Times New Roman" panose="02020603050405020304" pitchFamily="18" charset="0"/>
              <a:ea typeface="Times New Roman"/>
              <a:cs typeface="Times New Roman" panose="02020603050405020304" pitchFamily="18" charset="0"/>
              <a:sym typeface="Times New Roman"/>
            </a:endParaRPr>
          </a:p>
          <a:p>
            <a:pPr marL="0" marR="0" lvl="0" indent="0" algn="just" rtl="0">
              <a:lnSpc>
                <a:spcPct val="107000"/>
              </a:lnSpc>
              <a:spcBef>
                <a:spcPts val="2600"/>
              </a:spcBef>
              <a:spcAft>
                <a:spcPts val="0"/>
              </a:spcAft>
              <a:buNone/>
            </a:pPr>
            <a:r>
              <a:rPr lang="en-IN" sz="1800" dirty="0">
                <a:latin typeface="Times New Roman" panose="02020603050405020304" pitchFamily="18" charset="0"/>
                <a:ea typeface="Times New Roman"/>
                <a:cs typeface="Times New Roman" panose="02020603050405020304" pitchFamily="18" charset="0"/>
                <a:sym typeface="Times New Roman"/>
              </a:rPr>
              <a:t>PC 5</a:t>
            </a:r>
            <a:endParaRPr sz="1800" dirty="0">
              <a:latin typeface="Times New Roman" panose="02020603050405020304" pitchFamily="18" charset="0"/>
              <a:ea typeface="Times New Roman"/>
              <a:cs typeface="Times New Roman" panose="02020603050405020304" pitchFamily="18" charset="0"/>
              <a:sym typeface="Times New Roman"/>
            </a:endParaRPr>
          </a:p>
          <a:p>
            <a:pPr marL="0" marR="0" lvl="0" indent="0" algn="just" rtl="0">
              <a:lnSpc>
                <a:spcPct val="107000"/>
              </a:lnSpc>
              <a:spcBef>
                <a:spcPts val="1800"/>
              </a:spcBef>
              <a:spcAft>
                <a:spcPts val="0"/>
              </a:spcAft>
              <a:buNone/>
            </a:pPr>
            <a:r>
              <a:rPr lang="en-IN" sz="1800" dirty="0" err="1">
                <a:latin typeface="Times New Roman" panose="02020603050405020304" pitchFamily="18" charset="0"/>
                <a:ea typeface="Times New Roman"/>
                <a:cs typeface="Times New Roman" panose="02020603050405020304" pitchFamily="18" charset="0"/>
                <a:sym typeface="Times New Roman"/>
              </a:rPr>
              <a:t>ip</a:t>
            </a:r>
            <a:r>
              <a:rPr lang="en-IN" sz="1800" dirty="0">
                <a:latin typeface="Times New Roman" panose="02020603050405020304" pitchFamily="18" charset="0"/>
                <a:ea typeface="Times New Roman"/>
                <a:cs typeface="Times New Roman" panose="02020603050405020304" pitchFamily="18" charset="0"/>
                <a:sym typeface="Times New Roman"/>
              </a:rPr>
              <a:t> address 144.186.104.16 255.255.255.0</a:t>
            </a:r>
            <a:endParaRPr sz="1800" dirty="0">
              <a:latin typeface="Times New Roman" panose="02020603050405020304" pitchFamily="18" charset="0"/>
              <a:ea typeface="Times New Roman"/>
              <a:cs typeface="Times New Roman" panose="02020603050405020304" pitchFamily="18" charset="0"/>
              <a:sym typeface="Times New Roman"/>
            </a:endParaRPr>
          </a:p>
          <a:p>
            <a:pPr marL="0" marR="0" lvl="0" indent="0" algn="just" rtl="0">
              <a:lnSpc>
                <a:spcPct val="107000"/>
              </a:lnSpc>
              <a:spcBef>
                <a:spcPts val="800"/>
              </a:spcBef>
              <a:spcAft>
                <a:spcPts val="0"/>
              </a:spcAft>
              <a:buNone/>
            </a:pPr>
            <a:r>
              <a:rPr lang="en-IN" sz="1800" dirty="0">
                <a:latin typeface="Times New Roman" panose="02020603050405020304" pitchFamily="18" charset="0"/>
                <a:ea typeface="Times New Roman"/>
                <a:cs typeface="Times New Roman" panose="02020603050405020304" pitchFamily="18" charset="0"/>
                <a:sym typeface="Times New Roman"/>
              </a:rPr>
              <a:t>gateway 144.186.104.14</a:t>
            </a:r>
            <a:endParaRPr sz="1800" dirty="0">
              <a:latin typeface="Times New Roman" panose="02020603050405020304" pitchFamily="18" charset="0"/>
              <a:ea typeface="Times New Roman"/>
              <a:cs typeface="Times New Roman" panose="02020603050405020304" pitchFamily="18" charset="0"/>
              <a:sym typeface="Times New Roman"/>
            </a:endParaRPr>
          </a:p>
          <a:p>
            <a:pPr marL="0" marR="0" lvl="0" indent="0" algn="just" rtl="0">
              <a:lnSpc>
                <a:spcPct val="107000"/>
              </a:lnSpc>
              <a:spcBef>
                <a:spcPts val="2600"/>
              </a:spcBef>
              <a:spcAft>
                <a:spcPts val="0"/>
              </a:spcAft>
              <a:buNone/>
            </a:pPr>
            <a:r>
              <a:rPr lang="en-IN" sz="1800" dirty="0">
                <a:latin typeface="Times New Roman" panose="02020603050405020304" pitchFamily="18" charset="0"/>
                <a:ea typeface="Times New Roman"/>
                <a:cs typeface="Times New Roman" panose="02020603050405020304" pitchFamily="18" charset="0"/>
                <a:sym typeface="Times New Roman"/>
              </a:rPr>
              <a:t>PC 6</a:t>
            </a:r>
            <a:endParaRPr sz="1800" dirty="0">
              <a:latin typeface="Times New Roman" panose="02020603050405020304" pitchFamily="18" charset="0"/>
              <a:ea typeface="Times New Roman"/>
              <a:cs typeface="Times New Roman" panose="02020603050405020304" pitchFamily="18" charset="0"/>
              <a:sym typeface="Times New Roman"/>
            </a:endParaRPr>
          </a:p>
          <a:p>
            <a:pPr marL="0" marR="0" lvl="0" indent="0" algn="just" rtl="0">
              <a:lnSpc>
                <a:spcPct val="107000"/>
              </a:lnSpc>
              <a:spcBef>
                <a:spcPts val="1800"/>
              </a:spcBef>
              <a:spcAft>
                <a:spcPts val="0"/>
              </a:spcAft>
              <a:buNone/>
            </a:pPr>
            <a:r>
              <a:rPr lang="en-IN" sz="1800" dirty="0" err="1">
                <a:latin typeface="Times New Roman" panose="02020603050405020304" pitchFamily="18" charset="0"/>
                <a:ea typeface="Times New Roman"/>
                <a:cs typeface="Times New Roman" panose="02020603050405020304" pitchFamily="18" charset="0"/>
                <a:sym typeface="Times New Roman"/>
              </a:rPr>
              <a:t>ip</a:t>
            </a:r>
            <a:r>
              <a:rPr lang="en-IN" sz="1800" dirty="0">
                <a:latin typeface="Times New Roman" panose="02020603050405020304" pitchFamily="18" charset="0"/>
                <a:ea typeface="Times New Roman"/>
                <a:cs typeface="Times New Roman" panose="02020603050405020304" pitchFamily="18" charset="0"/>
                <a:sym typeface="Times New Roman"/>
              </a:rPr>
              <a:t> address 144.186.112.2 255.255.255.0</a:t>
            </a:r>
            <a:endParaRPr sz="1800" dirty="0">
              <a:latin typeface="Times New Roman" panose="02020603050405020304" pitchFamily="18" charset="0"/>
              <a:ea typeface="Times New Roman"/>
              <a:cs typeface="Times New Roman" panose="02020603050405020304" pitchFamily="18" charset="0"/>
              <a:sym typeface="Times New Roman"/>
            </a:endParaRPr>
          </a:p>
          <a:p>
            <a:pPr marL="0" marR="0" lvl="0" indent="0" algn="just" rtl="0">
              <a:lnSpc>
                <a:spcPct val="107000"/>
              </a:lnSpc>
              <a:spcBef>
                <a:spcPts val="800"/>
              </a:spcBef>
              <a:spcAft>
                <a:spcPts val="0"/>
              </a:spcAft>
              <a:buNone/>
            </a:pPr>
            <a:r>
              <a:rPr lang="en-IN" sz="1800" dirty="0">
                <a:latin typeface="Times New Roman" panose="02020603050405020304" pitchFamily="18" charset="0"/>
                <a:ea typeface="Times New Roman"/>
                <a:cs typeface="Times New Roman" panose="02020603050405020304" pitchFamily="18" charset="0"/>
                <a:sym typeface="Times New Roman"/>
              </a:rPr>
              <a:t>gateway 144.186.112.1</a:t>
            </a:r>
            <a:endParaRPr sz="1800" dirty="0">
              <a:latin typeface="Times New Roman" panose="02020603050405020304" pitchFamily="18" charset="0"/>
              <a:ea typeface="Times New Roman"/>
              <a:cs typeface="Times New Roman" panose="02020603050405020304" pitchFamily="18" charset="0"/>
              <a:sym typeface="Times New Roman"/>
            </a:endParaRPr>
          </a:p>
          <a:p>
            <a:pPr marL="0" marR="0" lvl="0" indent="0" algn="just" rtl="0">
              <a:lnSpc>
                <a:spcPct val="107000"/>
              </a:lnSpc>
              <a:spcBef>
                <a:spcPts val="2600"/>
              </a:spcBef>
              <a:spcAft>
                <a:spcPts val="0"/>
              </a:spcAft>
              <a:buNone/>
            </a:pPr>
            <a:r>
              <a:rPr lang="en-IN" sz="1800" dirty="0">
                <a:latin typeface="Times New Roman" panose="02020603050405020304" pitchFamily="18" charset="0"/>
                <a:ea typeface="Times New Roman"/>
                <a:cs typeface="Times New Roman" panose="02020603050405020304" pitchFamily="18" charset="0"/>
                <a:sym typeface="Times New Roman"/>
              </a:rPr>
              <a:t>Once all devices are configured, you can test the network connectivity by pinging between different devices. For example, you can ping from PC 1 to PC 4, or from PC 3 to PC 6.</a:t>
            </a:r>
            <a:endParaRPr sz="1800" dirty="0">
              <a:latin typeface="Times New Roman" panose="02020603050405020304" pitchFamily="18" charset="0"/>
              <a:ea typeface="Times New Roman"/>
              <a:cs typeface="Times New Roman" panose="02020603050405020304" pitchFamily="18" charset="0"/>
              <a:sym typeface="Times New Roman"/>
            </a:endParaRPr>
          </a:p>
        </p:txBody>
      </p:sp>
      <p:pic>
        <p:nvPicPr>
          <p:cNvPr id="353" name="Google Shape;353;p53"/>
          <p:cNvPicPr preferRelativeResize="0"/>
          <p:nvPr/>
        </p:nvPicPr>
        <p:blipFill rotWithShape="1">
          <a:blip r:embed="rId3">
            <a:alphaModFix/>
          </a:blip>
          <a:srcRect/>
          <a:stretch/>
        </p:blipFill>
        <p:spPr>
          <a:xfrm>
            <a:off x="0" y="0"/>
            <a:ext cx="1109720" cy="447869"/>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54"/>
          <p:cNvSpPr txBox="1">
            <a:spLocks noGrp="1"/>
          </p:cNvSpPr>
          <p:nvPr>
            <p:ph type="title"/>
          </p:nvPr>
        </p:nvSpPr>
        <p:spPr>
          <a:xfrm>
            <a:off x="677335" y="2700868"/>
            <a:ext cx="8596668" cy="88790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4000"/>
              <a:buFont typeface="Times New Roman"/>
              <a:buNone/>
            </a:pPr>
            <a:r>
              <a:rPr lang="en-IN" dirty="0">
                <a:latin typeface="Times New Roman"/>
                <a:ea typeface="Times New Roman"/>
                <a:cs typeface="Times New Roman"/>
                <a:sym typeface="Times New Roman"/>
              </a:rPr>
              <a:t>                </a:t>
            </a:r>
            <a:r>
              <a:rPr lang="en-IN" b="1" i="1" dirty="0">
                <a:latin typeface="Times New Roman"/>
                <a:ea typeface="Times New Roman"/>
                <a:cs typeface="Times New Roman"/>
                <a:sym typeface="Times New Roman"/>
              </a:rPr>
              <a:t>NETWORK DESIGN</a:t>
            </a:r>
            <a:endParaRPr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pic>
        <p:nvPicPr>
          <p:cNvPr id="363" name="Google Shape;363;p55"/>
          <p:cNvPicPr preferRelativeResize="0"/>
          <p:nvPr/>
        </p:nvPicPr>
        <p:blipFill rotWithShape="1">
          <a:blip r:embed="rId3">
            <a:alphaModFix/>
          </a:blip>
          <a:srcRect/>
          <a:stretch/>
        </p:blipFill>
        <p:spPr>
          <a:xfrm>
            <a:off x="1251618" y="1023687"/>
            <a:ext cx="8060746" cy="4238124"/>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56"/>
          <p:cNvSpPr txBox="1">
            <a:spLocks noGrp="1"/>
          </p:cNvSpPr>
          <p:nvPr>
            <p:ph type="title"/>
          </p:nvPr>
        </p:nvSpPr>
        <p:spPr>
          <a:xfrm>
            <a:off x="677335" y="2700867"/>
            <a:ext cx="8596668" cy="860401"/>
          </a:xfrm>
          <a:prstGeom prst="rect">
            <a:avLst/>
          </a:prstGeom>
          <a:noFill/>
          <a:ln>
            <a:noFill/>
          </a:ln>
        </p:spPr>
        <p:txBody>
          <a:bodyPr spcFirstLastPara="1" wrap="square" lIns="91425" tIns="45700" rIns="91425" bIns="45700" anchor="b" anchorCtr="0">
            <a:normAutofit/>
          </a:bodyPr>
          <a:lstStyle/>
          <a:p>
            <a:pPr marL="0" lvl="0" indent="0" algn="ctr" rtl="0">
              <a:spcBef>
                <a:spcPts val="0"/>
              </a:spcBef>
              <a:spcAft>
                <a:spcPts val="0"/>
              </a:spcAft>
              <a:buClr>
                <a:schemeClr val="dk1"/>
              </a:buClr>
              <a:buSzPts val="4000"/>
              <a:buFont typeface="Times New Roman"/>
              <a:buNone/>
            </a:pPr>
            <a:r>
              <a:rPr lang="en-IN" b="1" i="1" dirty="0">
                <a:latin typeface="Times New Roman"/>
                <a:ea typeface="Times New Roman"/>
                <a:cs typeface="Times New Roman"/>
                <a:sym typeface="Times New Roman"/>
              </a:rPr>
              <a:t>SIMULATION DIAGRAM</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1"/>
          <p:cNvSpPr txBox="1"/>
          <p:nvPr/>
        </p:nvSpPr>
        <p:spPr>
          <a:xfrm>
            <a:off x="0" y="-39329"/>
            <a:ext cx="9151374"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pic>
        <p:nvPicPr>
          <p:cNvPr id="163" name="Google Shape;163;p21"/>
          <p:cNvPicPr preferRelativeResize="0"/>
          <p:nvPr/>
        </p:nvPicPr>
        <p:blipFill rotWithShape="1">
          <a:blip r:embed="rId3">
            <a:alphaModFix/>
          </a:blip>
          <a:srcRect/>
          <a:stretch/>
        </p:blipFill>
        <p:spPr>
          <a:xfrm>
            <a:off x="0" y="0"/>
            <a:ext cx="1109720" cy="447869"/>
          </a:xfrm>
          <a:prstGeom prst="rect">
            <a:avLst/>
          </a:prstGeom>
          <a:noFill/>
          <a:ln>
            <a:noFill/>
          </a:ln>
        </p:spPr>
      </p:pic>
      <p:sp>
        <p:nvSpPr>
          <p:cNvPr id="164" name="Google Shape;164;p21"/>
          <p:cNvSpPr txBox="1"/>
          <p:nvPr/>
        </p:nvSpPr>
        <p:spPr>
          <a:xfrm>
            <a:off x="0" y="487198"/>
            <a:ext cx="9151374"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165" name="Google Shape;165;p21"/>
          <p:cNvSpPr txBox="1"/>
          <p:nvPr/>
        </p:nvSpPr>
        <p:spPr>
          <a:xfrm>
            <a:off x="104450" y="1276273"/>
            <a:ext cx="9151500" cy="3416279"/>
          </a:xfrm>
          <a:prstGeom prst="rect">
            <a:avLst/>
          </a:prstGeom>
          <a:noFill/>
          <a:ln>
            <a:noFill/>
          </a:ln>
        </p:spPr>
        <p:txBody>
          <a:bodyPr spcFirstLastPara="1" wrap="square" lIns="91425" tIns="45700" rIns="91425" bIns="45700" anchor="t" anchorCtr="0">
            <a:spAutoFit/>
          </a:bodyPr>
          <a:lstStyle/>
          <a:p>
            <a:pPr marL="0" marR="0" lvl="0" indent="0" algn="just" rtl="0">
              <a:lnSpc>
                <a:spcPct val="200000"/>
              </a:lnSpc>
              <a:spcBef>
                <a:spcPts val="0"/>
              </a:spcBef>
              <a:spcAft>
                <a:spcPts val="0"/>
              </a:spcAft>
              <a:buNone/>
            </a:pPr>
            <a:r>
              <a:rPr lang="en-IN" sz="1800" b="1" dirty="0">
                <a:latin typeface="Times New Roman"/>
                <a:ea typeface="Times New Roman"/>
                <a:cs typeface="Times New Roman"/>
                <a:sym typeface="Times New Roman"/>
              </a:rPr>
              <a:t>3.  Implementation of Network: </a:t>
            </a:r>
            <a:r>
              <a:rPr lang="en-IN" sz="1800" dirty="0">
                <a:latin typeface="Times New Roman"/>
                <a:ea typeface="Times New Roman"/>
                <a:cs typeface="Times New Roman"/>
                <a:sym typeface="Times New Roman"/>
              </a:rPr>
              <a:t>This vital step entails the bodily set up of networking hardware and software program. The configuration of community devices is undertaken with precision, and a complete trying out regime is executed to make certain the community's seamless functionality.</a:t>
            </a:r>
            <a:endParaRPr sz="1800" dirty="0">
              <a:latin typeface="Calibri"/>
              <a:ea typeface="Calibri"/>
              <a:cs typeface="Calibri"/>
              <a:sym typeface="Calibri"/>
            </a:endParaRPr>
          </a:p>
          <a:p>
            <a:pPr marL="0" marR="0" lvl="0" indent="0" algn="just" rtl="0">
              <a:lnSpc>
                <a:spcPct val="200000"/>
              </a:lnSpc>
              <a:spcBef>
                <a:spcPts val="0"/>
              </a:spcBef>
              <a:spcAft>
                <a:spcPts val="0"/>
              </a:spcAft>
              <a:buNone/>
            </a:pPr>
            <a:r>
              <a:rPr lang="en-IN" sz="1800" b="1" dirty="0">
                <a:latin typeface="Times New Roman"/>
                <a:ea typeface="Times New Roman"/>
                <a:cs typeface="Times New Roman"/>
                <a:sym typeface="Times New Roman"/>
              </a:rPr>
              <a:t>4. Documentation of Network: </a:t>
            </a:r>
            <a:r>
              <a:rPr lang="en-IN" sz="1800" dirty="0">
                <a:latin typeface="Times New Roman"/>
                <a:ea typeface="Times New Roman"/>
                <a:cs typeface="Times New Roman"/>
                <a:sym typeface="Times New Roman"/>
              </a:rPr>
              <a:t>The final step will be to document the network configuration. This documentation will include diagrams of the network topology, configuration settings for the network devices, and instructions on how to troubleshoot network problems</a:t>
            </a:r>
            <a:r>
              <a:rPr lang="en-IN" sz="1800" dirty="0">
                <a:solidFill>
                  <a:srgbClr val="1F1F1F"/>
                </a:solidFill>
                <a:latin typeface="Times New Roman"/>
                <a:ea typeface="Times New Roman"/>
                <a:cs typeface="Times New Roman"/>
                <a:sym typeface="Times New Roman"/>
              </a:rPr>
              <a:t>.</a:t>
            </a:r>
            <a:endParaRPr sz="1800" dirty="0">
              <a:solidFill>
                <a:schemeClr val="dk1"/>
              </a:solidFill>
              <a:latin typeface="Calibri"/>
              <a:ea typeface="Calibri"/>
              <a:cs typeface="Calibri"/>
              <a:sym typeface="Calibri"/>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pic>
        <p:nvPicPr>
          <p:cNvPr id="373" name="Google Shape;373;p57"/>
          <p:cNvPicPr preferRelativeResize="0"/>
          <p:nvPr/>
        </p:nvPicPr>
        <p:blipFill rotWithShape="1">
          <a:blip r:embed="rId3">
            <a:alphaModFix/>
          </a:blip>
          <a:srcRect/>
          <a:stretch/>
        </p:blipFill>
        <p:spPr>
          <a:xfrm>
            <a:off x="1353669" y="1027145"/>
            <a:ext cx="7510729" cy="3977992"/>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58"/>
          <p:cNvSpPr txBox="1"/>
          <p:nvPr/>
        </p:nvSpPr>
        <p:spPr>
          <a:xfrm>
            <a:off x="313300" y="2622525"/>
            <a:ext cx="9457200" cy="800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IN" sz="4000" b="1" i="1" dirty="0">
                <a:latin typeface="Times New Roman"/>
                <a:ea typeface="Times New Roman"/>
                <a:cs typeface="Times New Roman"/>
                <a:sym typeface="Times New Roman"/>
              </a:rPr>
              <a:t>FUTURE SCOPE </a:t>
            </a:r>
            <a:endParaRPr sz="4000" dirty="0">
              <a:latin typeface="Trebuchet MS"/>
              <a:ea typeface="Trebuchet MS"/>
              <a:cs typeface="Trebuchet MS"/>
              <a:sym typeface="Trebuchet MS"/>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59"/>
          <p:cNvSpPr txBox="1"/>
          <p:nvPr/>
        </p:nvSpPr>
        <p:spPr>
          <a:xfrm>
            <a:off x="519250" y="1307725"/>
            <a:ext cx="8909100" cy="39666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0"/>
              </a:spcBef>
              <a:spcAft>
                <a:spcPts val="0"/>
              </a:spcAft>
              <a:buNone/>
            </a:pPr>
            <a:r>
              <a:rPr lang="en-IN" sz="1800" dirty="0">
                <a:latin typeface="Times New Roman"/>
                <a:ea typeface="Times New Roman"/>
                <a:cs typeface="Times New Roman"/>
                <a:sym typeface="Times New Roman"/>
              </a:rPr>
              <a:t>As technology develops, the field of intercompany network design and implementation becomes more and more exciting. The growing trend in this industry is the adoption of cloud computing. Cloud-based solutions provide scalability, adaptability, and cost-effectiveness as benefits for integrating intercompany </a:t>
            </a:r>
            <a:r>
              <a:rPr lang="en-IN" sz="1800" dirty="0" err="1">
                <a:latin typeface="Times New Roman"/>
                <a:ea typeface="Times New Roman"/>
                <a:cs typeface="Times New Roman"/>
                <a:sym typeface="Times New Roman"/>
              </a:rPr>
              <a:t>networks.Additionally</a:t>
            </a:r>
            <a:r>
              <a:rPr lang="en-IN" sz="1800" dirty="0">
                <a:latin typeface="Times New Roman"/>
                <a:ea typeface="Times New Roman"/>
                <a:cs typeface="Times New Roman"/>
                <a:sym typeface="Times New Roman"/>
              </a:rPr>
              <a:t>, cutting edge network technologies like network function virtualization and software defined networking are becoming more and more popular. These developments </a:t>
            </a:r>
            <a:r>
              <a:rPr lang="en-IN" sz="1800" dirty="0" err="1">
                <a:latin typeface="Times New Roman"/>
                <a:ea typeface="Times New Roman"/>
                <a:cs typeface="Times New Roman"/>
                <a:sym typeface="Times New Roman"/>
              </a:rPr>
              <a:t>can.For</a:t>
            </a:r>
            <a:r>
              <a:rPr lang="en-IN" sz="1800" dirty="0">
                <a:latin typeface="Times New Roman"/>
                <a:ea typeface="Times New Roman"/>
                <a:cs typeface="Times New Roman"/>
                <a:sym typeface="Times New Roman"/>
              </a:rPr>
              <a:t> intercompany network integration projects, automating network administration is highly </a:t>
            </a:r>
            <a:r>
              <a:rPr lang="en-IN" sz="1800" dirty="0" err="1">
                <a:latin typeface="Times New Roman"/>
                <a:ea typeface="Times New Roman"/>
                <a:cs typeface="Times New Roman"/>
                <a:sym typeface="Times New Roman"/>
              </a:rPr>
              <a:t>beneficial.The</a:t>
            </a:r>
            <a:r>
              <a:rPr lang="en-IN" sz="1800" dirty="0">
                <a:latin typeface="Times New Roman"/>
                <a:ea typeface="Times New Roman"/>
                <a:cs typeface="Times New Roman"/>
                <a:sym typeface="Times New Roman"/>
              </a:rPr>
              <a:t> Internet of Things and the proliferation of gadgets bring opportunities as well as challenges. Building networks that can handle the ever-growing number of devices and Internet of Things devices is imperative for organizations as it paves the way for future intercompany network design and implementation.</a:t>
            </a:r>
            <a:endParaRPr sz="1800" dirty="0">
              <a:latin typeface="Times New Roman"/>
              <a:ea typeface="Times New Roman"/>
              <a:cs typeface="Times New Roman"/>
              <a:sym typeface="Times New Roman"/>
            </a:endParaRPr>
          </a:p>
          <a:p>
            <a:pPr marL="0" lvl="0" indent="0" algn="l" rtl="0">
              <a:spcBef>
                <a:spcPts val="0"/>
              </a:spcBef>
              <a:spcAft>
                <a:spcPts val="0"/>
              </a:spcAft>
              <a:buNone/>
            </a:pPr>
            <a:endParaRPr sz="1800" dirty="0">
              <a:solidFill>
                <a:schemeClr val="dk1"/>
              </a:solidFill>
              <a:latin typeface="Times New Roman"/>
              <a:ea typeface="Times New Roman"/>
              <a:cs typeface="Times New Roman"/>
              <a:sym typeface="Times New Roman"/>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60"/>
          <p:cNvSpPr txBox="1"/>
          <p:nvPr/>
        </p:nvSpPr>
        <p:spPr>
          <a:xfrm>
            <a:off x="1863750" y="2424075"/>
            <a:ext cx="6894600" cy="800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IN" sz="4000" b="1" i="1" dirty="0">
                <a:latin typeface="Times New Roman"/>
                <a:ea typeface="Times New Roman"/>
                <a:cs typeface="Times New Roman"/>
                <a:sym typeface="Times New Roman"/>
              </a:rPr>
              <a:t>CONCLUSION</a:t>
            </a:r>
            <a:endParaRPr sz="4000" dirty="0">
              <a:latin typeface="Trebuchet MS"/>
              <a:ea typeface="Trebuchet MS"/>
              <a:cs typeface="Trebuchet MS"/>
              <a:sym typeface="Trebuchet MS"/>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61"/>
          <p:cNvSpPr txBox="1"/>
          <p:nvPr/>
        </p:nvSpPr>
        <p:spPr>
          <a:xfrm>
            <a:off x="170525" y="1071925"/>
            <a:ext cx="9440400" cy="42438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0"/>
              </a:spcBef>
              <a:spcAft>
                <a:spcPts val="0"/>
              </a:spcAft>
              <a:buNone/>
            </a:pPr>
            <a:r>
              <a:rPr lang="en-IN" sz="1800" dirty="0">
                <a:latin typeface="Times New Roman"/>
                <a:ea typeface="Times New Roman"/>
                <a:cs typeface="Times New Roman"/>
                <a:sym typeface="Times New Roman"/>
              </a:rPr>
              <a:t>As technology develops, the field of intercompany network design and implementation becomes more and more exciting. The growing trend in this industry is the adoption of cloud computing. Cloud-based solutions provide scalability, adaptability, and cost-effectiveness as benefits for integrating intercompany networks. Additionally, cutting edge network technologies like network function virtualization and software defined networking are becoming more and more popular. These developments can. For intercompany network integration projects, automating network administration is highly beneficial. The Internet of Things and the proliferation of gadgets bring opportunities as well as challenges. Building networks that can handle the ever-growing number of devices and Internet of Things devices is imperative for organizations as it paves the way for future intercompany network design and implementation</a:t>
            </a:r>
            <a:r>
              <a:rPr lang="en-IN" sz="1800" dirty="0">
                <a:solidFill>
                  <a:schemeClr val="dk1"/>
                </a:solidFill>
                <a:latin typeface="Times New Roman"/>
                <a:ea typeface="Times New Roman"/>
                <a:cs typeface="Times New Roman"/>
                <a:sym typeface="Times New Roman"/>
              </a:rPr>
              <a:t>.</a:t>
            </a:r>
            <a:endParaRPr sz="18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800" dirty="0">
              <a:solidFill>
                <a:schemeClr val="dk1"/>
              </a:solidFill>
              <a:latin typeface="Times New Roman"/>
              <a:ea typeface="Times New Roman"/>
              <a:cs typeface="Times New Roman"/>
              <a:sym typeface="Times New Roman"/>
            </a:endParaRPr>
          </a:p>
          <a:p>
            <a:pPr marL="0" lvl="0" indent="0" algn="just" rtl="0">
              <a:lnSpc>
                <a:spcPct val="115000"/>
              </a:lnSpc>
              <a:spcBef>
                <a:spcPts val="0"/>
              </a:spcBef>
              <a:spcAft>
                <a:spcPts val="0"/>
              </a:spcAft>
              <a:buNone/>
            </a:pPr>
            <a:endParaRPr sz="18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800" dirty="0">
              <a:solidFill>
                <a:schemeClr val="dk1"/>
              </a:solidFill>
              <a:latin typeface="Times New Roman"/>
              <a:ea typeface="Times New Roman"/>
              <a:cs typeface="Times New Roman"/>
              <a:sym typeface="Times New Roman"/>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62"/>
          <p:cNvSpPr txBox="1">
            <a:spLocks noGrp="1"/>
          </p:cNvSpPr>
          <p:nvPr>
            <p:ph type="title"/>
          </p:nvPr>
        </p:nvSpPr>
        <p:spPr>
          <a:xfrm>
            <a:off x="677335" y="3175819"/>
            <a:ext cx="8596668" cy="688258"/>
          </a:xfrm>
          <a:prstGeom prst="rect">
            <a:avLst/>
          </a:prstGeom>
          <a:noFill/>
          <a:ln>
            <a:noFill/>
          </a:ln>
        </p:spPr>
        <p:txBody>
          <a:bodyPr spcFirstLastPara="1" wrap="square" lIns="91425" tIns="45700" rIns="91425" bIns="45700" anchor="b" anchorCtr="0">
            <a:normAutofit fontScale="90000"/>
          </a:bodyPr>
          <a:lstStyle/>
          <a:p>
            <a:pPr marL="0" lvl="0" indent="0" algn="l" rtl="0">
              <a:spcBef>
                <a:spcPts val="0"/>
              </a:spcBef>
              <a:spcAft>
                <a:spcPts val="0"/>
              </a:spcAft>
              <a:buClr>
                <a:schemeClr val="dk1"/>
              </a:buClr>
              <a:buSzPct val="100000"/>
              <a:buFont typeface="Times New Roman"/>
              <a:buNone/>
            </a:pPr>
            <a:r>
              <a:rPr lang="en-IN" b="1" i="1" dirty="0">
                <a:solidFill>
                  <a:schemeClr val="dk1"/>
                </a:solidFill>
                <a:latin typeface="Times New Roman"/>
                <a:ea typeface="Times New Roman"/>
                <a:cs typeface="Times New Roman"/>
                <a:sym typeface="Times New Roman"/>
              </a:rPr>
              <a:t>                    </a:t>
            </a:r>
            <a:r>
              <a:rPr lang="en-IN" b="1" i="1" dirty="0">
                <a:latin typeface="Times New Roman"/>
                <a:ea typeface="Times New Roman"/>
                <a:cs typeface="Times New Roman"/>
                <a:sym typeface="Times New Roman"/>
              </a:rPr>
              <a:t>THANK YOU</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2"/>
          <p:cNvSpPr txBox="1">
            <a:spLocks noGrp="1"/>
          </p:cNvSpPr>
          <p:nvPr>
            <p:ph type="title"/>
          </p:nvPr>
        </p:nvSpPr>
        <p:spPr>
          <a:xfrm>
            <a:off x="677335" y="2700867"/>
            <a:ext cx="8596668" cy="728133"/>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1"/>
              </a:buClr>
              <a:buSzPts val="4000"/>
              <a:buFont typeface="Times New Roman"/>
              <a:buNone/>
            </a:pPr>
            <a:r>
              <a:rPr lang="en-IN" b="1" i="1" dirty="0">
                <a:latin typeface="Times New Roman"/>
                <a:ea typeface="Times New Roman"/>
                <a:cs typeface="Times New Roman"/>
                <a:sym typeface="Times New Roman"/>
              </a:rPr>
              <a:t>                             AIM</a:t>
            </a:r>
            <a:endParaRPr dirty="0"/>
          </a:p>
        </p:txBody>
      </p:sp>
      <p:pic>
        <p:nvPicPr>
          <p:cNvPr id="171" name="Google Shape;171;p22"/>
          <p:cNvPicPr preferRelativeResize="0"/>
          <p:nvPr/>
        </p:nvPicPr>
        <p:blipFill rotWithShape="1">
          <a:blip r:embed="rId3">
            <a:alphaModFix/>
          </a:blip>
          <a:srcRect/>
          <a:stretch/>
        </p:blipFill>
        <p:spPr>
          <a:xfrm>
            <a:off x="0" y="0"/>
            <a:ext cx="1109720" cy="44786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3"/>
          <p:cNvSpPr txBox="1"/>
          <p:nvPr/>
        </p:nvSpPr>
        <p:spPr>
          <a:xfrm>
            <a:off x="243675" y="2204775"/>
            <a:ext cx="9151500" cy="193950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endParaRPr sz="2000" b="0" i="0" dirty="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endParaRPr sz="2000" b="0" i="0" dirty="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r>
              <a:rPr lang="en-IN" sz="2000" b="0" i="0" dirty="0">
                <a:latin typeface="Times New Roman"/>
                <a:ea typeface="Times New Roman"/>
                <a:cs typeface="Times New Roman"/>
                <a:sym typeface="Times New Roman"/>
              </a:rPr>
              <a:t>The aim of this project is to design a cost-effective, efficient, and scalable network infrastructure that enables seamless communication within and between three companies (CMP X, CMP Y, CMP Z) while minimizing hardware costs and adhering to specified constraints</a:t>
            </a:r>
            <a:r>
              <a:rPr lang="en-IN" sz="1800" b="0" i="0" dirty="0">
                <a:latin typeface="Arial"/>
                <a:ea typeface="Arial"/>
                <a:cs typeface="Arial"/>
                <a:sym typeface="Arial"/>
              </a:rPr>
              <a:t>.</a:t>
            </a:r>
            <a:endParaRPr sz="1800" dirty="0">
              <a:latin typeface="Trebuchet MS"/>
              <a:ea typeface="Trebuchet MS"/>
              <a:cs typeface="Trebuchet MS"/>
              <a:sym typeface="Trebuchet MS"/>
            </a:endParaRPr>
          </a:p>
        </p:txBody>
      </p:sp>
      <p:pic>
        <p:nvPicPr>
          <p:cNvPr id="177" name="Google Shape;177;p23"/>
          <p:cNvPicPr preferRelativeResize="0"/>
          <p:nvPr/>
        </p:nvPicPr>
        <p:blipFill rotWithShape="1">
          <a:blip r:embed="rId3">
            <a:alphaModFix/>
          </a:blip>
          <a:srcRect/>
          <a:stretch/>
        </p:blipFill>
        <p:spPr>
          <a:xfrm>
            <a:off x="0" y="9832"/>
            <a:ext cx="1109720" cy="44786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4"/>
          <p:cNvSpPr txBox="1">
            <a:spLocks noGrp="1"/>
          </p:cNvSpPr>
          <p:nvPr>
            <p:ph type="title"/>
          </p:nvPr>
        </p:nvSpPr>
        <p:spPr>
          <a:xfrm>
            <a:off x="677335" y="2700868"/>
            <a:ext cx="8596668" cy="728132"/>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4000"/>
              <a:buFont typeface="Times New Roman"/>
              <a:buNone/>
            </a:pPr>
            <a:r>
              <a:rPr lang="en-IN" b="1" i="1" dirty="0">
                <a:latin typeface="Times New Roman"/>
                <a:ea typeface="Times New Roman"/>
                <a:cs typeface="Times New Roman"/>
                <a:sym typeface="Times New Roman"/>
              </a:rPr>
              <a:t>            APPARATUS REQUIRED </a:t>
            </a:r>
            <a:endParaRPr dirty="0"/>
          </a:p>
        </p:txBody>
      </p:sp>
      <p:pic>
        <p:nvPicPr>
          <p:cNvPr id="183" name="Google Shape;183;p24"/>
          <p:cNvPicPr preferRelativeResize="0"/>
          <p:nvPr/>
        </p:nvPicPr>
        <p:blipFill rotWithShape="1">
          <a:blip r:embed="rId3">
            <a:alphaModFix/>
          </a:blip>
          <a:srcRect/>
          <a:stretch/>
        </p:blipFill>
        <p:spPr>
          <a:xfrm>
            <a:off x="0" y="0"/>
            <a:ext cx="1109720" cy="44786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5"/>
          <p:cNvSpPr txBox="1"/>
          <p:nvPr/>
        </p:nvSpPr>
        <p:spPr>
          <a:xfrm>
            <a:off x="394525" y="1079176"/>
            <a:ext cx="9151500" cy="369420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endParaRPr sz="1800" dirty="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endParaRPr sz="1800" dirty="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r>
              <a:rPr lang="en-IN" sz="1800" dirty="0">
                <a:latin typeface="Times New Roman"/>
                <a:ea typeface="Times New Roman"/>
                <a:cs typeface="Times New Roman"/>
                <a:sym typeface="Times New Roman"/>
              </a:rPr>
              <a:t>T</a:t>
            </a:r>
            <a:r>
              <a:rPr lang="en-IN" sz="1800" i="0" dirty="0">
                <a:latin typeface="Times New Roman"/>
                <a:ea typeface="Times New Roman"/>
                <a:cs typeface="Times New Roman"/>
                <a:sym typeface="Times New Roman"/>
              </a:rPr>
              <a:t>he apparatus required for the network configuration project includes:</a:t>
            </a:r>
            <a:endParaRPr dirty="0"/>
          </a:p>
          <a:p>
            <a:pPr marR="0" lvl="0" algn="just" rtl="0">
              <a:spcBef>
                <a:spcPts val="0"/>
              </a:spcBef>
              <a:spcAft>
                <a:spcPts val="0"/>
              </a:spcAft>
              <a:buClr>
                <a:schemeClr val="dk1"/>
              </a:buClr>
              <a:buSzPts val="1800"/>
            </a:pPr>
            <a:r>
              <a:rPr lang="en-IN" sz="1800" i="0" dirty="0">
                <a:latin typeface="Times New Roman"/>
                <a:ea typeface="Times New Roman"/>
                <a:cs typeface="Times New Roman"/>
                <a:sym typeface="Times New Roman"/>
              </a:rPr>
              <a:t>1. Cisco Packet Tracer </a:t>
            </a:r>
            <a:endParaRPr dirty="0"/>
          </a:p>
          <a:p>
            <a:pPr marR="0" lvl="0" algn="just" rtl="0">
              <a:spcBef>
                <a:spcPts val="0"/>
              </a:spcBef>
              <a:spcAft>
                <a:spcPts val="0"/>
              </a:spcAft>
              <a:buClr>
                <a:schemeClr val="dk1"/>
              </a:buClr>
              <a:buSzPts val="1800"/>
            </a:pPr>
            <a:r>
              <a:rPr lang="en-IN" dirty="0">
                <a:latin typeface="Times New Roman"/>
                <a:ea typeface="Times New Roman"/>
                <a:cs typeface="Times New Roman"/>
                <a:sym typeface="Times New Roman"/>
              </a:rPr>
              <a:t>2. </a:t>
            </a:r>
            <a:r>
              <a:rPr lang="en-IN" sz="1800" i="0" dirty="0">
                <a:latin typeface="Times New Roman"/>
                <a:ea typeface="Times New Roman"/>
                <a:cs typeface="Times New Roman"/>
                <a:sym typeface="Times New Roman"/>
              </a:rPr>
              <a:t>Routers</a:t>
            </a:r>
            <a:endParaRPr dirty="0"/>
          </a:p>
          <a:p>
            <a:pPr marR="0" lvl="0" algn="just" rtl="0">
              <a:spcBef>
                <a:spcPts val="0"/>
              </a:spcBef>
              <a:spcAft>
                <a:spcPts val="0"/>
              </a:spcAft>
              <a:buClr>
                <a:schemeClr val="dk1"/>
              </a:buClr>
              <a:buSzPts val="1800"/>
            </a:pPr>
            <a:r>
              <a:rPr lang="en-IN" dirty="0">
                <a:latin typeface="Times New Roman"/>
                <a:ea typeface="Times New Roman"/>
                <a:cs typeface="Times New Roman"/>
                <a:sym typeface="Times New Roman"/>
              </a:rPr>
              <a:t>3. </a:t>
            </a:r>
            <a:r>
              <a:rPr lang="en-IN" sz="1800" i="0" dirty="0">
                <a:latin typeface="Times New Roman"/>
                <a:ea typeface="Times New Roman"/>
                <a:cs typeface="Times New Roman"/>
                <a:sym typeface="Times New Roman"/>
              </a:rPr>
              <a:t>Switches</a:t>
            </a:r>
            <a:endParaRPr dirty="0"/>
          </a:p>
          <a:p>
            <a:pPr marR="0" lvl="0" algn="just" rtl="0">
              <a:spcBef>
                <a:spcPts val="0"/>
              </a:spcBef>
              <a:spcAft>
                <a:spcPts val="0"/>
              </a:spcAft>
              <a:buClr>
                <a:schemeClr val="dk1"/>
              </a:buClr>
              <a:buSzPts val="1800"/>
            </a:pPr>
            <a:r>
              <a:rPr lang="en-IN" i="0" dirty="0">
                <a:latin typeface="Times New Roman"/>
                <a:ea typeface="Times New Roman"/>
                <a:cs typeface="Times New Roman"/>
                <a:sym typeface="Times New Roman"/>
              </a:rPr>
              <a:t>4. </a:t>
            </a:r>
            <a:r>
              <a:rPr lang="en-IN" sz="1800" i="0" dirty="0">
                <a:latin typeface="Times New Roman"/>
                <a:ea typeface="Times New Roman"/>
                <a:cs typeface="Times New Roman"/>
                <a:sym typeface="Times New Roman"/>
              </a:rPr>
              <a:t>PCs</a:t>
            </a:r>
            <a:endParaRPr dirty="0"/>
          </a:p>
          <a:p>
            <a:pPr marR="0" lvl="0" algn="just" rtl="0">
              <a:spcBef>
                <a:spcPts val="0"/>
              </a:spcBef>
              <a:spcAft>
                <a:spcPts val="0"/>
              </a:spcAft>
              <a:buClr>
                <a:schemeClr val="dk1"/>
              </a:buClr>
              <a:buSzPts val="1800"/>
            </a:pPr>
            <a:r>
              <a:rPr lang="en-IN" dirty="0">
                <a:latin typeface="Times New Roman"/>
                <a:ea typeface="Times New Roman"/>
                <a:cs typeface="Times New Roman"/>
                <a:sym typeface="Times New Roman"/>
              </a:rPr>
              <a:t>5. </a:t>
            </a:r>
            <a:r>
              <a:rPr lang="en-IN" sz="1800" i="0" dirty="0">
                <a:latin typeface="Times New Roman"/>
                <a:ea typeface="Times New Roman"/>
                <a:cs typeface="Times New Roman"/>
                <a:sym typeface="Times New Roman"/>
              </a:rPr>
              <a:t>Ethernet Cables</a:t>
            </a:r>
            <a:endParaRPr dirty="0"/>
          </a:p>
          <a:p>
            <a:pPr marR="0" lvl="0" algn="just" rtl="0">
              <a:spcBef>
                <a:spcPts val="0"/>
              </a:spcBef>
              <a:spcAft>
                <a:spcPts val="0"/>
              </a:spcAft>
              <a:buClr>
                <a:schemeClr val="dk1"/>
              </a:buClr>
              <a:buSzPts val="1800"/>
            </a:pPr>
            <a:r>
              <a:rPr lang="en-IN" dirty="0">
                <a:latin typeface="Times New Roman"/>
                <a:ea typeface="Times New Roman"/>
                <a:cs typeface="Times New Roman"/>
                <a:sym typeface="Times New Roman"/>
              </a:rPr>
              <a:t>6. </a:t>
            </a:r>
            <a:r>
              <a:rPr lang="en-IN" sz="1800" i="0" dirty="0">
                <a:latin typeface="Times New Roman"/>
                <a:ea typeface="Times New Roman"/>
                <a:cs typeface="Times New Roman"/>
                <a:sym typeface="Times New Roman"/>
              </a:rPr>
              <a:t>Serial DCE Cables</a:t>
            </a:r>
            <a:endParaRPr dirty="0"/>
          </a:p>
          <a:p>
            <a:pPr marR="0" lvl="0" algn="just" rtl="0">
              <a:spcBef>
                <a:spcPts val="0"/>
              </a:spcBef>
              <a:spcAft>
                <a:spcPts val="0"/>
              </a:spcAft>
              <a:buClr>
                <a:schemeClr val="dk1"/>
              </a:buClr>
              <a:buSzPts val="1800"/>
            </a:pPr>
            <a:r>
              <a:rPr lang="en-IN" dirty="0">
                <a:latin typeface="Times New Roman"/>
                <a:ea typeface="Times New Roman"/>
                <a:cs typeface="Times New Roman"/>
                <a:sym typeface="Times New Roman"/>
              </a:rPr>
              <a:t>7. </a:t>
            </a:r>
            <a:r>
              <a:rPr lang="en-IN" sz="1800" i="0" dirty="0">
                <a:latin typeface="Times New Roman"/>
                <a:ea typeface="Times New Roman"/>
                <a:cs typeface="Times New Roman"/>
                <a:sym typeface="Times New Roman"/>
              </a:rPr>
              <a:t>IP Addressing Scheme</a:t>
            </a:r>
            <a:endParaRPr dirty="0"/>
          </a:p>
          <a:p>
            <a:pPr marR="0" lvl="0" algn="just" rtl="0">
              <a:spcBef>
                <a:spcPts val="0"/>
              </a:spcBef>
              <a:spcAft>
                <a:spcPts val="0"/>
              </a:spcAft>
              <a:buClr>
                <a:schemeClr val="dk1"/>
              </a:buClr>
              <a:buSzPts val="1800"/>
            </a:pPr>
            <a:r>
              <a:rPr lang="en-IN" dirty="0">
                <a:latin typeface="Times New Roman"/>
                <a:ea typeface="Times New Roman"/>
                <a:cs typeface="Times New Roman"/>
                <a:sym typeface="Times New Roman"/>
              </a:rPr>
              <a:t>8. </a:t>
            </a:r>
            <a:r>
              <a:rPr lang="en-IN" sz="1800" i="0" dirty="0">
                <a:latin typeface="Times New Roman"/>
                <a:ea typeface="Times New Roman"/>
                <a:cs typeface="Times New Roman"/>
                <a:sym typeface="Times New Roman"/>
              </a:rPr>
              <a:t>Documentation Tools</a:t>
            </a:r>
            <a:endParaRPr sz="1800" i="0" dirty="0">
              <a:latin typeface="Times New Roman"/>
              <a:ea typeface="Times New Roman"/>
              <a:cs typeface="Times New Roman"/>
              <a:sym typeface="Times New Roman"/>
            </a:endParaRPr>
          </a:p>
          <a:p>
            <a:pPr marL="0" marR="0" lvl="0" indent="0" algn="just" rtl="0">
              <a:spcBef>
                <a:spcPts val="0"/>
              </a:spcBef>
              <a:spcAft>
                <a:spcPts val="0"/>
              </a:spcAft>
              <a:buNone/>
            </a:pPr>
            <a:r>
              <a:rPr lang="en-IN" sz="1800" i="0" dirty="0">
                <a:latin typeface="Times New Roman"/>
                <a:ea typeface="Times New Roman"/>
                <a:cs typeface="Times New Roman"/>
                <a:sym typeface="Times New Roman"/>
              </a:rPr>
              <a:t>These components are essential for designing and configuring the network for CMP X, CMP Y, and CMP Z while considering the specified constraints.</a:t>
            </a:r>
            <a:endParaRPr dirty="0"/>
          </a:p>
        </p:txBody>
      </p:sp>
      <p:pic>
        <p:nvPicPr>
          <p:cNvPr id="189" name="Google Shape;189;p25"/>
          <p:cNvPicPr preferRelativeResize="0"/>
          <p:nvPr/>
        </p:nvPicPr>
        <p:blipFill rotWithShape="1">
          <a:blip r:embed="rId3">
            <a:alphaModFix/>
          </a:blip>
          <a:srcRect/>
          <a:stretch/>
        </p:blipFill>
        <p:spPr>
          <a:xfrm>
            <a:off x="0" y="0"/>
            <a:ext cx="1109720" cy="44786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6"/>
          <p:cNvSpPr txBox="1">
            <a:spLocks noGrp="1"/>
          </p:cNvSpPr>
          <p:nvPr>
            <p:ph type="title"/>
          </p:nvPr>
        </p:nvSpPr>
        <p:spPr>
          <a:xfrm>
            <a:off x="818147" y="1187117"/>
            <a:ext cx="8455856" cy="1973178"/>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1"/>
              </a:buClr>
              <a:buSzPts val="4000"/>
              <a:buFont typeface="Times New Roman"/>
              <a:buNone/>
            </a:pPr>
            <a:r>
              <a:rPr lang="en-IN" b="1" i="1" dirty="0">
                <a:solidFill>
                  <a:schemeClr val="dk1"/>
                </a:solidFill>
                <a:latin typeface="Times New Roman"/>
                <a:ea typeface="Times New Roman"/>
                <a:cs typeface="Times New Roman"/>
                <a:sym typeface="Times New Roman"/>
              </a:rPr>
              <a:t>        </a:t>
            </a:r>
            <a:r>
              <a:rPr lang="en-IN" b="1" i="1" dirty="0">
                <a:latin typeface="Times New Roman"/>
                <a:ea typeface="Times New Roman"/>
                <a:cs typeface="Times New Roman"/>
                <a:sym typeface="Times New Roman"/>
              </a:rPr>
              <a:t>PROBLEM STATEMENT</a:t>
            </a:r>
            <a:endParaRPr dirty="0"/>
          </a:p>
        </p:txBody>
      </p:sp>
      <p:pic>
        <p:nvPicPr>
          <p:cNvPr id="195" name="Google Shape;195;p26"/>
          <p:cNvPicPr preferRelativeResize="0"/>
          <p:nvPr/>
        </p:nvPicPr>
        <p:blipFill rotWithShape="1">
          <a:blip r:embed="rId3">
            <a:alphaModFix/>
          </a:blip>
          <a:srcRect/>
          <a:stretch/>
        </p:blipFill>
        <p:spPr>
          <a:xfrm>
            <a:off x="0" y="0"/>
            <a:ext cx="1109720" cy="447869"/>
          </a:xfrm>
          <a:prstGeom prst="rect">
            <a:avLst/>
          </a:prstGeom>
          <a:noFill/>
          <a:ln>
            <a:noFill/>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6476F"/>
      </a:dk2>
      <a:lt2>
        <a:srgbClr val="EBEBEB"/>
      </a:lt2>
      <a:accent1>
        <a:srgbClr val="E5B458"/>
      </a:accent1>
      <a:accent2>
        <a:srgbClr val="F77754"/>
      </a:accent2>
      <a:accent3>
        <a:srgbClr val="D8507E"/>
      </a:accent3>
      <a:accent4>
        <a:srgbClr val="BC70EE"/>
      </a:accent4>
      <a:accent5>
        <a:srgbClr val="3CA2E2"/>
      </a:accent5>
      <a:accent6>
        <a:srgbClr val="91BF77"/>
      </a:accent6>
      <a:hlink>
        <a:srgbClr val="71DDAB"/>
      </a:hlink>
      <a:folHlink>
        <a:srgbClr val="A6E4C7"/>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B36E0D05-787B-4C61-8268-2D6C1FBEDA32}"/>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Celestial</Template>
  <TotalTime>52</TotalTime>
  <Words>2167</Words>
  <Application>Microsoft Office PowerPoint</Application>
  <PresentationFormat>Widescreen</PresentationFormat>
  <Paragraphs>245</Paragraphs>
  <Slides>45</Slides>
  <Notes>45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45</vt:i4>
      </vt:variant>
    </vt:vector>
  </HeadingPairs>
  <TitlesOfParts>
    <vt:vector size="54" baseType="lpstr">
      <vt:lpstr>Noto Sans Symbols</vt:lpstr>
      <vt:lpstr>Calibri</vt:lpstr>
      <vt:lpstr>Arial</vt:lpstr>
      <vt:lpstr>Roboto</vt:lpstr>
      <vt:lpstr>Courier New</vt:lpstr>
      <vt:lpstr>Trebuchet MS</vt:lpstr>
      <vt:lpstr>Calibri Light</vt:lpstr>
      <vt:lpstr>Times New Roman</vt:lpstr>
      <vt:lpstr>Celestial</vt:lpstr>
      <vt:lpstr>       </vt:lpstr>
      <vt:lpstr>              INTRODUCTION</vt:lpstr>
      <vt:lpstr>PowerPoint Presentation</vt:lpstr>
      <vt:lpstr>PowerPoint Presentation</vt:lpstr>
      <vt:lpstr>                             AIM</vt:lpstr>
      <vt:lpstr>PowerPoint Presentation</vt:lpstr>
      <vt:lpstr>            APPARATUS REQUIRED </vt:lpstr>
      <vt:lpstr>PowerPoint Presentation</vt:lpstr>
      <vt:lpstr>        PROBLEM STATEMENT</vt:lpstr>
      <vt:lpstr>PowerPoint Presentation</vt:lpstr>
      <vt:lpstr>                 CONSTRAINTS</vt:lpstr>
      <vt:lpstr>PowerPoint Presentation</vt:lpstr>
      <vt:lpstr>CAMPUS DIAGRAM</vt:lpstr>
      <vt:lpstr>PowerPoint Presentation</vt:lpstr>
      <vt:lpstr>                      ALGORITHM</vt:lpstr>
      <vt:lpstr>PowerPoint Presentation</vt:lpstr>
      <vt:lpstr>PowerPoint Presentation</vt:lpstr>
      <vt:lpstr>                    PROCEDURE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NETWORK COMPONENTS</vt:lpstr>
      <vt:lpstr>PowerPoint Presentation</vt:lpstr>
      <vt:lpstr>                  IMPLEMENTATION</vt:lpstr>
      <vt:lpstr>PowerPoint Presentation</vt:lpstr>
      <vt:lpstr>PowerPoint Presentation</vt:lpstr>
      <vt:lpstr>PowerPoint Presentation</vt:lpstr>
      <vt:lpstr>PowerPoint Presentation</vt:lpstr>
      <vt:lpstr>PowerPoint Presentation</vt:lpstr>
      <vt:lpstr>PowerPoint Presentation</vt:lpstr>
      <vt:lpstr>                NETWORK DESIGN</vt:lpstr>
      <vt:lpstr>PowerPoint Presentation</vt:lpstr>
      <vt:lpstr>SIMULATION DIAGRAM</vt:lpstr>
      <vt:lpstr>PowerPoint Presentation</vt:lpstr>
      <vt:lpstr>PowerPoint Presentation</vt:lpstr>
      <vt:lpstr>PowerPoint Presentation</vt:lpstr>
      <vt:lpstr>PowerPoint Presentation</vt:lpstr>
      <vt:lpstr>PowerPoint Presentation</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cp:lastModifiedBy>Subhashis Tripathy</cp:lastModifiedBy>
  <cp:revision>4</cp:revision>
  <dcterms:modified xsi:type="dcterms:W3CDTF">2023-10-31T05:02:50Z</dcterms:modified>
</cp:coreProperties>
</file>