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86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Open Sans Medium" panose="020B060402020202020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080006ac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080006ac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SLIDES_API891833947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SLIDES_API891833947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SLIDES_API89183394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SLIDES_API89183394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SLIDES_API891833947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SLIDES_API891833947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SLIDES_API891833947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SLIDES_API891833947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89183394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89183394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89183394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89183394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SLIDES_API89183394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SLIDES_API89183394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89183394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89183394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SLIDES_API89183394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SLIDES_API89183394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SLIDES_API89183394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SLIDES_API891833947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SLIDES_API891833947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SLIDES_API891833947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89183394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891833947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4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91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584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931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16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163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1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605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4666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2577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21941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196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40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8884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1352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7863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6613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SA_Title_Body_1_no_im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99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SA_Title_Body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598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Points 2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5239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SA_Title_Body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412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Points 2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9724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SA_Outro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720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7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ctrTitle"/>
          </p:nvPr>
        </p:nvSpPr>
        <p:spPr>
          <a:xfrm>
            <a:off x="490655" y="1473200"/>
            <a:ext cx="7879440" cy="1816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DYNAMIC WEB SERVER </a:t>
            </a:r>
            <a:endParaRPr sz="38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632175" y="1717350"/>
            <a:ext cx="55209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/>
              <a:t>By: Subhashish Tripathy (RA2112703010020)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Your Web Page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You can now access your web page by opening a web browser and entering your server's IP address or domain name. In this example, you can access your web page by entering http://your-server-ip in your browser.</a:t>
            </a:r>
            <a:endParaRPr sz="1900"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Summarize the key steps and what the audience has accomplished in setting up a dynamic web server.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Provide contact information for further inquiries.</a:t>
            </a:r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Express gratitude to the audience for their attention.</a:t>
            </a:r>
            <a:endParaRPr/>
          </a:p>
        </p:txBody>
      </p:sp>
      <p:pic>
        <p:nvPicPr>
          <p:cNvPr id="275" name="Google Shape;275;p4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747" r="27747"/>
          <a:stretch/>
        </p:blipFill>
        <p:spPr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 Please feel free to ask any questions. 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Dynamic Web Server on Red Hat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step-by-step guide to setting up a dynamic web server on a Red Hat-based system using Apache.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Certainly, here's a more detailed step-by-step guide from the beginning, including creating a web page and configuring a dynamic web server using Apache on Red Hat-based Linux like Red Hat Enterprise Linux (RHEL) or CentOS: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73" r="27773"/>
          <a:stretch/>
        </p:blipFill>
        <p:spPr>
          <a:prstGeom prst="roundRect">
            <a:avLst>
              <a:gd name="adj" fmla="val 16667"/>
            </a:avLst>
          </a:prstGeom>
        </p:spPr>
      </p:pic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 the prerequisites for setting up a dynamic web server on Red Hat, including updating the system.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Apache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Install the Apache web server with the following command: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sudo yum install httpd</a:t>
            </a:r>
            <a:endParaRPr b="1"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command installs Apache and its dependencies.</a:t>
            </a: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and Enable Apache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 enable automatic start of the Apache service on system boot: sudo systemctl enable apache2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 start Apache service: sudo systemctl start apache2</a:t>
            </a:r>
            <a:endParaRPr/>
          </a:p>
        </p:txBody>
      </p:sp>
      <p:pic>
        <p:nvPicPr>
          <p:cNvPr id="235" name="Google Shape;235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773" r="27773"/>
          <a:stretch/>
        </p:blipFill>
        <p:spPr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Firewall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you have a firewall enabled, allow HTTP traffic. Open the HTTP port (port 80) and reload the firewall rules: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sudo firewall-cmd --zone=public --add-service=http --permanent</a:t>
            </a:r>
            <a:endParaRPr b="1"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sudo firewall-cmd --reload</a:t>
            </a:r>
            <a:endParaRPr b="1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allows incoming connections to the Apache server.</a:t>
            </a: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851" r="27851"/>
          <a:stretch/>
        </p:blipFill>
        <p:spPr>
          <a:prstGeom prst="roundRect">
            <a:avLst>
              <a:gd name="adj" fmla="val 16667"/>
            </a:avLst>
          </a:prstGeom>
        </p:spPr>
      </p:pic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Web Page</a:t>
            </a: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Walk through the process of creating a simple HTML web page in the default document root directory.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329" r="43329"/>
          <a:stretch/>
        </p:blipFill>
        <p:spPr>
          <a:prstGeom prst="roundRect">
            <a:avLst>
              <a:gd name="adj" fmla="val 16667"/>
            </a:avLst>
          </a:prstGeom>
        </p:spPr>
      </p:pic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Permissions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the importance of setting correct file permissions for the web page and provide the necessary command.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Setting correct file permissions is essential for website security.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important to ensure that files are readable and writable only by authorized users.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command to set permissions is 'chmod' followed by a threedigit code representing the permissions.</a:t>
            </a:r>
            <a:endParaRPr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381</Words>
  <Application>Microsoft Office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Poppins</vt:lpstr>
      <vt:lpstr>Arial</vt:lpstr>
      <vt:lpstr>Open Sans Medium</vt:lpstr>
      <vt:lpstr>Calibri Light</vt:lpstr>
      <vt:lpstr>Simple Light</vt:lpstr>
      <vt:lpstr>Celestial</vt:lpstr>
      <vt:lpstr>DYNAMIC WEB SERVER </vt:lpstr>
      <vt:lpstr>Creating a Dynamic Web Server on Red Hat</vt:lpstr>
      <vt:lpstr>Introduction</vt:lpstr>
      <vt:lpstr>Prerequisites</vt:lpstr>
      <vt:lpstr>Install Apache</vt:lpstr>
      <vt:lpstr>Start and Enable Apache</vt:lpstr>
      <vt:lpstr>Configure Firewall</vt:lpstr>
      <vt:lpstr>Create a Web Page</vt:lpstr>
      <vt:lpstr>Set Permissions</vt:lpstr>
      <vt:lpstr>Access Your Web Page</vt:lpstr>
      <vt:lpstr>Conclusion</vt:lpstr>
      <vt:lpstr>Thank You</vt:lpstr>
      <vt:lpstr>Thank you. Please feel free to ask any questions. 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SERVER</dc:title>
  <dc:creator>Subhashis</dc:creator>
  <cp:lastModifiedBy>Subhashis Tripathy</cp:lastModifiedBy>
  <cp:revision>1</cp:revision>
  <dcterms:modified xsi:type="dcterms:W3CDTF">2023-11-08T18:53:28Z</dcterms:modified>
</cp:coreProperties>
</file>