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69" r:id="rId11"/>
    <p:sldId id="265" r:id="rId12"/>
    <p:sldId id="267" r:id="rId13"/>
    <p:sldId id="266" r:id="rId14"/>
    <p:sldId id="268" r:id="rId15"/>
    <p:sldId id="272" r:id="rId16"/>
    <p:sldId id="271" r:id="rId17"/>
    <p:sldId id="273" r:id="rId18"/>
    <p:sldId id="274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93A08-7BE6-4167-94E7-44E9E93232B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DEDCA-47CD-4577-A713-BA34F9BA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result for powerpoint background imag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5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1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Hari Technologi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30188"/>
            <a:ext cx="3539606" cy="69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5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67E2-B24A-4F27-AEA6-28389D7B171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D2022-B0D2-42E8-8CA2-B48A640DFB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powerpoint background image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UNoorul/DevOp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ari Techn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07" y="2888541"/>
            <a:ext cx="6120396" cy="11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72" y="1004563"/>
            <a:ext cx="7432027" cy="55798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github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21004"/>
          <a:stretch/>
        </p:blipFill>
        <p:spPr bwMode="auto">
          <a:xfrm>
            <a:off x="457200" y="398805"/>
            <a:ext cx="1011279" cy="9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062" y="2065191"/>
            <a:ext cx="111045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There are 3 levels of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; project, global and system.</a:t>
            </a:r>
          </a:p>
          <a:p>
            <a:endParaRPr lang="en-US" dirty="0" smtClean="0"/>
          </a:p>
          <a:p>
            <a:r>
              <a:rPr lang="en-US" dirty="0" smtClean="0"/>
              <a:t># project: Project </a:t>
            </a:r>
            <a:r>
              <a:rPr lang="en-US" dirty="0" err="1" smtClean="0"/>
              <a:t>configs</a:t>
            </a:r>
            <a:r>
              <a:rPr lang="en-US" dirty="0" smtClean="0"/>
              <a:t> are only available for the current project and stored in .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 in the project's directory.</a:t>
            </a:r>
          </a:p>
          <a:p>
            <a:r>
              <a:rPr lang="en-US" dirty="0" smtClean="0"/>
              <a:t># global: Global </a:t>
            </a:r>
            <a:r>
              <a:rPr lang="en-US" dirty="0" err="1" smtClean="0"/>
              <a:t>configs</a:t>
            </a:r>
            <a:r>
              <a:rPr lang="en-US" dirty="0" smtClean="0"/>
              <a:t> are available for all projects for the current user and stored in ~/.</a:t>
            </a:r>
            <a:r>
              <a:rPr lang="en-US" dirty="0" err="1" smtClean="0"/>
              <a:t>gitconfig</a:t>
            </a:r>
            <a:r>
              <a:rPr lang="en-US" dirty="0" smtClean="0"/>
              <a:t>.</a:t>
            </a:r>
          </a:p>
          <a:p>
            <a:r>
              <a:rPr lang="en-US" dirty="0" smtClean="0"/>
              <a:t># system: System </a:t>
            </a:r>
            <a:r>
              <a:rPr lang="en-US" dirty="0" err="1" smtClean="0"/>
              <a:t>configs</a:t>
            </a:r>
            <a:r>
              <a:rPr lang="en-US" dirty="0" smtClean="0"/>
              <a:t> are available for all the users/projects and stored 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gitconfig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# Create a project specific </a:t>
            </a:r>
            <a:r>
              <a:rPr lang="en-US" dirty="0" err="1" smtClean="0"/>
              <a:t>config</a:t>
            </a:r>
            <a:r>
              <a:rPr lang="en-US" dirty="0" smtClean="0"/>
              <a:t>, you have to execute this under the project's directory.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user.name "John Doe"</a:t>
            </a:r>
          </a:p>
          <a:p>
            <a:endParaRPr lang="en-US" dirty="0" smtClean="0"/>
          </a:p>
          <a:p>
            <a:r>
              <a:rPr lang="en-US" dirty="0" smtClean="0"/>
              <a:t># Create a global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"John Doe"</a:t>
            </a:r>
          </a:p>
          <a:p>
            <a:endParaRPr lang="en-US" dirty="0" smtClean="0"/>
          </a:p>
          <a:p>
            <a:r>
              <a:rPr lang="en-US" dirty="0" smtClean="0"/>
              <a:t># Create a system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--system user.name "John Doe"</a:t>
            </a:r>
            <a:endParaRPr lang="en-US" dirty="0"/>
          </a:p>
        </p:txBody>
      </p:sp>
      <p:pic>
        <p:nvPicPr>
          <p:cNvPr id="6" name="Picture 8" descr="Image result for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21004"/>
          <a:stretch/>
        </p:blipFill>
        <p:spPr bwMode="auto">
          <a:xfrm>
            <a:off x="457200" y="398805"/>
            <a:ext cx="1011279" cy="9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3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 https://github.com/UNoorul/DevOps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--set-upstream https://github.com/UNoorul/DevOps master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478" y="6311900"/>
            <a:ext cx="4392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  &lt;REMOTENAME&gt; &lt;BRANCHNAME&gt; </a:t>
            </a:r>
            <a:endParaRPr lang="en-US" dirty="0"/>
          </a:p>
        </p:txBody>
      </p:sp>
      <p:pic>
        <p:nvPicPr>
          <p:cNvPr id="7" name="Picture 8" descr="Image result for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21004"/>
          <a:stretch/>
        </p:blipFill>
        <p:spPr bwMode="auto">
          <a:xfrm>
            <a:off x="457200" y="398805"/>
            <a:ext cx="1011279" cy="9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err="1" smtClean="0"/>
              <a:t>git</a:t>
            </a:r>
            <a:r>
              <a:rPr lang="en-US" dirty="0" smtClean="0"/>
              <a:t>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remote –v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err="1" smtClean="0"/>
              <a:t>pb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https://github.com/UNoorul/DevOps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 rename prog1 payroll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remote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remove payroll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feature2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&lt;&gt;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 &lt;&gt;  hard soft(index area) mixed*(workspace)</a:t>
            </a:r>
          </a:p>
          <a:p>
            <a:endParaRPr lang="en-US" dirty="0"/>
          </a:p>
        </p:txBody>
      </p:sp>
      <p:pic>
        <p:nvPicPr>
          <p:cNvPr id="7" name="Picture 8" descr="Image result for github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21004"/>
          <a:stretch/>
        </p:blipFill>
        <p:spPr bwMode="auto">
          <a:xfrm>
            <a:off x="457200" y="398805"/>
            <a:ext cx="1011279" cy="9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8" y="1606615"/>
            <a:ext cx="914400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0" name="Picture 2" descr="Image result for jenkin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5" y="441063"/>
            <a:ext cx="838920" cy="11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sible tow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234564"/>
            <a:ext cx="7984468" cy="562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ansib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0" y="299545"/>
            <a:ext cx="973520" cy="11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17936" y="537185"/>
            <a:ext cx="9776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Tower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2984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25"/>
          <a:stretch/>
        </p:blipFill>
        <p:spPr>
          <a:xfrm>
            <a:off x="1696763" y="2897077"/>
            <a:ext cx="8747892" cy="3551019"/>
          </a:xfrm>
          <a:prstGeom prst="rect">
            <a:avLst/>
          </a:prstGeom>
        </p:spPr>
      </p:pic>
      <p:pic>
        <p:nvPicPr>
          <p:cNvPr id="1026" name="Picture 2" descr="Image result for ansib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0" y="299545"/>
            <a:ext cx="973520" cy="11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17936" y="537185"/>
            <a:ext cx="18009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Architecture</a:t>
            </a:r>
            <a:endParaRPr lang="en-US" sz="2500" dirty="0"/>
          </a:p>
        </p:txBody>
      </p:sp>
      <p:sp>
        <p:nvSpPr>
          <p:cNvPr id="2" name="Rectangle 1"/>
          <p:cNvSpPr/>
          <p:nvPr/>
        </p:nvSpPr>
        <p:spPr>
          <a:xfrm>
            <a:off x="2046889" y="1883980"/>
            <a:ext cx="79169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Ansible is a Configuration </a:t>
            </a:r>
            <a:r>
              <a:rPr lang="en-US" dirty="0" smtClean="0"/>
              <a:t>Management, </a:t>
            </a:r>
            <a:r>
              <a:rPr lang="en-US" dirty="0"/>
              <a:t>Deployment and Orchestration tool.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is a push-based configuration management tool.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automates your entire IT infrastructure by providing large productivity gains. </a:t>
            </a:r>
          </a:p>
        </p:txBody>
      </p:sp>
    </p:spTree>
    <p:extLst>
      <p:ext uri="{BB962C8B-B14F-4D97-AF65-F5344CB8AC3E}">
        <p14:creationId xmlns:p14="http://schemas.microsoft.com/office/powerpoint/2010/main" val="3354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sible playboo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2" b="11286"/>
          <a:stretch/>
        </p:blipFill>
        <p:spPr bwMode="auto">
          <a:xfrm>
            <a:off x="2701706" y="1975778"/>
            <a:ext cx="5969328" cy="30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ansib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0" y="299545"/>
            <a:ext cx="973520" cy="11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17936" y="537185"/>
            <a:ext cx="14902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Playbooks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0073952" y="2476891"/>
            <a:ext cx="1765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Hosts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Variables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Tasks </a:t>
            </a:r>
            <a:endParaRPr lang="en-US" dirty="0" smtClean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Handlers </a:t>
            </a:r>
          </a:p>
        </p:txBody>
      </p:sp>
    </p:spTree>
    <p:extLst>
      <p:ext uri="{BB962C8B-B14F-4D97-AF65-F5344CB8AC3E}">
        <p14:creationId xmlns:p14="http://schemas.microsoft.com/office/powerpoint/2010/main" val="295428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- hosts: webservers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tasks: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- name: install apache2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 apt: name=apache2 </a:t>
            </a:r>
            <a:r>
              <a:rPr lang="en-US" dirty="0" err="1">
                <a:latin typeface="Courier New" panose="02070309020205020404" pitchFamily="49" charset="0"/>
              </a:rPr>
              <a:t>update_cache</a:t>
            </a:r>
            <a:r>
              <a:rPr lang="en-US" dirty="0">
                <a:latin typeface="Courier New" panose="02070309020205020404" pitchFamily="49" charset="0"/>
              </a:rPr>
              <a:t>=yes state=latest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notify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- restart apache2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handlers: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- name: restart apache2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service: name=apache2 state=restarted </a:t>
            </a:r>
          </a:p>
        </p:txBody>
      </p:sp>
      <p:pic>
        <p:nvPicPr>
          <p:cNvPr id="4" name="Picture 2" descr="Image result for ansibl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0" y="299545"/>
            <a:ext cx="973520" cy="11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17936" y="537185"/>
            <a:ext cx="14902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/>
              <a:t>Playbooks</a:t>
            </a:r>
            <a:endParaRPr lang="en-US" sz="2500" dirty="0"/>
          </a:p>
        </p:txBody>
      </p:sp>
      <p:sp>
        <p:nvSpPr>
          <p:cNvPr id="6" name="Rectangle 5"/>
          <p:cNvSpPr/>
          <p:nvPr/>
        </p:nvSpPr>
        <p:spPr>
          <a:xfrm>
            <a:off x="10073952" y="2476891"/>
            <a:ext cx="1765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Hosts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Variables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Tasks </a:t>
            </a:r>
            <a:endParaRPr lang="en-US" dirty="0" smtClean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Handlers </a:t>
            </a:r>
          </a:p>
        </p:txBody>
      </p:sp>
    </p:spTree>
    <p:extLst>
      <p:ext uri="{BB962C8B-B14F-4D97-AF65-F5344CB8AC3E}">
        <p14:creationId xmlns:p14="http://schemas.microsoft.com/office/powerpoint/2010/main" val="92319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814" y="365125"/>
            <a:ext cx="9256986" cy="1325563"/>
          </a:xfrm>
        </p:spPr>
        <p:txBody>
          <a:bodyPr/>
          <a:lstStyle/>
          <a:p>
            <a:r>
              <a:rPr lang="en-US" dirty="0" smtClean="0"/>
              <a:t>Can be used for..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</a:t>
            </a:r>
          </a:p>
          <a:p>
            <a:r>
              <a:rPr lang="en-US" dirty="0" smtClean="0"/>
              <a:t>Orchestration </a:t>
            </a:r>
          </a:p>
          <a:p>
            <a:r>
              <a:rPr lang="en-US" dirty="0" smtClean="0"/>
              <a:t>Configuration Management </a:t>
            </a:r>
          </a:p>
          <a:p>
            <a:r>
              <a:rPr lang="en-US" dirty="0" smtClean="0"/>
              <a:t>Provisioning </a:t>
            </a:r>
          </a:p>
          <a:p>
            <a:r>
              <a:rPr lang="en-US" dirty="0" smtClean="0"/>
              <a:t>Security &amp; Compliance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ansibl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0" y="299545"/>
            <a:ext cx="973520" cy="11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gram_classroom-training_275x13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7" y="4006372"/>
            <a:ext cx="4468283" cy="21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0889" y="1456267"/>
            <a:ext cx="38956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Intro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Training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Training Objectives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Training Prerequisites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Course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DevOps and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Q&amp;A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Certification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30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814118" y="3859850"/>
            <a:ext cx="10325099" cy="61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53459" y="3855180"/>
            <a:ext cx="0" cy="61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35571" y="3889757"/>
            <a:ext cx="0" cy="61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4117" y="3830836"/>
            <a:ext cx="0" cy="611644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3600000">
            <a:off x="4015404" y="3342353"/>
            <a:ext cx="383032" cy="330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4342"/>
              </p:ext>
            </p:extLst>
          </p:nvPr>
        </p:nvGraphicFramePr>
        <p:xfrm>
          <a:off x="850899" y="3927641"/>
          <a:ext cx="2467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72">
                  <a:extLst>
                    <a:ext uri="{9D8B030D-6E8A-4147-A177-3AD203B41FA5}">
                      <a16:colId xmlns:a16="http://schemas.microsoft.com/office/drawing/2014/main" val="160620145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3413535578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482807524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3635861077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419336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9234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72256"/>
              </p:ext>
            </p:extLst>
          </p:nvPr>
        </p:nvGraphicFramePr>
        <p:xfrm>
          <a:off x="3399541" y="3927641"/>
          <a:ext cx="2467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72">
                  <a:extLst>
                    <a:ext uri="{9D8B030D-6E8A-4147-A177-3AD203B41FA5}">
                      <a16:colId xmlns:a16="http://schemas.microsoft.com/office/drawing/2014/main" val="160620145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3413535578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482807524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3635861077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419336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9234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65050"/>
              </p:ext>
            </p:extLst>
          </p:nvPr>
        </p:nvGraphicFramePr>
        <p:xfrm>
          <a:off x="5992697" y="3927641"/>
          <a:ext cx="2467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72">
                  <a:extLst>
                    <a:ext uri="{9D8B030D-6E8A-4147-A177-3AD203B41FA5}">
                      <a16:colId xmlns:a16="http://schemas.microsoft.com/office/drawing/2014/main" val="160620145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3413535578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482807524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3635861077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419336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92341"/>
                  </a:ext>
                </a:extLst>
              </a:tr>
            </a:tbl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8517683" y="3915157"/>
            <a:ext cx="0" cy="61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139217" y="3907037"/>
            <a:ext cx="0" cy="61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1678"/>
              </p:ext>
            </p:extLst>
          </p:nvPr>
        </p:nvGraphicFramePr>
        <p:xfrm>
          <a:off x="8587508" y="3927641"/>
          <a:ext cx="2467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72">
                  <a:extLst>
                    <a:ext uri="{9D8B030D-6E8A-4147-A177-3AD203B41FA5}">
                      <a16:colId xmlns:a16="http://schemas.microsoft.com/office/drawing/2014/main" val="160620145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3413535578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482807524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3635861077"/>
                    </a:ext>
                  </a:extLst>
                </a:gridCol>
                <a:gridCol w="493572">
                  <a:extLst>
                    <a:ext uri="{9D8B030D-6E8A-4147-A177-3AD203B41FA5}">
                      <a16:colId xmlns:a16="http://schemas.microsoft.com/office/drawing/2014/main" val="419336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9234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573077" y="3889757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12418" y="3889757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2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94529" y="3889757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3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358176" y="3889757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ev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9" y="744584"/>
            <a:ext cx="10784567" cy="55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devops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6914"/>
            <a:ext cx="12191993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devops to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" y="-762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devops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6500" y="50214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Introduction to DevOps</a:t>
            </a:r>
          </a:p>
          <a:p>
            <a:endParaRPr lang="en-US" dirty="0" smtClean="0"/>
          </a:p>
          <a:p>
            <a:r>
              <a:rPr lang="en-US" dirty="0" smtClean="0"/>
              <a:t>DevOps Adoption</a:t>
            </a:r>
          </a:p>
          <a:p>
            <a:endParaRPr lang="en-US" dirty="0" smtClean="0"/>
          </a:p>
          <a:p>
            <a:r>
              <a:rPr lang="en-US" dirty="0" smtClean="0"/>
              <a:t>Source Code Management – GITHUB   </a:t>
            </a:r>
          </a:p>
          <a:p>
            <a:endParaRPr lang="en-US" dirty="0" smtClean="0"/>
          </a:p>
          <a:p>
            <a:r>
              <a:rPr lang="en-US" dirty="0" smtClean="0"/>
              <a:t>JENKINS</a:t>
            </a:r>
          </a:p>
          <a:p>
            <a:endParaRPr lang="en-US" dirty="0" smtClean="0"/>
          </a:p>
          <a:p>
            <a:r>
              <a:rPr lang="en-US" dirty="0" smtClean="0"/>
              <a:t>ANSIBLE</a:t>
            </a:r>
          </a:p>
          <a:p>
            <a:endParaRPr lang="en-US" dirty="0"/>
          </a:p>
          <a:p>
            <a:r>
              <a:rPr lang="en-US" dirty="0" smtClean="0"/>
              <a:t>Vagrant</a:t>
            </a:r>
          </a:p>
          <a:p>
            <a:endParaRPr lang="en-US" dirty="0" smtClean="0"/>
          </a:p>
          <a:p>
            <a:r>
              <a:rPr lang="en-US" dirty="0" smtClean="0"/>
              <a:t>CHEF</a:t>
            </a:r>
          </a:p>
          <a:p>
            <a:endParaRPr lang="en-US" dirty="0" smtClean="0"/>
          </a:p>
          <a:p>
            <a:r>
              <a:rPr lang="en-US" dirty="0" smtClean="0"/>
              <a:t>PUPPET</a:t>
            </a:r>
          </a:p>
          <a:p>
            <a:endParaRPr lang="en-US" dirty="0" smtClean="0"/>
          </a:p>
          <a:p>
            <a:r>
              <a:rPr lang="en-US" dirty="0" smtClean="0"/>
              <a:t>MONITORING</a:t>
            </a:r>
          </a:p>
          <a:p>
            <a:endParaRPr lang="en-US" dirty="0" smtClean="0"/>
          </a:p>
          <a:p>
            <a:r>
              <a:rPr lang="en-US" dirty="0" smtClean="0"/>
              <a:t>APPLICATION ARCHITECTURE</a:t>
            </a:r>
          </a:p>
          <a:p>
            <a:endParaRPr lang="en-US" dirty="0" smtClean="0"/>
          </a:p>
          <a:p>
            <a:r>
              <a:rPr lang="en-US" dirty="0" smtClean="0"/>
              <a:t>CONFIGURATION MANAGEMENT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3289300" y="502146"/>
            <a:ext cx="241300" cy="220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3086100" y="2705100"/>
            <a:ext cx="444500" cy="102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3086100" y="3733800"/>
            <a:ext cx="444500" cy="113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3086100" y="4864100"/>
            <a:ext cx="444500" cy="1403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8" descr="Image result for github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21004"/>
          <a:stretch/>
        </p:blipFill>
        <p:spPr bwMode="auto">
          <a:xfrm>
            <a:off x="1893032" y="1150600"/>
            <a:ext cx="1011279" cy="9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jenkin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11" y="2124658"/>
            <a:ext cx="838920" cy="11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git command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89" y="919321"/>
            <a:ext cx="6920345" cy="571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github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21004"/>
          <a:stretch/>
        </p:blipFill>
        <p:spPr bwMode="auto">
          <a:xfrm>
            <a:off x="457200" y="398805"/>
            <a:ext cx="1011279" cy="9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git command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5"/>
          <a:stretch/>
        </p:blipFill>
        <p:spPr bwMode="auto">
          <a:xfrm>
            <a:off x="596899" y="0"/>
            <a:ext cx="108962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73800" y="965200"/>
            <a:ext cx="14986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8509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9199" y="0"/>
            <a:ext cx="8509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github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21004"/>
          <a:stretch/>
        </p:blipFill>
        <p:spPr bwMode="auto">
          <a:xfrm>
            <a:off x="457200" y="398805"/>
            <a:ext cx="1011279" cy="9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https://gitforwindows.org/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25" y="1690688"/>
            <a:ext cx="6670675" cy="4308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2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17674</TotalTime>
  <Words>353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https://gitforwindows.org/</vt:lpstr>
      <vt:lpstr>PowerPoint Presentation</vt:lpstr>
      <vt:lpstr>PowerPoint Presentation</vt:lpstr>
      <vt:lpstr>PowerPoint Presentation</vt:lpstr>
      <vt:lpstr>        git remote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be used for..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Noorul Abrar U</dc:creator>
  <cp:lastModifiedBy>Noorul Abrar U</cp:lastModifiedBy>
  <cp:revision>37</cp:revision>
  <dcterms:created xsi:type="dcterms:W3CDTF">2019-07-04T01:56:12Z</dcterms:created>
  <dcterms:modified xsi:type="dcterms:W3CDTF">2019-07-16T15:05:54Z</dcterms:modified>
</cp:coreProperties>
</file>