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T Rounds Condensed" charset="1" panose="02000506030000020003"/>
      <p:regular r:id="rId23"/>
    </p:embeddedFont>
    <p:embeddedFont>
      <p:font typeface="Trebuchet MS Bold" charset="1" panose="020B0703020202020204"/>
      <p:regular r:id="rId24"/>
    </p:embeddedFont>
    <p:embeddedFont>
      <p:font typeface="Times New Roman" charset="1" panose="020305020704050203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Slides/notesSlide2.xml" Type="http://schemas.openxmlformats.org/officeDocument/2006/relationships/notesSlide"/><Relationship Id="rId27" Target="notesSlides/notesSlide3.xml" Type="http://schemas.openxmlformats.org/officeDocument/2006/relationships/notesSlide"/><Relationship Id="rId28" Target="notesSlides/notesSlide4.xml" Type="http://schemas.openxmlformats.org/officeDocument/2006/relationships/notesSlide"/><Relationship Id="rId29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6.xml" Type="http://schemas.openxmlformats.org/officeDocument/2006/relationships/notesSlide"/><Relationship Id="rId31" Target="notesSlides/notesSlide7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5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657350" y="666750"/>
            <a:ext cx="1497330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921746" y="4383137"/>
            <a:ext cx="13482624" cy="294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 spc="3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 :    SUBHASHREE V</a:t>
            </a:r>
          </a:p>
          <a:p>
            <a:pPr algn="l">
              <a:lnSpc>
                <a:spcPts val="4680"/>
              </a:lnSpc>
            </a:pPr>
            <a:r>
              <a:rPr lang="en-US" sz="3900" spc="3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NM ID                       :    EB1A80627137F8DB3A641D6A26B6A368</a:t>
            </a:r>
          </a:p>
          <a:p>
            <a:pPr algn="l">
              <a:lnSpc>
                <a:spcPts val="4680"/>
              </a:lnSpc>
            </a:pPr>
            <a:r>
              <a:rPr lang="en-US" sz="3900" spc="3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      :    312216032</a:t>
            </a:r>
          </a:p>
          <a:p>
            <a:pPr algn="ctr">
              <a:lnSpc>
                <a:spcPts val="4680"/>
              </a:lnSpc>
            </a:pPr>
            <a:r>
              <a:rPr lang="en-US" sz="3900" spc="3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 NAME :   SHRI SHANKARLAL SUNDARBAI SHASUN JAIN         COLLEGE FOR WOMEN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463040" y="2436495"/>
            <a:ext cx="9189720" cy="5175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DATA COLLECTION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FEATURE COLLECTION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DATA CLEANING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PERFORMANCE LEVEL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32998" y="572451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2171700" y="1943100"/>
            <a:ext cx="11315699" cy="7315200"/>
          </a:xfrm>
          <a:custGeom>
            <a:avLst/>
            <a:gdLst/>
            <a:ahLst/>
            <a:cxnLst/>
            <a:rect r="r" b="b" t="t" l="l"/>
            <a:pathLst>
              <a:path h="7315200" w="11315699">
                <a:moveTo>
                  <a:pt x="0" y="0"/>
                </a:moveTo>
                <a:lnTo>
                  <a:pt x="11315699" y="0"/>
                </a:lnTo>
                <a:lnTo>
                  <a:pt x="11315699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76" t="0" r="-3776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4438" y="2665095"/>
            <a:ext cx="9656922" cy="529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221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995362" y="2038350"/>
            <a:ext cx="10453688" cy="6710362"/>
            <a:chOff x="0" y="0"/>
            <a:chExt cx="13938250" cy="894715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25400" y="25400"/>
              <a:ext cx="13887450" cy="8896350"/>
            </a:xfrm>
            <a:custGeom>
              <a:avLst/>
              <a:gdLst/>
              <a:ahLst/>
              <a:cxnLst/>
              <a:rect r="r" b="b" t="t" l="l"/>
              <a:pathLst>
                <a:path h="8896350" w="13887450">
                  <a:moveTo>
                    <a:pt x="0" y="0"/>
                  </a:moveTo>
                  <a:lnTo>
                    <a:pt x="13887450" y="0"/>
                  </a:lnTo>
                  <a:lnTo>
                    <a:pt x="13887450" y="8896350"/>
                  </a:lnTo>
                  <a:lnTo>
                    <a:pt x="0" y="88963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938250" cy="8947150"/>
            </a:xfrm>
            <a:custGeom>
              <a:avLst/>
              <a:gdLst/>
              <a:ahLst/>
              <a:cxnLst/>
              <a:rect r="r" b="b" t="t" l="l"/>
              <a:pathLst>
                <a:path h="8947150" w="13938250">
                  <a:moveTo>
                    <a:pt x="25400" y="0"/>
                  </a:moveTo>
                  <a:lnTo>
                    <a:pt x="13912850" y="0"/>
                  </a:lnTo>
                  <a:cubicBezTo>
                    <a:pt x="13926820" y="0"/>
                    <a:pt x="13938250" y="11430"/>
                    <a:pt x="13938250" y="25400"/>
                  </a:cubicBezTo>
                  <a:lnTo>
                    <a:pt x="13938250" y="8921750"/>
                  </a:lnTo>
                  <a:cubicBezTo>
                    <a:pt x="13938250" y="8935720"/>
                    <a:pt x="13926820" y="8947150"/>
                    <a:pt x="13912850" y="8947150"/>
                  </a:cubicBezTo>
                  <a:lnTo>
                    <a:pt x="25400" y="8947150"/>
                  </a:lnTo>
                  <a:cubicBezTo>
                    <a:pt x="11430" y="8947150"/>
                    <a:pt x="0" y="8935720"/>
                    <a:pt x="0" y="892175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8921750"/>
                  </a:lnTo>
                  <a:lnTo>
                    <a:pt x="25400" y="8921750"/>
                  </a:lnTo>
                  <a:lnTo>
                    <a:pt x="25400" y="8896350"/>
                  </a:lnTo>
                  <a:lnTo>
                    <a:pt x="13912850" y="8896350"/>
                  </a:lnTo>
                  <a:lnTo>
                    <a:pt x="13912850" y="8921750"/>
                  </a:lnTo>
                  <a:lnTo>
                    <a:pt x="13887450" y="8921750"/>
                  </a:lnTo>
                  <a:lnTo>
                    <a:pt x="13887450" y="25400"/>
                  </a:lnTo>
                  <a:lnTo>
                    <a:pt x="13912850" y="25400"/>
                  </a:lnTo>
                  <a:lnTo>
                    <a:pt x="1391285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F7964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9525"/>
              <a:ext cx="13938250" cy="8956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4200" spc="3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We need a comprehensive solution to collect, analyse and interpret relevant data on employee performance, providing actionable insights to enhance productivity and employee growth.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05854" y="3236595"/>
            <a:ext cx="8846820" cy="2641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project aims to develop a comprehensive framework to measure and evaluate individual and team performance accurately.</a:t>
            </a:r>
          </a:p>
        </p:txBody>
      </p:sp>
      <p:grpSp>
        <p:nvGrpSpPr>
          <p:cNvPr name="Group 33" id="33"/>
          <p:cNvGrpSpPr/>
          <p:nvPr/>
        </p:nvGrpSpPr>
        <p:grpSpPr>
          <a:xfrm rot="-6690387">
            <a:off x="17190362" y="1699604"/>
            <a:ext cx="106678" cy="106679"/>
            <a:chOff x="0" y="0"/>
            <a:chExt cx="142238" cy="14223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25400" y="2540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0" y="91440"/>
                  </a:moveTo>
                  <a:lnTo>
                    <a:pt x="91440" y="91440"/>
                  </a:lnTo>
                  <a:lnTo>
                    <a:pt x="91440" y="1524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01600" y="25400"/>
              <a:ext cx="15240" cy="15240"/>
            </a:xfrm>
            <a:custGeom>
              <a:avLst/>
              <a:gdLst/>
              <a:ahLst/>
              <a:cxnLst/>
              <a:rect r="r" b="b" t="t" l="l"/>
              <a:pathLst>
                <a:path h="15240" w="15240">
                  <a:moveTo>
                    <a:pt x="0" y="0"/>
                  </a:moveTo>
                  <a:lnTo>
                    <a:pt x="3048" y="12192"/>
                  </a:lnTo>
                  <a:lnTo>
                    <a:pt x="15240" y="15240"/>
                  </a:lnTo>
                  <a:close/>
                </a:path>
              </a:pathLst>
            </a:custGeom>
            <a:solidFill>
              <a:srgbClr val="3F6797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5400" y="2540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76200" y="0"/>
                  </a:moveTo>
                  <a:lnTo>
                    <a:pt x="79248" y="12192"/>
                  </a:lnTo>
                  <a:lnTo>
                    <a:pt x="91440" y="1524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lnTo>
                    <a:pt x="91440" y="15240"/>
                  </a:lnTo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42240" cy="142240"/>
            </a:xfrm>
            <a:custGeom>
              <a:avLst/>
              <a:gdLst/>
              <a:ahLst/>
              <a:cxnLst/>
              <a:rect r="r" b="b" t="t" l="l"/>
              <a:pathLst>
                <a:path h="142240" w="142240">
                  <a:moveTo>
                    <a:pt x="25400" y="91440"/>
                  </a:moveTo>
                  <a:lnTo>
                    <a:pt x="116840" y="91440"/>
                  </a:lnTo>
                  <a:lnTo>
                    <a:pt x="116840" y="116840"/>
                  </a:lnTo>
                  <a:lnTo>
                    <a:pt x="91440" y="116840"/>
                  </a:lnTo>
                  <a:lnTo>
                    <a:pt x="91440" y="40640"/>
                  </a:lnTo>
                  <a:lnTo>
                    <a:pt x="116840" y="40640"/>
                  </a:lnTo>
                  <a:lnTo>
                    <a:pt x="98933" y="58547"/>
                  </a:lnTo>
                  <a:lnTo>
                    <a:pt x="83693" y="43307"/>
                  </a:lnTo>
                  <a:lnTo>
                    <a:pt x="101600" y="25400"/>
                  </a:lnTo>
                  <a:lnTo>
                    <a:pt x="101600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16840"/>
                  </a:lnTo>
                  <a:lnTo>
                    <a:pt x="25400" y="116840"/>
                  </a:lnTo>
                  <a:lnTo>
                    <a:pt x="25400" y="91440"/>
                  </a:lnTo>
                  <a:moveTo>
                    <a:pt x="25400" y="142240"/>
                  </a:moveTo>
                  <a:cubicBezTo>
                    <a:pt x="11430" y="142240"/>
                    <a:pt x="0" y="130810"/>
                    <a:pt x="0" y="11684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01600" y="0"/>
                  </a:lnTo>
                  <a:cubicBezTo>
                    <a:pt x="108331" y="0"/>
                    <a:pt x="114808" y="2667"/>
                    <a:pt x="119507" y="7493"/>
                  </a:cubicBezTo>
                  <a:lnTo>
                    <a:pt x="134747" y="22733"/>
                  </a:lnTo>
                  <a:cubicBezTo>
                    <a:pt x="139573" y="27559"/>
                    <a:pt x="142240" y="33909"/>
                    <a:pt x="142240" y="40640"/>
                  </a:cubicBezTo>
                  <a:lnTo>
                    <a:pt x="142240" y="116840"/>
                  </a:lnTo>
                  <a:cubicBezTo>
                    <a:pt x="142240" y="130810"/>
                    <a:pt x="130810" y="142240"/>
                    <a:pt x="116840" y="142240"/>
                  </a:cubicBezTo>
                  <a:lnTo>
                    <a:pt x="25400" y="142240"/>
                  </a:lnTo>
                  <a:close/>
                </a:path>
              </a:pathLst>
            </a:custGeom>
            <a:solidFill>
              <a:srgbClr val="C6D9F1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74168" y="-2286"/>
              <a:ext cx="70358" cy="70358"/>
            </a:xfrm>
            <a:custGeom>
              <a:avLst/>
              <a:gdLst/>
              <a:ahLst/>
              <a:cxnLst/>
              <a:rect r="r" b="b" t="t" l="l"/>
              <a:pathLst>
                <a:path h="70358" w="70358">
                  <a:moveTo>
                    <a:pt x="52070" y="21463"/>
                  </a:moveTo>
                  <a:lnTo>
                    <a:pt x="55118" y="33655"/>
                  </a:lnTo>
                  <a:lnTo>
                    <a:pt x="30480" y="39878"/>
                  </a:lnTo>
                  <a:lnTo>
                    <a:pt x="36703" y="15240"/>
                  </a:lnTo>
                  <a:lnTo>
                    <a:pt x="48895" y="18288"/>
                  </a:lnTo>
                  <a:lnTo>
                    <a:pt x="42672" y="42926"/>
                  </a:lnTo>
                  <a:lnTo>
                    <a:pt x="24765" y="60833"/>
                  </a:lnTo>
                  <a:lnTo>
                    <a:pt x="9525" y="45593"/>
                  </a:lnTo>
                  <a:lnTo>
                    <a:pt x="27432" y="27686"/>
                  </a:lnTo>
                  <a:lnTo>
                    <a:pt x="52070" y="21463"/>
                  </a:lnTo>
                  <a:moveTo>
                    <a:pt x="2794" y="33782"/>
                  </a:moveTo>
                  <a:cubicBezTo>
                    <a:pt x="0" y="22733"/>
                    <a:pt x="4953" y="11176"/>
                    <a:pt x="14859" y="5588"/>
                  </a:cubicBezTo>
                  <a:cubicBezTo>
                    <a:pt x="24765" y="0"/>
                    <a:pt x="37211" y="1651"/>
                    <a:pt x="45339" y="9779"/>
                  </a:cubicBezTo>
                  <a:lnTo>
                    <a:pt x="60579" y="25019"/>
                  </a:lnTo>
                  <a:cubicBezTo>
                    <a:pt x="68707" y="33147"/>
                    <a:pt x="70358" y="45593"/>
                    <a:pt x="64770" y="55499"/>
                  </a:cubicBezTo>
                  <a:cubicBezTo>
                    <a:pt x="59182" y="65405"/>
                    <a:pt x="47625" y="70358"/>
                    <a:pt x="36449" y="67564"/>
                  </a:cubicBezTo>
                  <a:lnTo>
                    <a:pt x="24257" y="64516"/>
                  </a:lnTo>
                  <a:cubicBezTo>
                    <a:pt x="15113" y="62230"/>
                    <a:pt x="8001" y="55118"/>
                    <a:pt x="5715" y="45974"/>
                  </a:cubicBezTo>
                  <a:lnTo>
                    <a:pt x="2667" y="33782"/>
                  </a:lnTo>
                  <a:close/>
                </a:path>
              </a:pathLst>
            </a:custGeom>
            <a:solidFill>
              <a:srgbClr val="C6D9F1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44526" cy="142240"/>
            </a:xfrm>
            <a:custGeom>
              <a:avLst/>
              <a:gdLst/>
              <a:ahLst/>
              <a:cxnLst/>
              <a:rect r="r" b="b" t="t" l="l"/>
              <a:pathLst>
                <a:path h="142240" w="144526">
                  <a:moveTo>
                    <a:pt x="126238" y="19177"/>
                  </a:moveTo>
                  <a:lnTo>
                    <a:pt x="129286" y="31369"/>
                  </a:lnTo>
                  <a:lnTo>
                    <a:pt x="104648" y="37592"/>
                  </a:lnTo>
                  <a:lnTo>
                    <a:pt x="110871" y="12954"/>
                  </a:lnTo>
                  <a:lnTo>
                    <a:pt x="123063" y="16002"/>
                  </a:lnTo>
                  <a:lnTo>
                    <a:pt x="116840" y="40640"/>
                  </a:lnTo>
                  <a:lnTo>
                    <a:pt x="98933" y="58547"/>
                  </a:lnTo>
                  <a:lnTo>
                    <a:pt x="83693" y="43307"/>
                  </a:lnTo>
                  <a:lnTo>
                    <a:pt x="101600" y="25400"/>
                  </a:lnTo>
                  <a:lnTo>
                    <a:pt x="101600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16840"/>
                  </a:lnTo>
                  <a:lnTo>
                    <a:pt x="25400" y="116840"/>
                  </a:lnTo>
                  <a:lnTo>
                    <a:pt x="25400" y="91440"/>
                  </a:lnTo>
                  <a:lnTo>
                    <a:pt x="116840" y="91440"/>
                  </a:lnTo>
                  <a:lnTo>
                    <a:pt x="116840" y="116840"/>
                  </a:lnTo>
                  <a:lnTo>
                    <a:pt x="91440" y="116840"/>
                  </a:lnTo>
                  <a:lnTo>
                    <a:pt x="91440" y="40640"/>
                  </a:lnTo>
                  <a:lnTo>
                    <a:pt x="142240" y="40640"/>
                  </a:lnTo>
                  <a:lnTo>
                    <a:pt x="142240" y="116840"/>
                  </a:lnTo>
                  <a:cubicBezTo>
                    <a:pt x="142240" y="130810"/>
                    <a:pt x="130810" y="142240"/>
                    <a:pt x="116840" y="142240"/>
                  </a:cubicBezTo>
                  <a:lnTo>
                    <a:pt x="25400" y="142240"/>
                  </a:lnTo>
                  <a:cubicBezTo>
                    <a:pt x="11430" y="142240"/>
                    <a:pt x="0" y="130810"/>
                    <a:pt x="0" y="11684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01600" y="0"/>
                  </a:lnTo>
                  <a:cubicBezTo>
                    <a:pt x="108331" y="0"/>
                    <a:pt x="114808" y="2667"/>
                    <a:pt x="119507" y="7493"/>
                  </a:cubicBezTo>
                  <a:lnTo>
                    <a:pt x="134747" y="22733"/>
                  </a:lnTo>
                  <a:cubicBezTo>
                    <a:pt x="142875" y="30861"/>
                    <a:pt x="144526" y="43307"/>
                    <a:pt x="138938" y="53213"/>
                  </a:cubicBezTo>
                  <a:cubicBezTo>
                    <a:pt x="133350" y="63119"/>
                    <a:pt x="121793" y="68072"/>
                    <a:pt x="110617" y="65278"/>
                  </a:cubicBezTo>
                  <a:lnTo>
                    <a:pt x="98425" y="62230"/>
                  </a:lnTo>
                  <a:cubicBezTo>
                    <a:pt x="89281" y="59944"/>
                    <a:pt x="82169" y="52832"/>
                    <a:pt x="79883" y="43688"/>
                  </a:cubicBezTo>
                  <a:lnTo>
                    <a:pt x="76835" y="31496"/>
                  </a:lnTo>
                  <a:close/>
                </a:path>
              </a:pathLst>
            </a:custGeom>
            <a:solidFill>
              <a:srgbClr val="C6D9F1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4697074" y="8299132"/>
            <a:ext cx="106678" cy="106678"/>
            <a:chOff x="0" y="0"/>
            <a:chExt cx="142238" cy="14223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25400" y="2540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9144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3F6797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25400" y="2540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0" y="91440"/>
                  </a:moveTo>
                  <a:lnTo>
                    <a:pt x="91440" y="9144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91440"/>
                  </a:lnTo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42240" cy="142240"/>
            </a:xfrm>
            <a:custGeom>
              <a:avLst/>
              <a:gdLst/>
              <a:ahLst/>
              <a:cxnLst/>
              <a:rect r="r" b="b" t="t" l="l"/>
              <a:pathLst>
                <a:path h="142240" w="142240">
                  <a:moveTo>
                    <a:pt x="116840" y="50800"/>
                  </a:move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16840"/>
                  </a:lnTo>
                  <a:lnTo>
                    <a:pt x="25400" y="116840"/>
                  </a:lnTo>
                  <a:lnTo>
                    <a:pt x="25400" y="91440"/>
                  </a:lnTo>
                  <a:lnTo>
                    <a:pt x="25400" y="116840"/>
                  </a:lnTo>
                  <a:lnTo>
                    <a:pt x="25400" y="91440"/>
                  </a:lnTo>
                  <a:lnTo>
                    <a:pt x="116840" y="91440"/>
                  </a:lnTo>
                  <a:lnTo>
                    <a:pt x="116840" y="116840"/>
                  </a:lnTo>
                  <a:lnTo>
                    <a:pt x="91440" y="116840"/>
                  </a:lnTo>
                  <a:lnTo>
                    <a:pt x="91440" y="25400"/>
                  </a:lnTo>
                  <a:lnTo>
                    <a:pt x="116840" y="25400"/>
                  </a:lnTo>
                  <a:lnTo>
                    <a:pt x="116840" y="50800"/>
                  </a:lnTo>
                  <a:moveTo>
                    <a:pt x="116840" y="0"/>
                  </a:moveTo>
                  <a:cubicBezTo>
                    <a:pt x="130810" y="0"/>
                    <a:pt x="142240" y="11430"/>
                    <a:pt x="142240" y="25400"/>
                  </a:cubicBezTo>
                  <a:lnTo>
                    <a:pt x="142240" y="116840"/>
                  </a:lnTo>
                  <a:cubicBezTo>
                    <a:pt x="142240" y="130810"/>
                    <a:pt x="130810" y="142240"/>
                    <a:pt x="116840" y="142240"/>
                  </a:cubicBezTo>
                  <a:lnTo>
                    <a:pt x="25400" y="142240"/>
                  </a:lnTo>
                  <a:cubicBezTo>
                    <a:pt x="11430" y="142240"/>
                    <a:pt x="0" y="130810"/>
                    <a:pt x="0" y="11684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16840" y="0"/>
                  </a:lnTo>
                  <a:close/>
                </a:path>
              </a:pathLst>
            </a:custGeom>
            <a:solidFill>
              <a:srgbClr val="1C334E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25400" y="91440"/>
              <a:ext cx="0" cy="25400"/>
            </a:xfrm>
            <a:custGeom>
              <a:avLst/>
              <a:gdLst/>
              <a:ahLst/>
              <a:cxnLst/>
              <a:rect r="r" b="b" t="t" l="l"/>
              <a:pathLst>
                <a:path h="25400" w="0">
                  <a:moveTo>
                    <a:pt x="0" y="0"/>
                  </a:moveTo>
                  <a:lnTo>
                    <a:pt x="0" y="2540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0"/>
                  </a:lnTo>
                </a:path>
              </a:pathLst>
            </a:custGeom>
            <a:solidFill>
              <a:srgbClr val="1C334E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42240" cy="142240"/>
            </a:xfrm>
            <a:custGeom>
              <a:avLst/>
              <a:gdLst/>
              <a:ahLst/>
              <a:cxnLst/>
              <a:rect r="r" b="b" t="t" l="l"/>
              <a:pathLst>
                <a:path h="142240" w="142240">
                  <a:moveTo>
                    <a:pt x="25400" y="91440"/>
                  </a:moveTo>
                  <a:lnTo>
                    <a:pt x="25400" y="116840"/>
                  </a:lnTo>
                  <a:lnTo>
                    <a:pt x="25400" y="91440"/>
                  </a:lnTo>
                  <a:lnTo>
                    <a:pt x="25400" y="116840"/>
                  </a:lnTo>
                  <a:lnTo>
                    <a:pt x="25400" y="91440"/>
                  </a:lnTo>
                  <a:lnTo>
                    <a:pt x="25400" y="116840"/>
                  </a:lnTo>
                  <a:lnTo>
                    <a:pt x="25400" y="91440"/>
                  </a:lnTo>
                  <a:lnTo>
                    <a:pt x="116840" y="91440"/>
                  </a:lnTo>
                  <a:lnTo>
                    <a:pt x="116840" y="116840"/>
                  </a:lnTo>
                  <a:lnTo>
                    <a:pt x="91440" y="116840"/>
                  </a:lnTo>
                  <a:lnTo>
                    <a:pt x="91440" y="25400"/>
                  </a:lnTo>
                  <a:lnTo>
                    <a:pt x="116840" y="25400"/>
                  </a:lnTo>
                  <a:lnTo>
                    <a:pt x="116840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16840"/>
                  </a:lnTo>
                  <a:lnTo>
                    <a:pt x="0" y="116840"/>
                  </a:ln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16840" y="0"/>
                  </a:lnTo>
                  <a:cubicBezTo>
                    <a:pt x="130810" y="0"/>
                    <a:pt x="142240" y="11430"/>
                    <a:pt x="142240" y="25400"/>
                  </a:cubicBezTo>
                  <a:lnTo>
                    <a:pt x="142240" y="116840"/>
                  </a:lnTo>
                  <a:cubicBezTo>
                    <a:pt x="142240" y="130810"/>
                    <a:pt x="130810" y="142240"/>
                    <a:pt x="116840" y="142240"/>
                  </a:cubicBezTo>
                  <a:lnTo>
                    <a:pt x="25400" y="14224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57466" y="2327880"/>
            <a:ext cx="8966694" cy="724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HR Department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-HR Managers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-learning and development professionals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Management team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-Department heads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-team leads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-supervisors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Employees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 Senior leadership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-CEO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-CFO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-COO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5. IT Department</a:t>
            </a:r>
          </a:p>
        </p:txBody>
      </p:sp>
      <p:sp>
        <p:nvSpPr>
          <p:cNvPr name="Freeform 32" id="32"/>
          <p:cNvSpPr/>
          <p:nvPr/>
        </p:nvSpPr>
        <p:spPr>
          <a:xfrm flipH="false" flipV="true" rot="0">
            <a:off x="7886700" y="7258050"/>
            <a:ext cx="114300" cy="105309"/>
          </a:xfrm>
          <a:custGeom>
            <a:avLst/>
            <a:gdLst/>
            <a:ahLst/>
            <a:cxnLst/>
            <a:rect r="r" b="b" t="t" l="l"/>
            <a:pathLst>
              <a:path h="105309" w="114300">
                <a:moveTo>
                  <a:pt x="0" y="105309"/>
                </a:moveTo>
                <a:lnTo>
                  <a:pt x="114300" y="105309"/>
                </a:lnTo>
                <a:lnTo>
                  <a:pt x="114300" y="0"/>
                </a:lnTo>
                <a:lnTo>
                  <a:pt x="0" y="0"/>
                </a:lnTo>
                <a:lnTo>
                  <a:pt x="0" y="105309"/>
                </a:lnTo>
                <a:close/>
              </a:path>
            </a:pathLst>
          </a:custGeom>
          <a:blipFill>
            <a:blip r:embed="rId4"/>
            <a:stretch>
              <a:fillRect l="0" t="-488" r="0" b="-488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2543175"/>
            <a:ext cx="4043361" cy="4657725"/>
          </a:xfrm>
          <a:custGeom>
            <a:avLst/>
            <a:gdLst/>
            <a:ahLst/>
            <a:cxnLst/>
            <a:rect r="r" b="b" t="t" l="l"/>
            <a:pathLst>
              <a:path h="4657725" w="4043361">
                <a:moveTo>
                  <a:pt x="0" y="0"/>
                </a:moveTo>
                <a:lnTo>
                  <a:pt x="4043361" y="0"/>
                </a:lnTo>
                <a:lnTo>
                  <a:pt x="4043361" y="4657725"/>
                </a:lnTo>
                <a:lnTo>
                  <a:pt x="0" y="4657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86" r="0" b="-2286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32998" y="581976"/>
            <a:ext cx="16022002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4674393" y="2338734"/>
            <a:ext cx="7231857" cy="5224114"/>
            <a:chOff x="0" y="0"/>
            <a:chExt cx="9642476" cy="696548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25400" y="25400"/>
              <a:ext cx="9591675" cy="6914642"/>
            </a:xfrm>
            <a:custGeom>
              <a:avLst/>
              <a:gdLst/>
              <a:ahLst/>
              <a:cxnLst/>
              <a:rect r="r" b="b" t="t" l="l"/>
              <a:pathLst>
                <a:path h="6914642" w="9591675">
                  <a:moveTo>
                    <a:pt x="0" y="0"/>
                  </a:moveTo>
                  <a:lnTo>
                    <a:pt x="9591675" y="0"/>
                  </a:lnTo>
                  <a:lnTo>
                    <a:pt x="9591675" y="6914642"/>
                  </a:lnTo>
                  <a:lnTo>
                    <a:pt x="0" y="6914642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642475" cy="6965442"/>
            </a:xfrm>
            <a:custGeom>
              <a:avLst/>
              <a:gdLst/>
              <a:ahLst/>
              <a:cxnLst/>
              <a:rect r="r" b="b" t="t" l="l"/>
              <a:pathLst>
                <a:path h="6965442" w="9642475">
                  <a:moveTo>
                    <a:pt x="25400" y="0"/>
                  </a:moveTo>
                  <a:lnTo>
                    <a:pt x="9617075" y="0"/>
                  </a:lnTo>
                  <a:cubicBezTo>
                    <a:pt x="9631045" y="0"/>
                    <a:pt x="9642475" y="11430"/>
                    <a:pt x="9642475" y="25400"/>
                  </a:cubicBezTo>
                  <a:lnTo>
                    <a:pt x="9642475" y="6940042"/>
                  </a:lnTo>
                  <a:cubicBezTo>
                    <a:pt x="9642475" y="6954012"/>
                    <a:pt x="9631045" y="6965442"/>
                    <a:pt x="9617075" y="6965442"/>
                  </a:cubicBezTo>
                  <a:lnTo>
                    <a:pt x="25400" y="6965442"/>
                  </a:lnTo>
                  <a:cubicBezTo>
                    <a:pt x="11430" y="6965442"/>
                    <a:pt x="0" y="6954012"/>
                    <a:pt x="0" y="6940042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6940042"/>
                  </a:lnTo>
                  <a:lnTo>
                    <a:pt x="25400" y="6940042"/>
                  </a:lnTo>
                  <a:lnTo>
                    <a:pt x="25400" y="6914642"/>
                  </a:lnTo>
                  <a:lnTo>
                    <a:pt x="9617075" y="6914642"/>
                  </a:lnTo>
                  <a:lnTo>
                    <a:pt x="9617075" y="6940042"/>
                  </a:lnTo>
                  <a:lnTo>
                    <a:pt x="9591675" y="6940042"/>
                  </a:lnTo>
                  <a:lnTo>
                    <a:pt x="9591675" y="25400"/>
                  </a:lnTo>
                  <a:lnTo>
                    <a:pt x="9617075" y="25400"/>
                  </a:lnTo>
                  <a:lnTo>
                    <a:pt x="9617075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0"/>
              <a:ext cx="9642476" cy="6965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Conditional formatting  - missing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Filter – remove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Formula - performance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Pivot table -  summary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Graph – data visualization</a:t>
              </a:r>
            </a:p>
            <a:p>
              <a:pPr algn="l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95350" y="2968083"/>
            <a:ext cx="6553200" cy="4953000"/>
            <a:chOff x="0" y="0"/>
            <a:chExt cx="8737600" cy="6604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5400" y="25400"/>
              <a:ext cx="8686800" cy="6553200"/>
            </a:xfrm>
            <a:custGeom>
              <a:avLst/>
              <a:gdLst/>
              <a:ahLst/>
              <a:cxnLst/>
              <a:rect r="r" b="b" t="t" l="l"/>
              <a:pathLst>
                <a:path h="6553200" w="8686800">
                  <a:moveTo>
                    <a:pt x="0" y="0"/>
                  </a:moveTo>
                  <a:lnTo>
                    <a:pt x="8686800" y="0"/>
                  </a:lnTo>
                  <a:lnTo>
                    <a:pt x="8686800" y="6553200"/>
                  </a:lnTo>
                  <a:lnTo>
                    <a:pt x="0" y="655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737600" cy="6604000"/>
            </a:xfrm>
            <a:custGeom>
              <a:avLst/>
              <a:gdLst/>
              <a:ahLst/>
              <a:cxnLst/>
              <a:rect r="r" b="b" t="t" l="l"/>
              <a:pathLst>
                <a:path h="6604000" w="8737600">
                  <a:moveTo>
                    <a:pt x="25400" y="0"/>
                  </a:moveTo>
                  <a:lnTo>
                    <a:pt x="8712200" y="0"/>
                  </a:lnTo>
                  <a:cubicBezTo>
                    <a:pt x="8726170" y="0"/>
                    <a:pt x="8737600" y="11430"/>
                    <a:pt x="8737600" y="25400"/>
                  </a:cubicBezTo>
                  <a:lnTo>
                    <a:pt x="8737600" y="6578600"/>
                  </a:lnTo>
                  <a:cubicBezTo>
                    <a:pt x="8737600" y="6592570"/>
                    <a:pt x="8726170" y="6604000"/>
                    <a:pt x="8712200" y="6604000"/>
                  </a:cubicBezTo>
                  <a:lnTo>
                    <a:pt x="25400" y="6604000"/>
                  </a:lnTo>
                  <a:cubicBezTo>
                    <a:pt x="11430" y="6604000"/>
                    <a:pt x="0" y="6592570"/>
                    <a:pt x="0" y="657860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6578600"/>
                  </a:lnTo>
                  <a:lnTo>
                    <a:pt x="25400" y="6578600"/>
                  </a:lnTo>
                  <a:lnTo>
                    <a:pt x="25400" y="6553200"/>
                  </a:lnTo>
                  <a:lnTo>
                    <a:pt x="8712200" y="6553200"/>
                  </a:lnTo>
                  <a:lnTo>
                    <a:pt x="8712200" y="6578600"/>
                  </a:lnTo>
                  <a:lnTo>
                    <a:pt x="8686800" y="6578600"/>
                  </a:lnTo>
                  <a:lnTo>
                    <a:pt x="8686800" y="25400"/>
                  </a:lnTo>
                  <a:lnTo>
                    <a:pt x="8712200" y="25400"/>
                  </a:lnTo>
                  <a:lnTo>
                    <a:pt x="87122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8737600" cy="6604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Employee = Kaggle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26 – features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9 – features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Emp ID Num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Performance level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Gender – female male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Employee rating – Num</a:t>
              </a:r>
            </a:p>
            <a:p>
              <a:pPr algn="l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20154" y="2848508"/>
            <a:ext cx="9204006" cy="1678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DAGQJXf3XEo</dc:identifier>
  <dcterms:modified xsi:type="dcterms:W3CDTF">2011-08-01T06:04:30Z</dcterms:modified>
  <cp:revision>1</cp:revision>
  <dc:title>DATA ANALYTICS PPT SUBHASHREE V.pptx</dc:title>
</cp:coreProperties>
</file>