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18-Sep-24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610" y="501842"/>
            <a:ext cx="8825658" cy="2677648"/>
          </a:xfrm>
        </p:spPr>
        <p:txBody>
          <a:bodyPr/>
          <a:lstStyle/>
          <a:p>
            <a:pPr algn="ctr"/>
            <a:r>
              <a:rPr lang="en-IN" dirty="0" smtClean="0"/>
              <a:t>EMPLOYEE DATASET USING EXCEL 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628" y="3983052"/>
            <a:ext cx="8825658" cy="861420"/>
          </a:xfrm>
        </p:spPr>
        <p:txBody>
          <a:bodyPr>
            <a:noAutofit/>
          </a:bodyPr>
          <a:lstStyle/>
          <a:p>
            <a:r>
              <a:rPr lang="en-IN" dirty="0" smtClean="0"/>
              <a:t>          NAME :  </a:t>
            </a:r>
            <a:r>
              <a:rPr lang="en-IN" dirty="0" smtClean="0"/>
              <a:t>SUBHA SHRI S</a:t>
            </a:r>
            <a:endParaRPr lang="en-IN" dirty="0" smtClean="0"/>
          </a:p>
          <a:p>
            <a:r>
              <a:rPr lang="en-IN" dirty="0" smtClean="0"/>
              <a:t>         REGISTER NO : </a:t>
            </a:r>
            <a:r>
              <a:rPr lang="en-IN" dirty="0" smtClean="0"/>
              <a:t>122201019</a:t>
            </a:r>
            <a:endParaRPr lang="en-IN" dirty="0" smtClean="0"/>
          </a:p>
          <a:p>
            <a:r>
              <a:rPr lang="en-IN" dirty="0" smtClean="0"/>
              <a:t>         DEPARTMENT : B.COM CORPORATE SECRETARYSHIP .</a:t>
            </a:r>
          </a:p>
          <a:p>
            <a:r>
              <a:rPr lang="en-IN" dirty="0" smtClean="0"/>
              <a:t>         COLLEGE : NAZARETH COLLEGE OF ARTS AND SCIENCE .</a:t>
            </a:r>
          </a:p>
        </p:txBody>
      </p:sp>
    </p:spTree>
    <p:extLst>
      <p:ext uri="{BB962C8B-B14F-4D97-AF65-F5344CB8AC3E}">
        <p14:creationId xmlns:p14="http://schemas.microsoft.com/office/powerpoint/2010/main" xmlns="" val="151472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Conclusion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82" y="2621973"/>
            <a:ext cx="6400392" cy="3416300"/>
          </a:xfrm>
        </p:spPr>
        <p:txBody>
          <a:bodyPr/>
          <a:lstStyle/>
          <a:p>
            <a:r>
              <a:rPr lang="en-US" b="1" dirty="0"/>
              <a:t>The employee dataset using Excel project demonstrates the power of data-driven decision-making in HR and management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Future </a:t>
            </a:r>
            <a:r>
              <a:rPr lang="en-US" b="1" dirty="0"/>
              <a:t>developments will focus on expanding the dataset and integrating additional </a:t>
            </a:r>
            <a:r>
              <a:rPr lang="en-US" b="1" dirty="0" smtClean="0"/>
              <a:t>data. Feel </a:t>
            </a:r>
            <a:r>
              <a:rPr lang="en-US" b="1" dirty="0"/>
              <a:t>free to modify these sentences to fit your specific needs and project goals!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1926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lang="en-IN" sz="4000" b="1" dirty="0" smtClean="0"/>
              <a:t>PROJECT TITLE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158836"/>
            <a:ext cx="8825659" cy="3408218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           DATA ANAYTICS USING EXCEL.</a:t>
            </a:r>
          </a:p>
          <a:p>
            <a:pPr marL="0" indent="0" algn="ctr">
              <a:buNone/>
            </a:pPr>
            <a:r>
              <a:rPr lang="en-IN" sz="2800" dirty="0" smtClean="0"/>
              <a:t>             </a:t>
            </a:r>
            <a:r>
              <a:rPr lang="en-IN" sz="2800" b="1" dirty="0" smtClean="0"/>
              <a:t>EMPLOYEE DATASET USING EXCEL 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6554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03" y="1077964"/>
            <a:ext cx="8761413" cy="706964"/>
          </a:xfrm>
        </p:spPr>
        <p:txBody>
          <a:bodyPr/>
          <a:lstStyle/>
          <a:p>
            <a:pPr algn="ctr"/>
            <a:r>
              <a:rPr lang="en-IN" sz="3200" b="1" dirty="0" smtClean="0"/>
              <a:t>AGENDA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5" y="2447637"/>
            <a:ext cx="9392973" cy="338743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Introduction .</a:t>
            </a:r>
          </a:p>
          <a:p>
            <a:r>
              <a:rPr lang="en-IN" sz="2000" dirty="0"/>
              <a:t>Employee Dataset </a:t>
            </a:r>
            <a:r>
              <a:rPr lang="en-IN" sz="2000" dirty="0" smtClean="0"/>
              <a:t>Design .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Analysis and </a:t>
            </a:r>
            <a:r>
              <a:rPr lang="en-US" sz="2000" dirty="0" smtClean="0"/>
              <a:t>Visualization .</a:t>
            </a:r>
          </a:p>
          <a:p>
            <a:r>
              <a:rPr lang="en-US" sz="2000" dirty="0" smtClean="0"/>
              <a:t>Data-Driven Insights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Benefits and </a:t>
            </a:r>
            <a:r>
              <a:rPr lang="en-IN" sz="2000" dirty="0" smtClean="0"/>
              <a:t>Impact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Implementation and </a:t>
            </a:r>
            <a:r>
              <a:rPr lang="en-IN" sz="2000" dirty="0" smtClean="0"/>
              <a:t>Maintenance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242640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INTRODUCTION 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1" y="2474191"/>
            <a:ext cx="8922327" cy="3416300"/>
          </a:xfrm>
        </p:spPr>
        <p:txBody>
          <a:bodyPr>
            <a:normAutofit/>
          </a:bodyPr>
          <a:lstStyle/>
          <a:p>
            <a:r>
              <a:rPr lang="en-US" sz="2000" b="1" dirty="0"/>
              <a:t>"Effective employee data management is crucial for informed decision-making and strategic planning in organizations</a:t>
            </a:r>
            <a:r>
              <a:rPr lang="en-US" sz="2000" b="1" dirty="0" smtClean="0"/>
              <a:t>."-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"This project aims to create a comprehensive employee dataset using Excel to improve data analysis and visualization."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1998" y="3718214"/>
            <a:ext cx="4285673" cy="21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391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Employee Dataset And Design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27" y="2418772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employee dataset will comprise [list specific fields, e.g., employee ID, name, department, job title, hire date, salary, performance ratings</a:t>
            </a:r>
            <a:r>
              <a:rPr lang="en-US" sz="2000" b="1" dirty="0" smtClean="0"/>
              <a:t>].</a:t>
            </a:r>
          </a:p>
          <a:p>
            <a:pPr marL="0" indent="0">
              <a:buNone/>
            </a:pPr>
            <a:r>
              <a:rPr lang="en-US" sz="2000" b="1" dirty="0" smtClean="0"/>
              <a:t> Data </a:t>
            </a:r>
            <a:r>
              <a:rPr lang="en-US" sz="2000" b="1" dirty="0"/>
              <a:t>validation and cleaning processes will ensure accuracy and consistency throughout the dataset</a:t>
            </a:r>
            <a:r>
              <a:rPr lang="en-US" sz="2000" b="1" dirty="0" smtClean="0"/>
              <a:t>.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5455" y="4256096"/>
            <a:ext cx="5321890" cy="23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74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191" y="1019850"/>
            <a:ext cx="8761413" cy="706964"/>
          </a:xfrm>
        </p:spPr>
        <p:txBody>
          <a:bodyPr/>
          <a:lstStyle/>
          <a:p>
            <a:r>
              <a:rPr lang="en-IN" b="1" dirty="0" smtClean="0"/>
              <a:t>Data Analysis And Visualization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6" y="2603500"/>
            <a:ext cx="9915958" cy="3416300"/>
          </a:xfrm>
        </p:spPr>
        <p:txBody>
          <a:bodyPr>
            <a:normAutofit/>
          </a:bodyPr>
          <a:lstStyle/>
          <a:p>
            <a:r>
              <a:rPr lang="en-US" b="1" dirty="0" smtClean="0"/>
              <a:t>Pivot </a:t>
            </a:r>
            <a:r>
              <a:rPr lang="en-US" b="1" dirty="0"/>
              <a:t>tables and charts will be used to summarize and visualize key trends and insights from the employee </a:t>
            </a:r>
            <a:r>
              <a:rPr lang="en-US" b="1" dirty="0" smtClean="0"/>
              <a:t>data</a:t>
            </a:r>
            <a:endParaRPr lang="en-US" b="1" dirty="0"/>
          </a:p>
          <a:p>
            <a:r>
              <a:rPr lang="en-US" b="1" dirty="0" smtClean="0"/>
              <a:t> Analysis </a:t>
            </a:r>
            <a:r>
              <a:rPr lang="en-US" b="1" dirty="0"/>
              <a:t>will focus on [specific areas, e.g., employee turnover, performance ratings, departmental trends</a:t>
            </a:r>
            <a:r>
              <a:rPr lang="en-US" b="1" dirty="0" smtClean="0"/>
              <a:t>].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715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– Driven Insights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36" y="2346036"/>
            <a:ext cx="8825659" cy="3378200"/>
          </a:xfrm>
        </p:spPr>
        <p:txBody>
          <a:bodyPr/>
          <a:lstStyle/>
          <a:p>
            <a:r>
              <a:rPr lang="en-US" b="1" dirty="0"/>
              <a:t>The dataset reveals [key findings, e.g., high-performing departments, areas for improvement in employee performance</a:t>
            </a:r>
            <a:r>
              <a:rPr lang="en-US" b="1" dirty="0" smtClean="0"/>
              <a:t>].</a:t>
            </a:r>
          </a:p>
          <a:p>
            <a:r>
              <a:rPr lang="en-US" b="1" dirty="0" smtClean="0"/>
              <a:t> Insights </a:t>
            </a:r>
            <a:r>
              <a:rPr lang="en-US" b="1" dirty="0"/>
              <a:t>from the data will inform HR and management decisions, enhancing organizational </a:t>
            </a:r>
            <a:r>
              <a:rPr lang="en-US" b="1" dirty="0" smtClean="0"/>
              <a:t>effectiveness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4727" y="3868113"/>
            <a:ext cx="7527636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110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Benefits And Impacts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19" y="2576946"/>
            <a:ext cx="9245600" cy="3463636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employee dataset using Excel will improve data accuracy, reduce errors, and increase efficiency in employee data management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 smtClean="0"/>
              <a:t>Data-driven </a:t>
            </a:r>
            <a:r>
              <a:rPr lang="en-US" b="1" dirty="0"/>
              <a:t>insights will enable proactive decision-making, driving business growth and productivity</a:t>
            </a:r>
            <a:r>
              <a:rPr lang="en-US" b="1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280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Implementation and </a:t>
            </a:r>
            <a:r>
              <a:rPr lang="en-IN" b="1" dirty="0" smtClean="0"/>
              <a:t>Maintenance 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2" y="2840176"/>
            <a:ext cx="8589817" cy="2648528"/>
          </a:xfrm>
        </p:spPr>
        <p:txBody>
          <a:bodyPr/>
          <a:lstStyle/>
          <a:p>
            <a:r>
              <a:rPr lang="en-US" b="1" dirty="0"/>
              <a:t>Regular data updates and refreshes will ensure the dataset remains current and relevant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User </a:t>
            </a:r>
            <a:r>
              <a:rPr lang="en-US" b="1" dirty="0"/>
              <a:t>access and security measures will be implemented to protect sensitive employee data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29964" y="2558473"/>
            <a:ext cx="2434930" cy="18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4337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362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EMPLOYEE DATASET USING EXCEL .</vt:lpstr>
      <vt:lpstr>PROJECT TITLE</vt:lpstr>
      <vt:lpstr>AGENDA</vt:lpstr>
      <vt:lpstr>INTRODUCTION .</vt:lpstr>
      <vt:lpstr>Employee Dataset And Design .</vt:lpstr>
      <vt:lpstr>Data Analysis And Visualization .</vt:lpstr>
      <vt:lpstr>Data – Driven Insights .</vt:lpstr>
      <vt:lpstr>Benefits And Impacts .</vt:lpstr>
      <vt:lpstr> Implementation and Maintenance .</vt:lpstr>
      <vt:lpstr> Conclusion 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 .</dc:title>
  <dc:creator>Hemalatha M</dc:creator>
  <cp:lastModifiedBy>lab2_30</cp:lastModifiedBy>
  <cp:revision>14</cp:revision>
  <dcterms:created xsi:type="dcterms:W3CDTF">2024-09-04T21:27:07Z</dcterms:created>
  <dcterms:modified xsi:type="dcterms:W3CDTF">2024-09-18T05:27:05Z</dcterms:modified>
</cp:coreProperties>
</file>