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  <p:sldId id="260" r:id="rId5"/>
    <p:sldId id="261" r:id="rId6"/>
    <p:sldId id="265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hasis Dhara" userId="a74a0a2406f14106" providerId="LiveId" clId="{5E094911-B46B-47F9-BCB7-5E1955DC9327}"/>
    <pc:docChg chg="delSld modSld">
      <pc:chgData name="Subhasis Dhara" userId="a74a0a2406f14106" providerId="LiveId" clId="{5E094911-B46B-47F9-BCB7-5E1955DC9327}" dt="2025-08-28T18:20:43.991" v="4" actId="20577"/>
      <pc:docMkLst>
        <pc:docMk/>
      </pc:docMkLst>
      <pc:sldChg chg="modSp mod">
        <pc:chgData name="Subhasis Dhara" userId="a74a0a2406f14106" providerId="LiveId" clId="{5E094911-B46B-47F9-BCB7-5E1955DC9327}" dt="2025-08-28T18:20:43.991" v="4" actId="20577"/>
        <pc:sldMkLst>
          <pc:docMk/>
          <pc:sldMk cId="0" sldId="256"/>
        </pc:sldMkLst>
        <pc:spChg chg="mod">
          <ac:chgData name="Subhasis Dhara" userId="a74a0a2406f14106" providerId="LiveId" clId="{5E094911-B46B-47F9-BCB7-5E1955DC9327}" dt="2025-08-28T18:20:43.991" v="4" actId="20577"/>
          <ac:spMkLst>
            <pc:docMk/>
            <pc:sldMk cId="0" sldId="256"/>
            <ac:spMk id="2" creationId="{00000000-0000-0000-0000-000000000000}"/>
          </ac:spMkLst>
        </pc:spChg>
      </pc:sldChg>
      <pc:sldChg chg="del">
        <pc:chgData name="Subhasis Dhara" userId="a74a0a2406f14106" providerId="LiveId" clId="{5E094911-B46B-47F9-BCB7-5E1955DC9327}" dt="2025-08-28T18:17:19.367" v="2" actId="2696"/>
        <pc:sldMkLst>
          <pc:docMk/>
          <pc:sldMk cId="0" sldId="259"/>
        </pc:sldMkLst>
      </pc:sldChg>
      <pc:sldChg chg="del">
        <pc:chgData name="Subhasis Dhara" userId="a74a0a2406f14106" providerId="LiveId" clId="{5E094911-B46B-47F9-BCB7-5E1955DC9327}" dt="2025-08-28T18:20:05.699" v="3" actId="2696"/>
        <pc:sldMkLst>
          <pc:docMk/>
          <pc:sldMk cId="0" sldId="262"/>
        </pc:sldMkLst>
      </pc:sldChg>
      <pc:sldChg chg="del">
        <pc:chgData name="Subhasis Dhara" userId="a74a0a2406f14106" providerId="LiveId" clId="{5E094911-B46B-47F9-BCB7-5E1955DC9327}" dt="2025-08-28T18:16:47.622" v="0" actId="2696"/>
        <pc:sldMkLst>
          <pc:docMk/>
          <pc:sldMk cId="0" sldId="263"/>
        </pc:sldMkLst>
      </pc:sldChg>
      <pc:sldChg chg="del">
        <pc:chgData name="Subhasis Dhara" userId="a74a0a2406f14106" providerId="LiveId" clId="{5E094911-B46B-47F9-BCB7-5E1955DC9327}" dt="2025-08-28T18:16:54.397" v="1" actId="2696"/>
        <pc:sldMkLst>
          <pc:docMk/>
          <pc:sldMk cId="0" sldId="26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8831" y="1449146"/>
            <a:ext cx="7526338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8831" y="5280847"/>
            <a:ext cx="7526338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65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800600"/>
            <a:ext cx="752633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9144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5367338"/>
            <a:ext cx="7526337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46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485107" y="1338479"/>
            <a:ext cx="4749312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573" y="1495525"/>
            <a:ext cx="442038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1226" y="4700702"/>
            <a:ext cx="4418727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5398884" y="1338479"/>
            <a:ext cx="3302316" cy="4075464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2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855663" y="2286585"/>
            <a:ext cx="3671336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017816" y="2435956"/>
            <a:ext cx="328689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616450" y="2286000"/>
            <a:ext cx="3671888" cy="2300288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965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749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5752238" y="446089"/>
            <a:ext cx="3391762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AutoShape 4"/>
          <p:cNvSpPr>
            <a:spLocks noChangeAspect="1" noChangeArrowheads="1" noTextEdit="1"/>
          </p:cNvSpPr>
          <p:nvPr/>
        </p:nvSpPr>
        <p:spPr bwMode="auto">
          <a:xfrm>
            <a:off x="5233988" y="0"/>
            <a:ext cx="3910012" cy="586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37655" y="586171"/>
            <a:ext cx="1701800" cy="51347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4862" y="446089"/>
            <a:ext cx="4947376" cy="5414962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938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7" y="2222287"/>
            <a:ext cx="7524003" cy="36365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8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0"/>
            <a:ext cx="9144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2951396"/>
            <a:ext cx="7526337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4863" y="5281200"/>
            <a:ext cx="7526337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77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9996" y="2222287"/>
            <a:ext cx="3670723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0" y="2222287"/>
            <a:ext cx="3670720" cy="36387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88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6" y="2174875"/>
            <a:ext cx="367072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9996" y="2751137"/>
            <a:ext cx="3687391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280" y="2174875"/>
            <a:ext cx="3670720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0" y="2751137"/>
            <a:ext cx="3670720" cy="3109913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402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9144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010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03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804863" y="446086"/>
            <a:ext cx="2660650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863" y="446088"/>
            <a:ext cx="2660650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4" y="446087"/>
            <a:ext cx="4689475" cy="541496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4863" y="2260737"/>
            <a:ext cx="2660650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54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9996" y="727521"/>
            <a:ext cx="350154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4573588" y="0"/>
            <a:ext cx="4570412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9996" y="2344684"/>
            <a:ext cx="350154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2914357" y="6041361"/>
            <a:ext cx="73265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42797" y="6041361"/>
            <a:ext cx="247156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647017" y="5915887"/>
            <a:ext cx="796616" cy="49059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464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9997" y="447188"/>
            <a:ext cx="7524003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9997" y="2184400"/>
            <a:ext cx="7524003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42797" y="6041361"/>
            <a:ext cx="6289532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1422" y="6041361"/>
            <a:ext cx="9931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04584" y="5915887"/>
            <a:ext cx="796616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8158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0005" y="1130709"/>
            <a:ext cx="7526338" cy="2434081"/>
          </a:xfrm>
        </p:spPr>
        <p:txBody>
          <a:bodyPr/>
          <a:lstStyle/>
          <a:p>
            <a:r>
              <a:rPr dirty="0"/>
              <a:t>Disease Predictor using ML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0005" y="5280846"/>
            <a:ext cx="7526338" cy="1129785"/>
          </a:xfrm>
        </p:spPr>
        <p:txBody>
          <a:bodyPr>
            <a:noAutofit/>
          </a:bodyPr>
          <a:lstStyle/>
          <a:p>
            <a:r>
              <a:rPr lang="en-US" sz="4500" b="1" dirty="0" err="1"/>
              <a:t>DevTown</a:t>
            </a:r>
            <a:r>
              <a:rPr lang="en-US" sz="4500" b="1" dirty="0"/>
              <a:t> Project</a:t>
            </a:r>
            <a:endParaRPr sz="45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340274"/>
            <a:ext cx="7524003" cy="3636510"/>
          </a:xfrm>
        </p:spPr>
        <p:txBody>
          <a:bodyPr>
            <a:normAutofit/>
          </a:bodyPr>
          <a:lstStyle/>
          <a:p>
            <a:r>
              <a:rPr sz="2400" dirty="0"/>
              <a:t>This project is a Machine Learning web application that predicts diseases based on user-selected symptoms. It uses a Random Forest Classifier and displays disease description, severity, and precautions through a </a:t>
            </a:r>
            <a:r>
              <a:rPr sz="2400" dirty="0" err="1"/>
              <a:t>Streamlit</a:t>
            </a:r>
            <a:r>
              <a:rPr sz="2400" dirty="0"/>
              <a:t> interface.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359938"/>
            <a:ext cx="7524003" cy="3636510"/>
          </a:xfrm>
        </p:spPr>
        <p:txBody>
          <a:bodyPr>
            <a:normAutofit/>
          </a:bodyPr>
          <a:lstStyle/>
          <a:p>
            <a:r>
              <a:rPr sz="2400" dirty="0"/>
              <a:t>Predict diseases based on symptoms</a:t>
            </a:r>
          </a:p>
          <a:p>
            <a:r>
              <a:rPr sz="2400" dirty="0"/>
              <a:t>Display disease description and severity</a:t>
            </a:r>
          </a:p>
          <a:p>
            <a:r>
              <a:rPr sz="2400" dirty="0"/>
              <a:t>Suggest precautions for the user</a:t>
            </a:r>
          </a:p>
          <a:p>
            <a:r>
              <a:rPr sz="2400" dirty="0"/>
              <a:t>Provide a clean, responsive interface for interaction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468093"/>
            <a:ext cx="7524003" cy="3636510"/>
          </a:xfrm>
        </p:spPr>
        <p:txBody>
          <a:bodyPr>
            <a:normAutofit/>
          </a:bodyPr>
          <a:lstStyle/>
          <a:p>
            <a:r>
              <a:rPr sz="2400" dirty="0"/>
              <a:t>Python</a:t>
            </a:r>
          </a:p>
          <a:p>
            <a:r>
              <a:rPr sz="2400" dirty="0"/>
              <a:t>Pandas, NumPy</a:t>
            </a:r>
          </a:p>
          <a:p>
            <a:r>
              <a:rPr sz="2400" dirty="0"/>
              <a:t>Scikit-learn (Random Forest)</a:t>
            </a:r>
          </a:p>
          <a:p>
            <a:r>
              <a:rPr sz="2400" dirty="0" err="1"/>
              <a:t>Streamlit</a:t>
            </a:r>
            <a:endParaRPr sz="2400" dirty="0"/>
          </a:p>
          <a:p>
            <a:r>
              <a:rPr sz="2400" dirty="0"/>
              <a:t>Pickle &amp; </a:t>
            </a:r>
            <a:r>
              <a:rPr sz="2400" dirty="0" err="1"/>
              <a:t>Joblib</a:t>
            </a:r>
            <a:r>
              <a:rPr sz="2400" dirty="0"/>
              <a:t> (for model saving)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497590"/>
            <a:ext cx="7524003" cy="3636510"/>
          </a:xfrm>
        </p:spPr>
        <p:txBody>
          <a:bodyPr>
            <a:normAutofit/>
          </a:bodyPr>
          <a:lstStyle/>
          <a:p>
            <a:r>
              <a:rPr sz="2400" dirty="0"/>
              <a:t>Uses Random Forest Classifier</a:t>
            </a:r>
          </a:p>
          <a:p>
            <a:r>
              <a:rPr sz="2400" dirty="0"/>
              <a:t>Symptoms encoded as binary vectors</a:t>
            </a:r>
          </a:p>
          <a:p>
            <a:r>
              <a:rPr sz="2400" dirty="0"/>
              <a:t>Diseases encoded using </a:t>
            </a:r>
            <a:r>
              <a:rPr sz="2400" dirty="0" err="1"/>
              <a:t>LabelEncoder</a:t>
            </a:r>
            <a:endParaRPr sz="2400" dirty="0"/>
          </a:p>
          <a:p>
            <a:r>
              <a:rPr sz="2400" dirty="0"/>
              <a:t>Trained model saved as </a:t>
            </a:r>
            <a:r>
              <a:rPr sz="2400" dirty="0" err="1"/>
              <a:t>disease_model.pkl</a:t>
            </a:r>
            <a:endParaRPr sz="2400" dirty="0"/>
          </a:p>
          <a:p>
            <a:r>
              <a:rPr sz="2400" dirty="0"/>
              <a:t>Encoder saved as </a:t>
            </a:r>
            <a:r>
              <a:rPr sz="2400" dirty="0" err="1"/>
              <a:t>label_encoder.pkl</a:t>
            </a:r>
            <a:endParaRPr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9996" y="2507423"/>
            <a:ext cx="7524003" cy="3636510"/>
          </a:xfrm>
        </p:spPr>
        <p:txBody>
          <a:bodyPr>
            <a:normAutofit/>
          </a:bodyPr>
          <a:lstStyle/>
          <a:p>
            <a:r>
              <a:rPr sz="2400" dirty="0"/>
              <a:t>Successfully predicts diseases from symptoms</a:t>
            </a:r>
          </a:p>
          <a:p>
            <a:r>
              <a:rPr sz="2400" dirty="0"/>
              <a:t>Provides users with helpful information</a:t>
            </a:r>
          </a:p>
          <a:p>
            <a:r>
              <a:rPr sz="2400" dirty="0"/>
              <a:t>Modular, expandable, and beginner-friendly</a:t>
            </a:r>
          </a:p>
          <a:p>
            <a:r>
              <a:rPr sz="2400" dirty="0"/>
              <a:t>Useful for health education and awareness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otable">
  <a:themeElements>
    <a:clrScheme name="Quo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Quo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Quo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Quotable</Template>
  <TotalTime>91</TotalTime>
  <Words>143</Words>
  <Application>Microsoft Office PowerPoint</Application>
  <PresentationFormat>On-screen Show (4:3)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Wingdings 2</vt:lpstr>
      <vt:lpstr>Quotable</vt:lpstr>
      <vt:lpstr>Disease Predictor using ML</vt:lpstr>
      <vt:lpstr>Introduction</vt:lpstr>
      <vt:lpstr>Project Objective</vt:lpstr>
      <vt:lpstr>Technology Stack</vt:lpstr>
      <vt:lpstr>Model Training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Subhasis Dhara</cp:lastModifiedBy>
  <cp:revision>3</cp:revision>
  <dcterms:created xsi:type="dcterms:W3CDTF">2013-01-27T09:14:16Z</dcterms:created>
  <dcterms:modified xsi:type="dcterms:W3CDTF">2025-08-28T18:20:54Z</dcterms:modified>
  <cp:category/>
</cp:coreProperties>
</file>