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08" autoAdjust="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2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7435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20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9802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69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92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5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4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9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4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7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4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C12D9-04FB-45DA-B247-F209349474D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8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bhasisDutta/CAMEO-JRC-Database/blob/master/data/cameo_jrc/cameo_CountryActors_with_jrc.tx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bhasisDutta/JRC-Name-Parser" TargetMode="External"/><Relationship Id="rId2" Type="http://schemas.openxmlformats.org/officeDocument/2006/relationships/hyperlink" Target="https://github.com/openeventdata/UniversalPetrarch/tree/master/UniversalPetrarch/data/dictionari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CAMEO Names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JRC-NAMES: A Freely Available, Highly Multilingual</a:t>
            </a:r>
          </a:p>
          <a:p>
            <a:r>
              <a:rPr lang="en-US" b="1" dirty="0"/>
              <a:t>Named Entity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8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5976"/>
          </a:xfrm>
        </p:spPr>
        <p:txBody>
          <a:bodyPr/>
          <a:lstStyle/>
          <a:p>
            <a:r>
              <a:rPr lang="en-US" dirty="0" smtClean="0"/>
              <a:t>CAMEO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5089"/>
            <a:ext cx="8596668" cy="45862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Phoenix.agents.txt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Lines </a:t>
            </a:r>
            <a:r>
              <a:rPr lang="en-US" dirty="0">
                <a:solidFill>
                  <a:srgbClr val="0070C0"/>
                </a:solidFill>
              </a:rPr>
              <a:t>Processed for  </a:t>
            </a:r>
            <a:r>
              <a:rPr lang="en-US" dirty="0" err="1">
                <a:solidFill>
                  <a:srgbClr val="0070C0"/>
                </a:solidFill>
              </a:rPr>
              <a:t>Cameo.Phoenix.agents</a:t>
            </a:r>
            <a:r>
              <a:rPr lang="en-US" dirty="0">
                <a:solidFill>
                  <a:srgbClr val="0070C0"/>
                </a:solidFill>
              </a:rPr>
              <a:t>  is :  2292</a:t>
            </a:r>
          </a:p>
          <a:p>
            <a:r>
              <a:rPr lang="en-US" dirty="0">
                <a:solidFill>
                  <a:srgbClr val="0070C0"/>
                </a:solidFill>
              </a:rPr>
              <a:t>Records created for  </a:t>
            </a:r>
            <a:r>
              <a:rPr lang="en-US" dirty="0" err="1">
                <a:solidFill>
                  <a:srgbClr val="0070C0"/>
                </a:solidFill>
              </a:rPr>
              <a:t>Cameo.Phoenix.agents</a:t>
            </a:r>
            <a:r>
              <a:rPr lang="en-US" dirty="0">
                <a:solidFill>
                  <a:srgbClr val="0070C0"/>
                </a:solidFill>
              </a:rPr>
              <a:t>  is :  1972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Phoenix.Countries.actors.txt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Lines </a:t>
            </a:r>
            <a:r>
              <a:rPr lang="en-US" dirty="0">
                <a:solidFill>
                  <a:srgbClr val="0070C0"/>
                </a:solidFill>
              </a:rPr>
              <a:t>Processed for  </a:t>
            </a:r>
            <a:r>
              <a:rPr lang="en-US" dirty="0" err="1">
                <a:solidFill>
                  <a:srgbClr val="0070C0"/>
                </a:solidFill>
              </a:rPr>
              <a:t>Cameo.Phoenix.Countries.actors</a:t>
            </a:r>
            <a:r>
              <a:rPr lang="en-US" dirty="0">
                <a:solidFill>
                  <a:srgbClr val="0070C0"/>
                </a:solidFill>
              </a:rPr>
              <a:t>  is :  54410</a:t>
            </a:r>
          </a:p>
          <a:p>
            <a:r>
              <a:rPr lang="en-US" dirty="0">
                <a:solidFill>
                  <a:srgbClr val="0070C0"/>
                </a:solidFill>
              </a:rPr>
              <a:t>Records created for  </a:t>
            </a:r>
            <a:r>
              <a:rPr lang="en-US" dirty="0" err="1">
                <a:solidFill>
                  <a:srgbClr val="0070C0"/>
                </a:solidFill>
              </a:rPr>
              <a:t>Cameo.Phoenix.Countries.actors</a:t>
            </a:r>
            <a:r>
              <a:rPr lang="en-US" dirty="0">
                <a:solidFill>
                  <a:srgbClr val="0070C0"/>
                </a:solidFill>
              </a:rPr>
              <a:t>  is :  </a:t>
            </a:r>
            <a:r>
              <a:rPr lang="en-US" dirty="0" smtClean="0">
                <a:solidFill>
                  <a:srgbClr val="0070C0"/>
                </a:solidFill>
              </a:rPr>
              <a:t>286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Phoenix.International.actors.txt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Lines </a:t>
            </a:r>
            <a:r>
              <a:rPr lang="en-US" dirty="0">
                <a:solidFill>
                  <a:srgbClr val="0070C0"/>
                </a:solidFill>
              </a:rPr>
              <a:t>Processed for  </a:t>
            </a:r>
            <a:r>
              <a:rPr lang="en-US" dirty="0" err="1">
                <a:solidFill>
                  <a:srgbClr val="0070C0"/>
                </a:solidFill>
              </a:rPr>
              <a:t>Cameo.Phoenix.International.actors</a:t>
            </a:r>
            <a:r>
              <a:rPr lang="en-US" dirty="0">
                <a:solidFill>
                  <a:srgbClr val="0070C0"/>
                </a:solidFill>
              </a:rPr>
              <a:t>  is :  7976</a:t>
            </a:r>
          </a:p>
          <a:p>
            <a:r>
              <a:rPr lang="en-US" dirty="0">
                <a:solidFill>
                  <a:srgbClr val="0070C0"/>
                </a:solidFill>
              </a:rPr>
              <a:t>Records created for  </a:t>
            </a:r>
            <a:r>
              <a:rPr lang="en-US" dirty="0" err="1">
                <a:solidFill>
                  <a:srgbClr val="0070C0"/>
                </a:solidFill>
              </a:rPr>
              <a:t>Cameo.Phoenix.International.actors</a:t>
            </a:r>
            <a:r>
              <a:rPr lang="en-US" dirty="0">
                <a:solidFill>
                  <a:srgbClr val="0070C0"/>
                </a:solidFill>
              </a:rPr>
              <a:t>  is :  </a:t>
            </a:r>
            <a:r>
              <a:rPr lang="en-US" dirty="0" smtClean="0">
                <a:solidFill>
                  <a:srgbClr val="0070C0"/>
                </a:solidFill>
              </a:rPr>
              <a:t>7526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Phoenix.MilNonState.actors.txt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Lines </a:t>
            </a:r>
            <a:r>
              <a:rPr lang="en-US" dirty="0">
                <a:solidFill>
                  <a:srgbClr val="0070C0"/>
                </a:solidFill>
              </a:rPr>
              <a:t>Processed for  </a:t>
            </a:r>
            <a:r>
              <a:rPr lang="en-US" dirty="0" err="1">
                <a:solidFill>
                  <a:srgbClr val="0070C0"/>
                </a:solidFill>
              </a:rPr>
              <a:t>Cameo.Phoenix.MilNonState.actors</a:t>
            </a:r>
            <a:r>
              <a:rPr lang="en-US" dirty="0">
                <a:solidFill>
                  <a:srgbClr val="0070C0"/>
                </a:solidFill>
              </a:rPr>
              <a:t>  is :  2680</a:t>
            </a:r>
          </a:p>
          <a:p>
            <a:r>
              <a:rPr lang="en-US" dirty="0">
                <a:solidFill>
                  <a:srgbClr val="0070C0"/>
                </a:solidFill>
              </a:rPr>
              <a:t>Records created for  </a:t>
            </a:r>
            <a:r>
              <a:rPr lang="en-US" dirty="0" err="1">
                <a:solidFill>
                  <a:srgbClr val="0070C0"/>
                </a:solidFill>
              </a:rPr>
              <a:t>Cameo.Phoenix.MilNonState.actors</a:t>
            </a:r>
            <a:r>
              <a:rPr lang="en-US" dirty="0">
                <a:solidFill>
                  <a:srgbClr val="0070C0"/>
                </a:solidFill>
              </a:rPr>
              <a:t>  is :  959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02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Phoenix.agents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106" y="3612847"/>
            <a:ext cx="7447619" cy="14380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06" y="2160589"/>
            <a:ext cx="4609524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5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Phoenix.Countries.actors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63" y="1375576"/>
            <a:ext cx="3819048" cy="50164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952" y="127221"/>
            <a:ext cx="5825027" cy="665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3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Phoenix.International.actors</a:t>
            </a:r>
            <a:r>
              <a:rPr lang="en-US" dirty="0" smtClean="0">
                <a:solidFill>
                  <a:srgbClr val="FF0000"/>
                </a:solidFill>
              </a:rPr>
              <a:t> &amp; </a:t>
            </a:r>
            <a:r>
              <a:rPr lang="en-US" dirty="0" err="1">
                <a:solidFill>
                  <a:srgbClr val="FF0000"/>
                </a:solidFill>
              </a:rPr>
              <a:t>Phoenix.MilNonState.actors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56853"/>
            <a:ext cx="5883965" cy="1896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906" y="2124667"/>
            <a:ext cx="7278094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8206" y="161038"/>
            <a:ext cx="4460683" cy="22520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3,423,740,385,000 approx.. String comparisons needed for finding relation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35" y="413515"/>
            <a:ext cx="3980952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0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CAMEO_JRC_Relation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/>
              <a:t>    "_id" : </a:t>
            </a:r>
            <a:r>
              <a:rPr lang="en-US" dirty="0" smtClean="0"/>
              <a:t>&lt;Record ID&gt;</a:t>
            </a:r>
            <a:endParaRPr lang="en-US" dirty="0"/>
          </a:p>
          <a:p>
            <a:r>
              <a:rPr lang="en-US" dirty="0"/>
              <a:t>    "</a:t>
            </a:r>
            <a:r>
              <a:rPr lang="en-US" dirty="0" err="1"/>
              <a:t>jrc_id</a:t>
            </a:r>
            <a:r>
              <a:rPr lang="en-US" dirty="0"/>
              <a:t>" : </a:t>
            </a:r>
            <a:r>
              <a:rPr lang="en-US" dirty="0" smtClean="0"/>
              <a:t>&lt;Record ID in </a:t>
            </a:r>
            <a:r>
              <a:rPr lang="en-US" dirty="0" err="1" smtClean="0"/>
              <a:t>JRC_Names</a:t>
            </a:r>
            <a:r>
              <a:rPr lang="en-US" dirty="0" smtClean="0"/>
              <a:t> table&gt;</a:t>
            </a:r>
            <a:endParaRPr lang="en-US" dirty="0"/>
          </a:p>
          <a:p>
            <a:r>
              <a:rPr lang="en-US" dirty="0"/>
              <a:t>    "</a:t>
            </a:r>
            <a:r>
              <a:rPr lang="en-US" dirty="0" err="1"/>
              <a:t>jrc_code</a:t>
            </a:r>
            <a:r>
              <a:rPr lang="en-US" dirty="0"/>
              <a:t>" : </a:t>
            </a:r>
            <a:r>
              <a:rPr lang="en-US" dirty="0" smtClean="0"/>
              <a:t>&lt;JRC ID for the entity&gt;,</a:t>
            </a:r>
            <a:endParaRPr lang="en-US" dirty="0"/>
          </a:p>
          <a:p>
            <a:r>
              <a:rPr lang="en-US" dirty="0"/>
              <a:t>    "</a:t>
            </a:r>
            <a:r>
              <a:rPr lang="en-US" dirty="0" err="1"/>
              <a:t>cameo_title</a:t>
            </a:r>
            <a:r>
              <a:rPr lang="en-US" dirty="0"/>
              <a:t>" : </a:t>
            </a:r>
            <a:r>
              <a:rPr lang="en-US" dirty="0" smtClean="0"/>
              <a:t>“&lt;CAMEO Title / country name for connected record&gt;",</a:t>
            </a:r>
            <a:endParaRPr lang="en-US" dirty="0"/>
          </a:p>
          <a:p>
            <a:r>
              <a:rPr lang="en-US" dirty="0"/>
              <a:t>    "</a:t>
            </a:r>
            <a:r>
              <a:rPr lang="en-US" dirty="0" err="1"/>
              <a:t>cameo_id</a:t>
            </a:r>
            <a:r>
              <a:rPr lang="en-US" dirty="0"/>
              <a:t>" : </a:t>
            </a:r>
            <a:r>
              <a:rPr lang="en-US" dirty="0" smtClean="0"/>
              <a:t>&lt;Record ID in </a:t>
            </a:r>
            <a:r>
              <a:rPr lang="en-US" dirty="0" err="1" smtClean="0"/>
              <a:t>CAMEO_Data</a:t>
            </a:r>
            <a:r>
              <a:rPr lang="en-US" dirty="0" smtClean="0"/>
              <a:t> table&gt;</a:t>
            </a:r>
            <a:endParaRPr lang="en-US" dirty="0"/>
          </a:p>
          <a:p>
            <a:r>
              <a:rPr lang="en-US" dirty="0"/>
              <a:t>    "</a:t>
            </a:r>
            <a:r>
              <a:rPr lang="en-US" dirty="0" err="1"/>
              <a:t>compare_string</a:t>
            </a:r>
            <a:r>
              <a:rPr lang="en-US" dirty="0"/>
              <a:t>" : </a:t>
            </a:r>
            <a:r>
              <a:rPr lang="en-US" dirty="0" smtClean="0"/>
              <a:t>&lt;String compared that can be hashed or indexed for </a:t>
            </a:r>
            <a:r>
              <a:rPr lang="en-US" dirty="0" err="1" smtClean="0"/>
              <a:t>serch</a:t>
            </a:r>
            <a:r>
              <a:rPr lang="en-US" dirty="0" smtClean="0"/>
              <a:t>&gt;  Eg: "</a:t>
            </a:r>
            <a:r>
              <a:rPr lang="en-US" dirty="0" err="1" smtClean="0"/>
              <a:t>chamber+of+commerce</a:t>
            </a:r>
            <a:r>
              <a:rPr lang="en-US" dirty="0"/>
              <a:t>"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771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Records found by many-to-many string comparison : 7427</a:t>
            </a:r>
          </a:p>
          <a:p>
            <a:r>
              <a:rPr lang="en-US" dirty="0" smtClean="0"/>
              <a:t>Approx. ~7000 unique entities (Person/</a:t>
            </a:r>
            <a:r>
              <a:rPr lang="en-US" dirty="0" err="1" smtClean="0"/>
              <a:t>Organisation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Most relation found in </a:t>
            </a:r>
            <a:r>
              <a:rPr lang="en-US" dirty="0" err="1" smtClean="0"/>
              <a:t>Phoenix.Countries.actors</a:t>
            </a:r>
            <a:r>
              <a:rPr lang="en-US" dirty="0" smtClean="0"/>
              <a:t> – 6423 connections</a:t>
            </a:r>
          </a:p>
          <a:p>
            <a:r>
              <a:rPr lang="en-US" dirty="0" smtClean="0"/>
              <a:t>Time to generate the data after running 4 instances targeting 4 different CAMEO files separately all running in parallel: 11 hours </a:t>
            </a:r>
          </a:p>
          <a:p>
            <a:r>
              <a:rPr lang="en-US" dirty="0" smtClean="0"/>
              <a:t>Time to generate data only from </a:t>
            </a:r>
            <a:r>
              <a:rPr lang="en-US" dirty="0" err="1" smtClean="0"/>
              <a:t>Phoenix.Countries.actors</a:t>
            </a:r>
            <a:r>
              <a:rPr lang="en-US" dirty="0" smtClean="0"/>
              <a:t> : 55 minutes</a:t>
            </a:r>
          </a:p>
          <a:p>
            <a:endParaRPr lang="en-US" dirty="0"/>
          </a:p>
          <a:p>
            <a:r>
              <a:rPr lang="en-US" dirty="0" smtClean="0"/>
              <a:t>Better Improvement possible with Apache Spark. </a:t>
            </a:r>
          </a:p>
          <a:p>
            <a:r>
              <a:rPr lang="en-US" dirty="0" smtClean="0"/>
              <a:t>Data: </a:t>
            </a:r>
            <a:r>
              <a:rPr lang="en-US" u="sng" dirty="0">
                <a:hlinkClick r:id="rId2"/>
              </a:rPr>
              <a:t>https://github.com/SubhasisDutta/CAMEO-JRC-Database/blob/master/data/cameo_jrc/cameo_CountryActors_with_jrc.txt</a:t>
            </a:r>
            <a:r>
              <a:rPr lang="en-US" dirty="0"/>
              <a:t> 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6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1706"/>
            <a:ext cx="8596668" cy="3880773"/>
          </a:xfrm>
        </p:spPr>
        <p:txBody>
          <a:bodyPr/>
          <a:lstStyle/>
          <a:p>
            <a:r>
              <a:rPr lang="en-US" dirty="0" smtClean="0"/>
              <a:t>CAMEO Data: </a:t>
            </a:r>
            <a:r>
              <a:rPr lang="en-US" u="sng" dirty="0">
                <a:hlinkClick r:id="rId2"/>
              </a:rPr>
              <a:t>https://github.com/openeventdata/UniversalPetrarch/tree/master/UniversalPetrarch/data/dictionaries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Repo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github.com/SubhasisDutta/JRC-Name-Parser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188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259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CAMEO Names </vt:lpstr>
      <vt:lpstr>CAMEO Data Set</vt:lpstr>
      <vt:lpstr>Phoenix.agents</vt:lpstr>
      <vt:lpstr>Phoenix.Countries.actors</vt:lpstr>
      <vt:lpstr>Phoenix.International.actors &amp; Phoenix.MilNonState.actors </vt:lpstr>
      <vt:lpstr>3,423,740,385,000 approx.. String comparisons needed for finding relation</vt:lpstr>
      <vt:lpstr>CAMEO_JRC_Relation</vt:lpstr>
      <vt:lpstr>Stats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JRC Names </dc:title>
  <dc:creator>Subhasis</dc:creator>
  <cp:lastModifiedBy>Subhasis</cp:lastModifiedBy>
  <cp:revision>13</cp:revision>
  <dcterms:created xsi:type="dcterms:W3CDTF">2017-02-02T17:42:45Z</dcterms:created>
  <dcterms:modified xsi:type="dcterms:W3CDTF">2017-02-23T02:22:30Z</dcterms:modified>
</cp:coreProperties>
</file>