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8" autoAdjust="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2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43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2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9802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9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2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12D9-04FB-45DA-B247-F209349474D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c.europa.eu/jrc/en/language-technologies/jrc-nam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JRC Names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JRC-NAMES: A Freely Available, Highly Multilingual</a:t>
            </a:r>
          </a:p>
          <a:p>
            <a:r>
              <a:rPr lang="en-US" b="1" dirty="0"/>
              <a:t>Named Entity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5976"/>
          </a:xfrm>
        </p:spPr>
        <p:txBody>
          <a:bodyPr/>
          <a:lstStyle/>
          <a:p>
            <a:r>
              <a:rPr lang="en-US" dirty="0" smtClean="0"/>
              <a:t>JRC Names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089"/>
            <a:ext cx="8596668" cy="4586273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arge-scale, multilingual </a:t>
            </a:r>
            <a:r>
              <a:rPr lang="en-US" dirty="0"/>
              <a:t>news analysis combined </a:t>
            </a:r>
            <a:r>
              <a:rPr lang="en-US" dirty="0" smtClean="0"/>
              <a:t>with Wikipedia</a:t>
            </a:r>
          </a:p>
          <a:p>
            <a:r>
              <a:rPr lang="en-US" dirty="0" smtClean="0"/>
              <a:t>Resulting </a:t>
            </a:r>
            <a:r>
              <a:rPr lang="en-US" dirty="0"/>
              <a:t>in </a:t>
            </a:r>
            <a:r>
              <a:rPr lang="en-US" dirty="0" smtClean="0"/>
              <a:t>318,694 person and organization </a:t>
            </a:r>
            <a:r>
              <a:rPr lang="en-US" dirty="0"/>
              <a:t>names </a:t>
            </a:r>
            <a:endParaRPr lang="en-US" dirty="0" smtClean="0"/>
          </a:p>
          <a:p>
            <a:r>
              <a:rPr lang="en-US" dirty="0" smtClean="0"/>
              <a:t>About the same </a:t>
            </a:r>
            <a:r>
              <a:rPr lang="en-US" dirty="0"/>
              <a:t>number of spelling variants written in</a:t>
            </a:r>
          </a:p>
          <a:p>
            <a:r>
              <a:rPr lang="en-US" dirty="0" smtClean="0"/>
              <a:t>Over </a:t>
            </a:r>
            <a:r>
              <a:rPr lang="en-US" dirty="0"/>
              <a:t>20 different </a:t>
            </a:r>
            <a:r>
              <a:rPr lang="en-US" dirty="0" smtClean="0"/>
              <a:t>scripts mostly : </a:t>
            </a:r>
            <a:r>
              <a:rPr lang="en-US" b="1" dirty="0"/>
              <a:t>Arabic</a:t>
            </a:r>
            <a:r>
              <a:rPr lang="en-US" dirty="0"/>
              <a:t>, Bulgarian, Danish, Dutch, English, Estonian</a:t>
            </a:r>
            <a:r>
              <a:rPr lang="en-US" dirty="0" smtClean="0"/>
              <a:t>, Farsi</a:t>
            </a:r>
            <a:r>
              <a:rPr lang="en-US" dirty="0"/>
              <a:t>, French, German, Italian, Norwegian, </a:t>
            </a:r>
            <a:r>
              <a:rPr lang="en-US" dirty="0" smtClean="0"/>
              <a:t>Polish,</a:t>
            </a:r>
            <a:r>
              <a:rPr lang="it-IT" dirty="0" smtClean="0"/>
              <a:t>Portuguese</a:t>
            </a:r>
            <a:r>
              <a:rPr lang="it-IT" dirty="0"/>
              <a:t>, Romanian, Russian, Slovene, </a:t>
            </a:r>
            <a:r>
              <a:rPr lang="it-IT" b="1" dirty="0" smtClean="0"/>
              <a:t>Spanish</a:t>
            </a:r>
            <a:r>
              <a:rPr lang="it-IT" dirty="0" smtClean="0"/>
              <a:t>,</a:t>
            </a:r>
            <a:r>
              <a:rPr lang="en-US" dirty="0" smtClean="0"/>
              <a:t>Swahili</a:t>
            </a:r>
            <a:r>
              <a:rPr lang="en-US" dirty="0"/>
              <a:t>, Swedish and </a:t>
            </a:r>
            <a:r>
              <a:rPr lang="en-US" dirty="0" smtClean="0"/>
              <a:t>Turkish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Script to move data into database to make it searchable and enhance with data from other sources.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Script takes 30 seconds to process 659,894 records and group them into separate documents in MongoDB collection.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With every new set of data the old collection can be removed and new data set can be quickly rebuild.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 – Barak Obama has 141 name variations in the data base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2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JRC Data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8902" y="1801526"/>
            <a:ext cx="25540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Articles from different Source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933771" y="1947357"/>
            <a:ext cx="1347951" cy="62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78212" y="1670809"/>
            <a:ext cx="2554014" cy="117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Extraction of Person and Organization (12.7 GB data set)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732582" y="2926080"/>
            <a:ext cx="445273" cy="112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76638" y="3112721"/>
            <a:ext cx="2634054" cy="826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JRC Names Model RDF &amp; find common name </a:t>
            </a:r>
            <a:r>
              <a:rPr lang="en-US" dirty="0" err="1" smtClean="0"/>
              <a:t>varient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78212" y="4205735"/>
            <a:ext cx="2554014" cy="117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JRC Named Entity Resource File (18 MB)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1214562" y="3848432"/>
            <a:ext cx="1900362" cy="1741336"/>
          </a:xfrm>
          <a:prstGeom prst="flowChartMagneticDisk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Parsed and Stored in MongoDB for efficient Search and retrieval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3419061" y="4557101"/>
            <a:ext cx="1687069" cy="4731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1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47" y="0"/>
            <a:ext cx="547619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2250" y="1343770"/>
            <a:ext cx="1940119" cy="73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Identifier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52369" y="1558456"/>
            <a:ext cx="1351721" cy="14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030" y="3196424"/>
            <a:ext cx="2130949" cy="104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Type:</a:t>
            </a:r>
          </a:p>
          <a:p>
            <a:pPr algn="ctr"/>
            <a:r>
              <a:rPr lang="en-US" dirty="0" smtClean="0"/>
              <a:t>P – Person</a:t>
            </a:r>
          </a:p>
          <a:p>
            <a:pPr algn="ctr"/>
            <a:r>
              <a:rPr lang="en-US" dirty="0" smtClean="0"/>
              <a:t>O -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2615979" y="3220278"/>
            <a:ext cx="1948070" cy="50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7666" y="4921857"/>
            <a:ext cx="2067339" cy="110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Language: </a:t>
            </a:r>
          </a:p>
          <a:p>
            <a:pPr algn="ctr"/>
            <a:r>
              <a:rPr lang="en-US" dirty="0" smtClean="0"/>
              <a:t>U – unknown</a:t>
            </a:r>
          </a:p>
          <a:p>
            <a:pPr algn="ctr"/>
            <a:r>
              <a:rPr lang="en-US" dirty="0" smtClean="0"/>
              <a:t>xx – ISO 639.2 code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775005" y="5176299"/>
            <a:ext cx="2130950" cy="29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27165" y="2282024"/>
            <a:ext cx="2202512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Variants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6535972" y="2854518"/>
            <a:ext cx="2091193" cy="2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35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0471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2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1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1706"/>
            <a:ext cx="8596668" cy="3880773"/>
          </a:xfrm>
        </p:spPr>
        <p:txBody>
          <a:bodyPr/>
          <a:lstStyle/>
          <a:p>
            <a:r>
              <a:rPr lang="en-US" dirty="0"/>
              <a:t>JRC Names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ec.europa.eu/jrc/en/language-technologies/jrc-names</a:t>
            </a:r>
            <a:endParaRPr lang="en-US" dirty="0" smtClean="0"/>
          </a:p>
          <a:p>
            <a:r>
              <a:rPr lang="en-US" dirty="0"/>
              <a:t>Ralf Steinberger, Bruno </a:t>
            </a:r>
            <a:r>
              <a:rPr lang="en-US" dirty="0" err="1"/>
              <a:t>Pouliquen</a:t>
            </a:r>
            <a:r>
              <a:rPr lang="en-US" dirty="0"/>
              <a:t>, </a:t>
            </a:r>
            <a:r>
              <a:rPr lang="en-US" dirty="0" err="1"/>
              <a:t>Mijail</a:t>
            </a:r>
            <a:r>
              <a:rPr lang="en-US" dirty="0"/>
              <a:t> </a:t>
            </a:r>
            <a:r>
              <a:rPr lang="en-US" dirty="0" err="1"/>
              <a:t>Kabadjov</a:t>
            </a:r>
            <a:r>
              <a:rPr lang="en-US" dirty="0"/>
              <a:t>, </a:t>
            </a:r>
            <a:r>
              <a:rPr lang="en-US" dirty="0" err="1"/>
              <a:t>Jenya</a:t>
            </a:r>
            <a:r>
              <a:rPr lang="en-US" dirty="0"/>
              <a:t> </a:t>
            </a:r>
            <a:r>
              <a:rPr lang="en-US" dirty="0" err="1"/>
              <a:t>Belyaeva</a:t>
            </a:r>
            <a:r>
              <a:rPr lang="en-US" dirty="0"/>
              <a:t> &amp; Erik van der </a:t>
            </a:r>
            <a:r>
              <a:rPr lang="en-US" dirty="0" err="1" smtClean="0"/>
              <a:t>Goot</a:t>
            </a:r>
            <a:r>
              <a:rPr lang="en-US" dirty="0" smtClean="0"/>
              <a:t>, </a:t>
            </a:r>
            <a:r>
              <a:rPr lang="en-US" dirty="0"/>
              <a:t>JRC-NAMES: A Freely Available, Highly Multilingual Named Entity Resource</a:t>
            </a:r>
          </a:p>
        </p:txBody>
      </p:sp>
    </p:spTree>
    <p:extLst>
      <p:ext uri="{BB962C8B-B14F-4D97-AF65-F5344CB8AC3E}">
        <p14:creationId xmlns:p14="http://schemas.microsoft.com/office/powerpoint/2010/main" val="3587418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255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JRC Names </vt:lpstr>
      <vt:lpstr>JRC Names Data Set</vt:lpstr>
      <vt:lpstr>JRC Data 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JRC Names </dc:title>
  <dc:creator>Subhasis</dc:creator>
  <cp:lastModifiedBy>Subhasis</cp:lastModifiedBy>
  <cp:revision>6</cp:revision>
  <dcterms:created xsi:type="dcterms:W3CDTF">2017-02-02T17:42:45Z</dcterms:created>
  <dcterms:modified xsi:type="dcterms:W3CDTF">2017-02-02T18:33:57Z</dcterms:modified>
</cp:coreProperties>
</file>