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63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44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2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68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CC75-58A8-4597-ABFC-12E362084AB2}" type="datetimeFigureOut">
              <a:rPr lang="en-US" smtClean="0"/>
              <a:t>6/4/2016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01B891-BB00-4BE7-A158-A6C6B2143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744" y="321469"/>
            <a:ext cx="8596668" cy="132080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744" y="1026942"/>
            <a:ext cx="4008798" cy="764871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User Interface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4154" y="1930401"/>
            <a:ext cx="4008798" cy="3584502"/>
          </a:xfrm>
        </p:spPr>
        <p:txBody>
          <a:bodyPr/>
          <a:lstStyle/>
          <a:p>
            <a:r>
              <a:rPr lang="en-US" dirty="0" smtClean="0"/>
              <a:t>NodeJs</a:t>
            </a:r>
          </a:p>
          <a:p>
            <a:r>
              <a:rPr lang="en-US" dirty="0" smtClean="0"/>
              <a:t>ExpressJS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AngularJs</a:t>
            </a:r>
          </a:p>
          <a:p>
            <a:r>
              <a:rPr lang="en-US" dirty="0" smtClean="0"/>
              <a:t>AngularJs-Material</a:t>
            </a:r>
          </a:p>
          <a:p>
            <a:endParaRPr lang="en-US" dirty="0" smtClean="0"/>
          </a:p>
          <a:p>
            <a:r>
              <a:rPr lang="en-US" dirty="0" smtClean="0"/>
              <a:t>Google Custom API</a:t>
            </a:r>
          </a:p>
          <a:p>
            <a:r>
              <a:rPr lang="en-US" dirty="0" smtClean="0"/>
              <a:t>Bing Search API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088384" y="1049088"/>
            <a:ext cx="4185618" cy="720578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Back-End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088384" y="1924521"/>
            <a:ext cx="4185617" cy="3590381"/>
          </a:xfrm>
        </p:spPr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</a:p>
          <a:p>
            <a:endParaRPr lang="en-US" dirty="0"/>
          </a:p>
          <a:p>
            <a:r>
              <a:rPr lang="en-US" dirty="0" smtClean="0"/>
              <a:t>Weka</a:t>
            </a:r>
          </a:p>
          <a:p>
            <a:endParaRPr lang="en-US" dirty="0"/>
          </a:p>
          <a:p>
            <a:r>
              <a:rPr lang="en-US" dirty="0" smtClean="0"/>
              <a:t>Grizzly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744" y="5992836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Collaboration</a:t>
            </a:r>
            <a:r>
              <a:rPr lang="en-US" dirty="0" smtClean="0"/>
              <a:t> – GitHub :                       Maven: </a:t>
            </a:r>
            <a:endParaRPr lang="en-US" dirty="0"/>
          </a:p>
        </p:txBody>
      </p:sp>
      <p:pic>
        <p:nvPicPr>
          <p:cNvPr id="2052" name="Picture 4" descr="https://encrypted-tbn3.gstatic.com/images?q=tbn:ANd9GcSUR0U9k0yG3qQQHA5Ki2tbU6hyOEpQSfe18ADb3M392wi1sTUd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45" y="5664446"/>
            <a:ext cx="1026112" cy="102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z36026.vo.msecnd.net/Image?type=Offer&amp;id=5ba839f1-12ce-4cce-bf57-a49d98d29a44&amp;version=5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68" y="4760450"/>
            <a:ext cx="501333" cy="5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ages.dailytech.com/nimage/G_is_For_Google_New_Logo_Thum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64" y="4210566"/>
            <a:ext cx="528637" cy="5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3-us-west-2.amazonaws.com/s.cdpn.io/t-114/profile/profile-512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54" y="2898157"/>
            <a:ext cx="1173821" cy="117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mirrors.hypo.cn/nodejs/v0.10.26/docs/images/logo-l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53" y="1924521"/>
            <a:ext cx="2333625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archanaschangale.files.wordpress.com/2013/10/image_galle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46" y="5664446"/>
            <a:ext cx="2376609" cy="8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grizzly.java.net/images/grizzlyH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41" y="4273649"/>
            <a:ext cx="8858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upload.wikimedia.org/wikipedia/commons/0/07/Weka_(software)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5" y="3476246"/>
            <a:ext cx="1474339" cy="77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www.h-online.com/imgs/43/9/1/2/0/0/8/java_GEN_120-75aaf73df8251ea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45" y="2612104"/>
            <a:ext cx="697816" cy="6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fcorti.com/wp-content/uploads/2013/04/lucene_apache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5" y="1819538"/>
            <a:ext cx="1474339" cy="71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0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/>
          <p:cNvSpPr/>
          <p:nvPr/>
        </p:nvSpPr>
        <p:spPr>
          <a:xfrm>
            <a:off x="1111303" y="2489258"/>
            <a:ext cx="332416" cy="7768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780" y="208577"/>
            <a:ext cx="8596668" cy="1320800"/>
          </a:xfrm>
        </p:spPr>
        <p:txBody>
          <a:bodyPr/>
          <a:lstStyle/>
          <a:p>
            <a:r>
              <a:rPr lang="en-US" dirty="0" smtClean="0"/>
              <a:t>Text- Analytics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651" y="3251561"/>
            <a:ext cx="1420836" cy="102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Server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8592" y="1292445"/>
            <a:ext cx="1434905" cy="118110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API Integration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2013497" y="3557418"/>
            <a:ext cx="984478" cy="4712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7975" y="3238113"/>
            <a:ext cx="1491175" cy="1136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48737" y="1242479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Entity Analysis</a:t>
            </a:r>
            <a:endParaRPr lang="en-US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2899501" y="5190836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Topic Analysis</a:t>
            </a:r>
            <a:endParaRPr lang="en-US" b="1" dirty="0"/>
          </a:p>
        </p:txBody>
      </p:sp>
      <p:sp>
        <p:nvSpPr>
          <p:cNvPr id="14" name="Down Arrow 13"/>
          <p:cNvSpPr/>
          <p:nvPr/>
        </p:nvSpPr>
        <p:spPr>
          <a:xfrm>
            <a:off x="3528116" y="2383744"/>
            <a:ext cx="332416" cy="854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3528116" y="4375052"/>
            <a:ext cx="332416" cy="800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19291" y="3216339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Sentiment Analysis</a:t>
            </a:r>
            <a:endParaRPr lang="en-US" b="1" dirty="0"/>
          </a:p>
        </p:txBody>
      </p:sp>
      <p:sp>
        <p:nvSpPr>
          <p:cNvPr id="17" name="Left Arrow 16"/>
          <p:cNvSpPr/>
          <p:nvPr/>
        </p:nvSpPr>
        <p:spPr>
          <a:xfrm>
            <a:off x="4489150" y="3557418"/>
            <a:ext cx="530141" cy="367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79812" y="1283209"/>
            <a:ext cx="1528289" cy="1126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NLP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79811" y="4775090"/>
            <a:ext cx="1528289" cy="1126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SciPy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 rot="19023602">
            <a:off x="6546416" y="4326021"/>
            <a:ext cx="249382" cy="546007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/>
          <p:cNvSpPr/>
          <p:nvPr/>
        </p:nvSpPr>
        <p:spPr>
          <a:xfrm>
            <a:off x="9790537" y="2156347"/>
            <a:ext cx="1498865" cy="187234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 models</a:t>
            </a:r>
            <a:endParaRPr lang="en-US" dirty="0"/>
          </a:p>
        </p:txBody>
      </p:sp>
      <p:sp>
        <p:nvSpPr>
          <p:cNvPr id="33" name="Down Arrow 32"/>
          <p:cNvSpPr/>
          <p:nvPr/>
        </p:nvSpPr>
        <p:spPr>
          <a:xfrm rot="7580145">
            <a:off x="8862911" y="1427941"/>
            <a:ext cx="311633" cy="168699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2937235">
            <a:off x="8956613" y="3632144"/>
            <a:ext cx="240145" cy="192299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2"/>
          <p:cNvSpPr/>
          <p:nvPr/>
        </p:nvSpPr>
        <p:spPr>
          <a:xfrm rot="20610446">
            <a:off x="4544140" y="5440880"/>
            <a:ext cx="2235212" cy="32716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-Right Arrow 43"/>
          <p:cNvSpPr/>
          <p:nvPr/>
        </p:nvSpPr>
        <p:spPr>
          <a:xfrm>
            <a:off x="4544140" y="1501770"/>
            <a:ext cx="2235212" cy="327167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/>
          <p:cNvSpPr/>
          <p:nvPr/>
        </p:nvSpPr>
        <p:spPr>
          <a:xfrm>
            <a:off x="1111303" y="2489258"/>
            <a:ext cx="332416" cy="77684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780" y="208577"/>
            <a:ext cx="8596668" cy="1320800"/>
          </a:xfrm>
        </p:spPr>
        <p:txBody>
          <a:bodyPr/>
          <a:lstStyle/>
          <a:p>
            <a:r>
              <a:rPr lang="en-US" dirty="0" smtClean="0"/>
              <a:t>Text- Search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8892" y="5190836"/>
            <a:ext cx="1248375" cy="112555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Browser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651" y="3251561"/>
            <a:ext cx="1420836" cy="1026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Server</a:t>
            </a:r>
            <a:endParaRPr lang="en-US" dirty="0"/>
          </a:p>
        </p:txBody>
      </p:sp>
      <p:sp>
        <p:nvSpPr>
          <p:cNvPr id="7" name="Up-Down Arrow 6"/>
          <p:cNvSpPr/>
          <p:nvPr/>
        </p:nvSpPr>
        <p:spPr>
          <a:xfrm>
            <a:off x="1137200" y="4328743"/>
            <a:ext cx="273537" cy="84638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8592" y="1292445"/>
            <a:ext cx="1434905" cy="118110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&amp; Bing REST API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2013497" y="3557418"/>
            <a:ext cx="984478" cy="4712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97975" y="3238113"/>
            <a:ext cx="1491175" cy="11369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 Search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48737" y="1242479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Clustering </a:t>
            </a:r>
          </a:p>
          <a:p>
            <a:pPr algn="ctr"/>
            <a:r>
              <a:rPr lang="en-US" b="1" dirty="0" smtClean="0"/>
              <a:t>(K-means)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2899501" y="5190836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Query Expansion </a:t>
            </a:r>
          </a:p>
          <a:p>
            <a:pPr algn="ctr"/>
            <a:r>
              <a:rPr lang="en-US" b="1" dirty="0" smtClean="0"/>
              <a:t>(metric, association)</a:t>
            </a:r>
            <a:endParaRPr lang="en-US" b="1" dirty="0"/>
          </a:p>
        </p:txBody>
      </p:sp>
      <p:sp>
        <p:nvSpPr>
          <p:cNvPr id="14" name="Down Arrow 13"/>
          <p:cNvSpPr/>
          <p:nvPr/>
        </p:nvSpPr>
        <p:spPr>
          <a:xfrm>
            <a:off x="3528116" y="2383744"/>
            <a:ext cx="332416" cy="854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3528116" y="4375052"/>
            <a:ext cx="332416" cy="8000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19291" y="3216339"/>
            <a:ext cx="1589649" cy="11412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Relevance Model</a:t>
            </a:r>
            <a:endParaRPr lang="en-US" b="1" dirty="0"/>
          </a:p>
        </p:txBody>
      </p:sp>
      <p:sp>
        <p:nvSpPr>
          <p:cNvPr id="17" name="Left Arrow 16"/>
          <p:cNvSpPr/>
          <p:nvPr/>
        </p:nvSpPr>
        <p:spPr>
          <a:xfrm>
            <a:off x="4489150" y="3557418"/>
            <a:ext cx="530141" cy="3674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79812" y="1283209"/>
            <a:ext cx="1528289" cy="1126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graph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79811" y="4775090"/>
            <a:ext cx="1528289" cy="11268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>
            <a:off x="7426029" y="2433710"/>
            <a:ext cx="249382" cy="234138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 rot="1454517">
            <a:off x="6560407" y="2378487"/>
            <a:ext cx="249382" cy="86488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 rot="18994578">
            <a:off x="4969318" y="1849455"/>
            <a:ext cx="249382" cy="157161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 rot="2699941">
            <a:off x="4988113" y="4123541"/>
            <a:ext cx="249382" cy="173425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/>
          <p:cNvSpPr/>
          <p:nvPr/>
        </p:nvSpPr>
        <p:spPr>
          <a:xfrm rot="19023602">
            <a:off x="6546416" y="4326021"/>
            <a:ext cx="249382" cy="546007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55154" y="3437250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Page Ranking, Hits</a:t>
            </a:r>
            <a:endParaRPr lang="en-US" sz="12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790538" y="3291701"/>
            <a:ext cx="1043710" cy="73698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Crawled Data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78102" y="1806236"/>
            <a:ext cx="1468582" cy="8290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10233884" y="2635264"/>
            <a:ext cx="240145" cy="65643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7580145">
            <a:off x="8914535" y="2008627"/>
            <a:ext cx="240145" cy="177899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2937235">
            <a:off x="8956613" y="3632144"/>
            <a:ext cx="240145" cy="192299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349093" y="2692269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URL, Link Info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728357" y="4358396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HTML Text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08031" y="4411177"/>
            <a:ext cx="147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Asynchronous HTTP Request/Response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76113" y="2576080"/>
            <a:ext cx="147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Custom API Response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21127" y="3862448"/>
            <a:ext cx="156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in JSON format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44236" y="4691595"/>
            <a:ext cx="217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SearchExpansionResult POJO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4068125" y="3414236"/>
            <a:ext cx="14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SearchResult POJO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714288" y="2635264"/>
            <a:ext cx="1951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SearchClusterResult</a:t>
            </a:r>
            <a:r>
              <a:rPr lang="en-US" sz="1200" dirty="0" smtClean="0"/>
              <a:t> POJO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14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112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Technology Stack</vt:lpstr>
      <vt:lpstr>Text- Analytics Architecture</vt:lpstr>
      <vt:lpstr>Text- Search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Subhasis</dc:creator>
  <cp:lastModifiedBy>Subhasis</cp:lastModifiedBy>
  <cp:revision>15</cp:revision>
  <dcterms:created xsi:type="dcterms:W3CDTF">2016-04-26T17:38:17Z</dcterms:created>
  <dcterms:modified xsi:type="dcterms:W3CDTF">2016-06-04T20:02:45Z</dcterms:modified>
</cp:coreProperties>
</file>