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62" r:id="rId11"/>
    <p:sldId id="2146847063" r:id="rId12"/>
    <p:sldId id="2146847064" r:id="rId13"/>
    <p:sldId id="268" r:id="rId14"/>
    <p:sldId id="2146847055" r:id="rId15"/>
    <p:sldId id="269" r:id="rId16"/>
    <p:sldId id="2146847059" r:id="rId17"/>
    <p:sldId id="2146847060" r:id="rId18"/>
    <p:sldId id="214684706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EF0E07-2E1D-4BFF-8D45-1B81B740393A}">
          <p14:sldIdLst>
            <p14:sldId id="256"/>
            <p14:sldId id="2146847054"/>
            <p14:sldId id="262"/>
            <p14:sldId id="263"/>
            <p14:sldId id="265"/>
            <p14:sldId id="266"/>
          </p14:sldIdLst>
        </p14:section>
        <p14:section name="Untitled Section" id="{4B7C110D-6832-4DD1-90D6-721AB1268178}">
          <p14:sldIdLst>
            <p14:sldId id="2146847062"/>
            <p14:sldId id="2146847063"/>
            <p14:sldId id="2146847064"/>
            <p14:sldId id="268"/>
            <p14:sldId id="2146847055"/>
            <p14:sldId id="269"/>
            <p14:sldId id="2146847059"/>
            <p14:sldId id="2146847060"/>
            <p14:sldId id="21468470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catalog/services/machine-learning" TargetMode="External"/><Relationship Id="rId2" Type="http://schemas.openxmlformats.org/officeDocument/2006/relationships/hyperlink" Target="https://www.ibm.com/watsonx/a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      </a:t>
            </a:r>
            <a:br>
              <a:rPr lang="en-US" sz="3200" dirty="0"/>
            </a:br>
            <a:r>
              <a:rPr lang="en-US" sz="3200" dirty="0"/>
              <a:t>    </a:t>
            </a:r>
            <a:r>
              <a:rPr lang="en-US" sz="4000" dirty="0"/>
              <a:t>Fitness Buddy – AI Health Coach</a:t>
            </a:r>
            <a:br>
              <a:rPr lang="en-US" sz="3200" dirty="0"/>
            </a:br>
            <a:endParaRPr lang="en-US" sz="3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10595" y="5408180"/>
            <a:ext cx="589100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By:-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SUBHASMITA PAL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ITER Siksha ‘O’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Anusandhan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–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ptos Display" panose="020B0004020202020204" pitchFamily="34" charset="0"/>
                <a:ea typeface="+mj-lt"/>
                <a:cs typeface="Arial"/>
              </a:rPr>
              <a:t>Conclusion</a:t>
            </a:r>
            <a:endParaRPr lang="en-US" sz="3600" dirty="0">
              <a:latin typeface="Aptos Display" panose="020B00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92" y="702156"/>
            <a:ext cx="11029615" cy="4673324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Fitness Buddy AI Coach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successfully delivers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personalized workouts, nutrition advice, and motivation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using IBM Watsonx.ai.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solution is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accessible anytime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through IBM Cloud Lite, making it cost-effective and scalable.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adapts to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user goals, preferences, and feedback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offering a more tailored fitness experience.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Demonstrates the potential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AI-powered personal assistants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promoting a healthy and active lifestyle.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F88E9F6-2B37-FA6C-4727-C3962659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00B0F0"/>
                </a:solidFill>
                <a:latin typeface="Aptos Display" panose="020B0004020202020204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508000"/>
            <a:ext cx="11029615" cy="6483350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Mobile and web app-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Easy user access anytime, anywhere</a:t>
            </a:r>
          </a:p>
          <a:p>
            <a:pPr marL="305435" indent="-305435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Advanced Feedback System-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Auto adjusts plans based on user progress.</a:t>
            </a:r>
          </a:p>
          <a:p>
            <a:pPr marL="305435" indent="-305435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Wearable Device Integration-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Real-time fitness and health-tracking.</a:t>
            </a:r>
          </a:p>
          <a:p>
            <a:pPr marL="305435" indent="-305435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Multilingual and Voice Support-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Wider reach and hands-free interaction.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391736" y="617502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3600" b="1" dirty="0">
              <a:solidFill>
                <a:schemeClr val="accent1"/>
              </a:solidFill>
              <a:latin typeface="Aptos Display" panose="020B0004020202020204" pitchFamily="34" charset="0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B0B6D9-9D92-1CBE-E048-48324A3E5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36247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 Web &amp; Mobile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7F40460-636D-B40B-AF11-8D76727D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7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9849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8EC58B3-E7AB-4E0E-27F8-01B9AB5D3B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27486"/>
            <a:ext cx="9821022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IBM Watsonx.ai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EAC1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https://www.ibm.com/watsonx/a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IBM Cloud Lite 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https://www.ibm.com/cloud/free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IBM Watson Machine Learning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https://cloud.ibm.com/catalog/services/machine-learning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Research articles and resources on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AI in Fitness &amp; Nutrition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1FBF88-ACF9-B6A3-939F-6FB4CBE98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1540933"/>
            <a:ext cx="8119532" cy="4614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FB2F3-6C35-8884-925E-7071F7929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867" y="1540933"/>
            <a:ext cx="8187265" cy="4614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C1434-4C1C-AF60-0A19-7561FAC99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8200" y="1557866"/>
            <a:ext cx="7933267" cy="45127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33"/>
            <a:ext cx="11019020" cy="43603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 dirty="0">
              <a:latin typeface="Aptos Display" panose="020B00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448733"/>
            <a:ext cx="11029615" cy="546222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struggle with: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Choosing the right workout for their fitness level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Planning healthy meals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Staying motivated &amp; consistent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for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personalized coach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is: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Available anytime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Adaptive to goals, preferences &amp; feedback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and easy to access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Proposed Solution</a:t>
            </a:r>
            <a:endParaRPr lang="en-US" sz="3600" dirty="0">
              <a:latin typeface="Aptos Display" panose="020B00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58" y="1473200"/>
            <a:ext cx="11613485" cy="53232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AI-Powered Personal Coach 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conversational AI agent built on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IBM Watsonx.ai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that acts as a friendly fitness and   lifestyle coach, available anytime.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Personalized Workout Plans 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Generates home-friendly workout routines tailored to the user’s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fitness level, goals, time availability, and past progress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Smart Nutrition Guidance -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Suggests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balanced meals and healthy snacks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based on dietary preferences (e.g., vegetarian) and caloric needs.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Motivation &amp; Habit Tracking -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daily encouragement, streak reminders, and habit tips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keep users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consistent and motivated in their fitness journey.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Adaptive &amp; Feedback Driven 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Learns from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user feedback and previous interactions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improving recommendations overtime to create a more personalized experience.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Accessible &amp; Cost-Free -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Deployed using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IBM Cloud Lite free services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ensuring the solution is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affordable, scalable, and accessible to anyone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without premium tools.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8F0D82-5B5E-1721-7EBC-C37732114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3133" y="-323165"/>
            <a:ext cx="30732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Nutrition Guidance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ptos Display" panose="020B0004020202020204" pitchFamily="34" charset="0"/>
                <a:ea typeface="+mj-lt"/>
                <a:cs typeface="Arial"/>
              </a:rPr>
              <a:t>System  Approach</a:t>
            </a:r>
            <a:endParaRPr lang="en-US" sz="3600" dirty="0">
              <a:solidFill>
                <a:schemeClr val="accent1"/>
              </a:solidFill>
              <a:latin typeface="Aptos Display" panose="020B0004020202020204" pitchFamily="34" charset="0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59" y="1736202"/>
            <a:ext cx="11029615" cy="4459225"/>
          </a:xfrm>
        </p:spPr>
        <p:txBody>
          <a:bodyPr>
            <a:normAutofit fontScale="92500" lnSpcReduction="20000"/>
          </a:bodyPr>
          <a:lstStyle/>
          <a:p>
            <a:r>
              <a:rPr lang="en-IN" sz="1500" b="1" u="sng" dirty="0">
                <a:latin typeface="Arial" panose="020B0604020202020204" pitchFamily="34" charset="0"/>
                <a:cs typeface="Arial" panose="020B0604020202020204" pitchFamily="34" charset="0"/>
              </a:rPr>
              <a:t>Technology Used:-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IBM Watsonx.ai Agent Lab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 – agent creation &amp; deployment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IBM Watson Machine Learning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 – inference &amp; endpoint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Voice Input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 – browser speech-to-text (Web Speech API)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Image Input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1500" dirty="0" err="1">
                <a:latin typeface="Arial" panose="020B0604020202020204" pitchFamily="34" charset="0"/>
                <a:cs typeface="Arial" panose="020B0604020202020204" pitchFamily="34" charset="0"/>
              </a:rPr>
              <a:t>Watsonx</a:t>
            </a: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 multimodal tool or descriptive text</a:t>
            </a:r>
          </a:p>
          <a:p>
            <a:r>
              <a:rPr lang="en-IN" sz="1500" b="1" u="sng" dirty="0">
                <a:latin typeface="Arial" panose="020B0604020202020204" pitchFamily="34" charset="0"/>
                <a:cs typeface="Arial" panose="020B0604020202020204" pitchFamily="34" charset="0"/>
              </a:rPr>
              <a:t>System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rgbClr val="00B0F0"/>
                </a:solidFill>
              </a:rPr>
              <a:t>1.. Hardware Requirements</a:t>
            </a:r>
            <a:endParaRPr lang="en-IN" sz="15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A standard laptop/desktop with internet access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Minimum: 4 GB RAM, Dual-core processor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Webcam/Microphone (optional, for voice input demos)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500" b="1" dirty="0">
                <a:solidFill>
                  <a:srgbClr val="00B0F0"/>
                </a:solidFill>
              </a:rPr>
              <a:t>2 .Software Requirements</a:t>
            </a:r>
            <a:endParaRPr lang="en-IN" sz="1500" dirty="0">
              <a:solidFill>
                <a:srgbClr val="00B0F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IBM Cloud Lite account (free tier)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Watsonx.ai Agent Lab for building and testing the AI agent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500" dirty="0">
                <a:latin typeface="Arial" panose="020B0604020202020204" pitchFamily="34" charset="0"/>
                <a:cs typeface="Arial" panose="020B0604020202020204" pitchFamily="34" charset="0"/>
              </a:rPr>
              <a:t>Web browser (Chrome/Edge recommended) for preview and interaction</a:t>
            </a:r>
          </a:p>
          <a:p>
            <a:pPr marL="342900" indent="-342900">
              <a:buFont typeface="+mj-lt"/>
              <a:buAutoNum type="arabicPeriod"/>
            </a:pPr>
            <a:endParaRPr lang="en-IN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ptos Display" panose="020B0004020202020204" pitchFamily="34" charset="0"/>
                <a:ea typeface="+mj-lt"/>
                <a:cs typeface="Arial"/>
              </a:rPr>
              <a:t>Algorithm &amp; Deployment</a:t>
            </a:r>
            <a:endParaRPr lang="en-US" sz="3600" dirty="0">
              <a:latin typeface="Aptos Display" panose="020B00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482600"/>
            <a:ext cx="11029615" cy="8390467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Algorithm (Approach Used)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Input Collection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– User provides query via text/voice/image.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Context Building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– Agent combines system prompt, user profile (goals, level, diet), and past feedback.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AI Processing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– Watsonx.ai foundation model generates personalized workout, nutrition, or motivation response.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Feedback Loop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– User feedback is considered for refining future recommendations.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Output Delivery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– Personalized response (workout plan, meal suggestion, or motivational message) is displayed to the user.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Agent Creation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Designed in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Watsonx.ai Agent Lab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with role prompt and tools.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Verified through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Agent Lab Preview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using sample queries.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Deployment Space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Agent deployed to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IBM Cloud Lite Deployment Space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Endpoint Generation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A public API endpoint created for real-time access.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User Access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– Users can interact with the agent through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Watsonx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Preview interface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(and optionally via future frontend integration).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1D03-923E-A622-597B-86C8CF4A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92" y="575169"/>
            <a:ext cx="11029616" cy="53029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ptos Display" panose="020B0004020202020204" pitchFamily="34" charset="0"/>
                <a:ea typeface="+mj-lt"/>
                <a:cs typeface="Arial"/>
              </a:rPr>
              <a:t>Result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3F516-6D67-7EB7-C65B-18F9A1017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68" y="1193799"/>
            <a:ext cx="2641599" cy="4360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2714DE-5C53-2E49-D4CA-7AF5259CD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01" y="1193799"/>
            <a:ext cx="5249332" cy="4360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39448A-4FA0-6250-4445-B83F79001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01" y="1193799"/>
            <a:ext cx="3615266" cy="43603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1163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4280-7703-9CC5-8B12-D18CACC9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ptos Display" panose="020B0004020202020204" pitchFamily="34" charset="0"/>
                <a:ea typeface="+mj-lt"/>
                <a:cs typeface="Arial"/>
              </a:rPr>
              <a:t>Result</a:t>
            </a:r>
            <a:endParaRPr lang="en-IN" sz="3600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2FE293C-FFAC-33EC-808B-D91636EA79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8" y="1301750"/>
            <a:ext cx="3564465" cy="4673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4384ED5-B13A-C529-BD53-8F0AF78A2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1" y="1232452"/>
            <a:ext cx="3835400" cy="47428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C3F8ACD-6FA1-FFE1-0738-D197496C2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469" y="1232452"/>
            <a:ext cx="3742264" cy="4742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2231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0418-202C-0543-ABC5-C7214C55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rgbClr val="00B0F0"/>
                </a:solidFill>
                <a:latin typeface="Aptos Display" panose="020B0004020202020204" pitchFamily="34" charset="0"/>
              </a:rPr>
              <a:t>Project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8421A4-7770-25F1-BB20-2B7574919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32452"/>
            <a:ext cx="4648200" cy="35017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C789AF-5D48-97BE-AE49-B39D8F6A92AD}"/>
              </a:ext>
            </a:extLst>
          </p:cNvPr>
          <p:cNvSpPr txBox="1"/>
          <p:nvPr/>
        </p:nvSpPr>
        <p:spPr>
          <a:xfrm>
            <a:off x="939799" y="4979217"/>
            <a:ext cx="77869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latin typeface="Arial" panose="020B0604020202020204" pitchFamily="34" charset="0"/>
                <a:cs typeface="Arial" panose="020B0604020202020204" pitchFamily="34" charset="0"/>
              </a:rPr>
              <a:t>https://github.com/SubhasmitaPal/IBM-Cloud-and-Skillsbuild.git</a:t>
            </a:r>
          </a:p>
        </p:txBody>
      </p:sp>
    </p:spTree>
    <p:extLst>
      <p:ext uri="{BB962C8B-B14F-4D97-AF65-F5344CB8AC3E}">
        <p14:creationId xmlns:p14="http://schemas.microsoft.com/office/powerpoint/2010/main" val="17647584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129</TotalTime>
  <Words>745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 Display</vt:lpstr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           Fitness Buddy – AI Health Coach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Project Link</vt:lpstr>
      <vt:lpstr>Conclusion</vt:lpstr>
      <vt:lpstr>Future scope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palsubhasmita038@outlook.com</cp:lastModifiedBy>
  <cp:revision>32</cp:revision>
  <dcterms:created xsi:type="dcterms:W3CDTF">2021-05-26T16:50:10Z</dcterms:created>
  <dcterms:modified xsi:type="dcterms:W3CDTF">2025-08-01T19:41:24Z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