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1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B015-9A33-4A82-834C-E6F12544DCF8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B4108DF-90F5-4DB8-81B4-FCA950929E8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B015-9A33-4A82-834C-E6F12544DCF8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108DF-90F5-4DB8-81B4-FCA950929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B015-9A33-4A82-834C-E6F12544DCF8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108DF-90F5-4DB8-81B4-FCA950929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B015-9A33-4A82-834C-E6F12544DCF8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108DF-90F5-4DB8-81B4-FCA950929E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B015-9A33-4A82-834C-E6F12544DCF8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B4108DF-90F5-4DB8-81B4-FCA950929E8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B015-9A33-4A82-834C-E6F12544DCF8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108DF-90F5-4DB8-81B4-FCA950929E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B015-9A33-4A82-834C-E6F12544DCF8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108DF-90F5-4DB8-81B4-FCA950929E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B015-9A33-4A82-834C-E6F12544DCF8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108DF-90F5-4DB8-81B4-FCA950929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B015-9A33-4A82-834C-E6F12544DCF8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108DF-90F5-4DB8-81B4-FCA950929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B015-9A33-4A82-834C-E6F12544DCF8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108DF-90F5-4DB8-81B4-FCA950929E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B015-9A33-4A82-834C-E6F12544DCF8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B4108DF-90F5-4DB8-81B4-FCA950929E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EFBB015-9A33-4A82-834C-E6F12544DCF8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B4108DF-90F5-4DB8-81B4-FCA950929E8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udacity-dsnd.s3.amazonaws.com/sparkify/mini_sparkify_event_data.jso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</a:t>
            </a:r>
          </a:p>
          <a:p>
            <a:r>
              <a:rPr lang="en-US" dirty="0" smtClean="0"/>
              <a:t>SUBHASMITA MISHRA(A21033)</a:t>
            </a:r>
          </a:p>
          <a:p>
            <a:r>
              <a:rPr lang="en-US" dirty="0" smtClean="0"/>
              <a:t>PRAXIS BUSINESS SCHOOL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BDSN ASSIGNMENT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FINDINGS</a:t>
            </a:r>
            <a:endParaRPr lang="en-US" dirty="0"/>
          </a:p>
        </p:txBody>
      </p:sp>
      <p:pic>
        <p:nvPicPr>
          <p:cNvPr id="4" name="Content Placeholder 3" descr="5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04800" y="1447800"/>
            <a:ext cx="8305800" cy="5029200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b="1" dirty="0" smtClean="0"/>
              <a:t>Predicting </a:t>
            </a:r>
            <a:r>
              <a:rPr lang="en-US" b="1" dirty="0" smtClean="0"/>
              <a:t>customer churn is a challenging and common problem that data scientists and analysts face in any customer-facing business. The analysis and modeling completed here is to highlight the process of a machine learning project using Spark.</a:t>
            </a:r>
            <a:endParaRPr lang="en-US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 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</a:t>
            </a:r>
            <a:r>
              <a:rPr lang="en-US" sz="2800" dirty="0" smtClean="0"/>
              <a:t>Spark </a:t>
            </a:r>
            <a:r>
              <a:rPr lang="en-US" sz="2800" dirty="0" smtClean="0"/>
              <a:t>provides us with a generalizable framework to predict churn. It can handle big data for any company provided it is deployed on a cluster that can handle the computations </a:t>
            </a:r>
            <a:r>
              <a:rPr lang="en-US" sz="2800" dirty="0" smtClean="0"/>
              <a:t>required</a:t>
            </a:r>
          </a:p>
          <a:p>
            <a:pPr>
              <a:buNone/>
            </a:pPr>
            <a:r>
              <a:rPr lang="en-US" sz="2800" dirty="0" smtClean="0"/>
              <a:t>     Finally</a:t>
            </a:r>
            <a:r>
              <a:rPr lang="en-US" sz="2800" dirty="0" smtClean="0"/>
              <a:t>, it is important that this model be re-trained regularly as mitigating actions are implemented and the user base grows and evolves, in order to make this model adapt to changing conditions.</a:t>
            </a:r>
            <a:endParaRPr lang="en-US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CUSTOMER CHURN PREDICTION WITH PYSPARK</a:t>
            </a:r>
          </a:p>
          <a:p>
            <a:pPr>
              <a:buNone/>
            </a:pPr>
            <a:r>
              <a:rPr lang="en-US" dirty="0" smtClean="0"/>
              <a:t>DESCRIPTION:</a:t>
            </a:r>
          </a:p>
          <a:p>
            <a:pPr>
              <a:buNone/>
            </a:pPr>
            <a:r>
              <a:rPr lang="en-US" dirty="0" smtClean="0"/>
              <a:t>    Predicting </a:t>
            </a:r>
            <a:r>
              <a:rPr lang="en-US" dirty="0" smtClean="0"/>
              <a:t>customer churn with </a:t>
            </a:r>
            <a:r>
              <a:rPr lang="en-US" dirty="0" err="1" smtClean="0"/>
              <a:t>PySpark</a:t>
            </a:r>
            <a:r>
              <a:rPr lang="en-US" dirty="0" smtClean="0"/>
              <a:t> for an imaginary </a:t>
            </a:r>
            <a:r>
              <a:rPr lang="en-US" dirty="0" smtClean="0"/>
              <a:t>digital music </a:t>
            </a:r>
            <a:r>
              <a:rPr lang="en-US" dirty="0" smtClean="0"/>
              <a:t>service called </a:t>
            </a:r>
            <a:r>
              <a:rPr lang="en-US" dirty="0" err="1" smtClean="0"/>
              <a:t>Sparkify</a:t>
            </a:r>
            <a:r>
              <a:rPr lang="en-US" dirty="0" smtClean="0"/>
              <a:t>. </a:t>
            </a:r>
            <a:r>
              <a:rPr lang="en-US" dirty="0" err="1" smtClean="0"/>
              <a:t>Sparkify</a:t>
            </a:r>
            <a:r>
              <a:rPr lang="en-US" dirty="0" smtClean="0"/>
              <a:t> has a </a:t>
            </a:r>
            <a:r>
              <a:rPr lang="en-US" dirty="0" smtClean="0"/>
              <a:t>free plan </a:t>
            </a:r>
            <a:r>
              <a:rPr lang="en-US" dirty="0" smtClean="0"/>
              <a:t>and a premium subscription plan. Users can upgrade, downgrade or cancel their service at any time. Churn means </a:t>
            </a:r>
            <a:r>
              <a:rPr lang="en-US" dirty="0" smtClean="0"/>
              <a:t>downgrading </a:t>
            </a:r>
            <a:r>
              <a:rPr lang="en-US" dirty="0" smtClean="0"/>
              <a:t>from premium to free </a:t>
            </a:r>
            <a:r>
              <a:rPr lang="en-US" dirty="0" smtClean="0"/>
              <a:t>plan </a:t>
            </a:r>
            <a:r>
              <a:rPr lang="en-US" dirty="0" smtClean="0"/>
              <a:t>or cancelling the service. </a:t>
            </a:r>
            <a:r>
              <a:rPr lang="en-US" dirty="0" smtClean="0"/>
              <a:t>Here if </a:t>
            </a:r>
            <a:r>
              <a:rPr lang="en-US" dirty="0" smtClean="0"/>
              <a:t>we can predict </a:t>
            </a:r>
            <a:r>
              <a:rPr lang="en-US" dirty="0" smtClean="0"/>
              <a:t>customers </a:t>
            </a:r>
            <a:r>
              <a:rPr lang="en-US" dirty="0" smtClean="0"/>
              <a:t>who will churn, the company can offer them discounts and incentives to </a:t>
            </a:r>
            <a:r>
              <a:rPr lang="en-US" dirty="0" smtClean="0"/>
              <a:t>make them </a:t>
            </a:r>
            <a:r>
              <a:rPr lang="en-US" dirty="0" smtClean="0"/>
              <a:t>stay.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    In this project I used two dataset 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   customer_churn.csv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   mini_sparkify_event_data.json(</a:t>
            </a:r>
            <a:r>
              <a:rPr lang="en-US" dirty="0" smtClean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udacity-dsnd.s3.amazonaws.com/sparkify/mini_sparkify_event_data.json</a:t>
            </a:r>
            <a:r>
              <a:rPr lang="en-US" dirty="0" smtClean="0"/>
              <a:t>)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json </a:t>
            </a:r>
            <a:r>
              <a:rPr lang="en-US" dirty="0" smtClean="0"/>
              <a:t>file that keeps track of </a:t>
            </a:r>
            <a:r>
              <a:rPr lang="en-US" dirty="0" smtClean="0"/>
              <a:t>time stamped </a:t>
            </a:r>
            <a:r>
              <a:rPr lang="en-US" dirty="0" smtClean="0"/>
              <a:t>events </a:t>
            </a:r>
            <a:r>
              <a:rPr lang="en-US" dirty="0" smtClean="0"/>
              <a:t>of digital music service like: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Login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Playing a song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listening to an advertisement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Downgrading or canceling </a:t>
            </a:r>
            <a:r>
              <a:rPr lang="en-US" dirty="0" smtClean="0"/>
              <a:t>subscription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Logout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First step </a:t>
            </a:r>
            <a:r>
              <a:rPr lang="en-US" dirty="0" smtClean="0"/>
              <a:t>I loaded the data </a:t>
            </a:r>
            <a:r>
              <a:rPr lang="en-US" dirty="0" smtClean="0"/>
              <a:t>into my environment. I read the 128MB dataset into a spark </a:t>
            </a:r>
            <a:r>
              <a:rPr lang="en-US" dirty="0" err="1" smtClean="0"/>
              <a:t>dataframe</a:t>
            </a:r>
            <a:r>
              <a:rPr lang="en-US" dirty="0" smtClean="0"/>
              <a:t>.</a:t>
            </a:r>
          </a:p>
          <a:p>
            <a:r>
              <a:rPr lang="en-US" dirty="0" smtClean="0"/>
              <a:t>As I begin exploring loaded data, </a:t>
            </a:r>
            <a:r>
              <a:rPr lang="en-US" dirty="0" err="1" smtClean="0"/>
              <a:t>i</a:t>
            </a:r>
            <a:r>
              <a:rPr lang="en-US" dirty="0" smtClean="0"/>
              <a:t> cleaned </a:t>
            </a:r>
            <a:r>
              <a:rPr lang="en-US" dirty="0" smtClean="0"/>
              <a:t>dataset so that it can be ready to build machine learning models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Then </a:t>
            </a:r>
            <a:r>
              <a:rPr lang="en-US" dirty="0" err="1" smtClean="0"/>
              <a:t>i</a:t>
            </a:r>
            <a:r>
              <a:rPr lang="en-US" dirty="0" smtClean="0"/>
              <a:t> made </a:t>
            </a:r>
            <a:r>
              <a:rPr lang="en-US" dirty="0" smtClean="0"/>
              <a:t>some cleaning and some transformations on dataset for </a:t>
            </a:r>
            <a:r>
              <a:rPr lang="en-US" dirty="0" smtClean="0"/>
              <a:t>exploratory </a:t>
            </a:r>
            <a:r>
              <a:rPr lang="en-US" dirty="0" smtClean="0"/>
              <a:t>data analysis and data visualization</a:t>
            </a:r>
          </a:p>
          <a:p>
            <a:r>
              <a:rPr lang="en-US" dirty="0" smtClean="0"/>
              <a:t>In </a:t>
            </a:r>
            <a:r>
              <a:rPr lang="en-US" dirty="0" smtClean="0"/>
              <a:t>this project, I tested 3 different </a:t>
            </a:r>
            <a:r>
              <a:rPr lang="en-US" dirty="0" smtClean="0"/>
              <a:t>models-Logistic </a:t>
            </a:r>
            <a:r>
              <a:rPr lang="en-US" dirty="0" smtClean="0"/>
              <a:t>Regression Model, Gradient Boosted and Random Forest Algorithms. For each model built, </a:t>
            </a:r>
            <a:r>
              <a:rPr lang="en-US" dirty="0" smtClean="0"/>
              <a:t>I evaluated them </a:t>
            </a:r>
            <a:r>
              <a:rPr lang="en-US" dirty="0" smtClean="0"/>
              <a:t>based on </a:t>
            </a:r>
            <a:r>
              <a:rPr lang="en-US" dirty="0" smtClean="0"/>
              <a:t>accuracy </a:t>
            </a:r>
            <a:r>
              <a:rPr lang="en-US" dirty="0" smtClean="0"/>
              <a:t>and F1 score.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 this project, </a:t>
            </a:r>
            <a:r>
              <a:rPr lang="en-US" dirty="0" smtClean="0"/>
              <a:t>I implemented </a:t>
            </a:r>
            <a:r>
              <a:rPr lang="en-US" dirty="0" smtClean="0"/>
              <a:t>a python notebook that loads, explores, and cleans customer data which is then used to build a machine learning model that can predict customer churn. </a:t>
            </a:r>
          </a:p>
          <a:p>
            <a:r>
              <a:rPr lang="en-US" dirty="0" smtClean="0"/>
              <a:t>I </a:t>
            </a:r>
            <a:r>
              <a:rPr lang="en-US" dirty="0" smtClean="0"/>
              <a:t>built </a:t>
            </a:r>
            <a:r>
              <a:rPr lang="en-US" dirty="0" smtClean="0"/>
              <a:t>3 machine learning models which are 1. Random Forest, 2. GBT Classifier Model and 3. Logistic Regression Model. After comparing the Accuracy and F1-Score for each </a:t>
            </a:r>
            <a:r>
              <a:rPr lang="en-US" dirty="0" smtClean="0"/>
              <a:t>model. </a:t>
            </a:r>
            <a:r>
              <a:rPr lang="en-US" dirty="0" err="1" smtClean="0"/>
              <a:t>Atlast</a:t>
            </a:r>
            <a:r>
              <a:rPr lang="en-US" dirty="0" smtClean="0"/>
              <a:t> I </a:t>
            </a:r>
            <a:r>
              <a:rPr lang="en-US" dirty="0" smtClean="0"/>
              <a:t>determined that Logistic Regression Model was best balanced for predicting customer churn.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FINDINGS</a:t>
            </a:r>
            <a:endParaRPr lang="en-US" dirty="0"/>
          </a:p>
        </p:txBody>
      </p:sp>
      <p:pic>
        <p:nvPicPr>
          <p:cNvPr id="4" name="Content Placeholder 3" descr="1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533400" y="1676400"/>
            <a:ext cx="7696200" cy="4802526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FINDINGS</a:t>
            </a:r>
            <a:endParaRPr lang="en-US" dirty="0"/>
          </a:p>
        </p:txBody>
      </p:sp>
      <p:pic>
        <p:nvPicPr>
          <p:cNvPr id="4" name="Content Placeholder 3" descr="2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740587" y="1447800"/>
            <a:ext cx="7642377" cy="4876800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FINDINGS</a:t>
            </a:r>
            <a:endParaRPr lang="en-US" dirty="0"/>
          </a:p>
        </p:txBody>
      </p:sp>
      <p:pic>
        <p:nvPicPr>
          <p:cNvPr id="4" name="Content Placeholder 3" descr="3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838200" y="1371600"/>
            <a:ext cx="7848600" cy="5268891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FINDINGS</a:t>
            </a:r>
            <a:endParaRPr lang="en-US" dirty="0"/>
          </a:p>
        </p:txBody>
      </p:sp>
      <p:pic>
        <p:nvPicPr>
          <p:cNvPr id="4" name="Content Placeholder 3" descr="4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838200" y="1447800"/>
            <a:ext cx="7696200" cy="5113156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50</TotalTime>
  <Words>434</Words>
  <Application>Microsoft Office PowerPoint</Application>
  <PresentationFormat>On-screen Show (4:3)</PresentationFormat>
  <Paragraphs>38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Equity</vt:lpstr>
      <vt:lpstr>BDSN ASSIGNMENT</vt:lpstr>
      <vt:lpstr>PROBLEM STATEMENT</vt:lpstr>
      <vt:lpstr>DATASET</vt:lpstr>
      <vt:lpstr>PROCEDURES</vt:lpstr>
      <vt:lpstr>PROCEDURES</vt:lpstr>
      <vt:lpstr>FINDINGS</vt:lpstr>
      <vt:lpstr>FINDINGS</vt:lpstr>
      <vt:lpstr>FINDINGS</vt:lpstr>
      <vt:lpstr>FINDINGS</vt:lpstr>
      <vt:lpstr>FINDINGS</vt:lpstr>
      <vt:lpstr>Slide 11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BDSN ASSIGNMENT</dc:title>
  <dc:creator>Windows User</dc:creator>
  <cp:lastModifiedBy>Windows User</cp:lastModifiedBy>
  <cp:revision>6</cp:revision>
  <dcterms:created xsi:type="dcterms:W3CDTF">2022-03-05T07:52:24Z</dcterms:created>
  <dcterms:modified xsi:type="dcterms:W3CDTF">2022-03-05T08:42:51Z</dcterms:modified>
</cp:coreProperties>
</file>