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BA8E-5FEB-738E-D02B-CB3C5D0ACA6F}"/>
              </a:ext>
            </a:extLst>
          </p:cNvPr>
          <p:cNvSpPr>
            <a:spLocks noGrp="1"/>
          </p:cNvSpPr>
          <p:nvPr>
            <p:ph type="ctrTitle"/>
          </p:nvPr>
        </p:nvSpPr>
        <p:spPr>
          <a:xfrm>
            <a:off x="764389" y="1491401"/>
            <a:ext cx="11427611" cy="3166593"/>
          </a:xfrm>
        </p:spPr>
        <p:txBody>
          <a:bodyPr/>
          <a:lstStyle/>
          <a:p>
            <a:r>
              <a:rPr lang="en-IN" dirty="0"/>
              <a:t>Smart Water Foundation</a:t>
            </a:r>
            <a:br>
              <a:rPr lang="en-IN" dirty="0"/>
            </a:br>
            <a:endParaRPr lang="en-US" dirty="0"/>
          </a:p>
        </p:txBody>
      </p:sp>
    </p:spTree>
    <p:extLst>
      <p:ext uri="{BB962C8B-B14F-4D97-AF65-F5344CB8AC3E}">
        <p14:creationId xmlns:p14="http://schemas.microsoft.com/office/powerpoint/2010/main" val="128216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6AEA-43EB-392A-B2DB-8D3A4BE9ACA6}"/>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240D76AF-97A7-66A1-131D-6C6AB2E6B8FB}"/>
              </a:ext>
            </a:extLst>
          </p:cNvPr>
          <p:cNvSpPr>
            <a:spLocks noGrp="1"/>
          </p:cNvSpPr>
          <p:nvPr>
            <p:ph idx="1"/>
          </p:nvPr>
        </p:nvSpPr>
        <p:spPr>
          <a:xfrm>
            <a:off x="1945102" y="1853248"/>
            <a:ext cx="9153127" cy="2481592"/>
          </a:xfrm>
        </p:spPr>
        <p:txBody>
          <a:bodyPr>
            <a:noAutofit/>
          </a:bodyPr>
          <a:lstStyle/>
          <a:p>
            <a:endParaRPr lang="en-IN" sz="2400" dirty="0"/>
          </a:p>
          <a:p>
            <a:r>
              <a:rPr lang="en-IN" sz="2400" dirty="0"/>
              <a:t>As a pet owner, you want to provide the best possible care for your furry friend One important aspect of pet care is ensuring that your pet has access to clean, fresh water at all times However, with busy schedules and long hours away from home, it can be a challenge to maintain your pet’s hydration needs This is where smart water fountains can be a game-changer for busy pet owners</a:t>
            </a:r>
          </a:p>
        </p:txBody>
      </p:sp>
    </p:spTree>
    <p:extLst>
      <p:ext uri="{BB962C8B-B14F-4D97-AF65-F5344CB8AC3E}">
        <p14:creationId xmlns:p14="http://schemas.microsoft.com/office/powerpoint/2010/main" val="1403373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78B4-DA24-1DA7-105A-D14495B28E5F}"/>
              </a:ext>
            </a:extLst>
          </p:cNvPr>
          <p:cNvSpPr>
            <a:spLocks noGrp="1"/>
          </p:cNvSpPr>
          <p:nvPr>
            <p:ph type="title"/>
          </p:nvPr>
        </p:nvSpPr>
        <p:spPr>
          <a:xfrm>
            <a:off x="1245115" y="346773"/>
            <a:ext cx="9404723" cy="1400530"/>
          </a:xfrm>
        </p:spPr>
        <p:txBody>
          <a:bodyPr/>
          <a:lstStyle/>
          <a:p>
            <a:r>
              <a:rPr lang="en-IN" dirty="0"/>
              <a:t>Objective:</a:t>
            </a:r>
            <a:endParaRPr lang="en-US" dirty="0"/>
          </a:p>
        </p:txBody>
      </p:sp>
      <p:sp>
        <p:nvSpPr>
          <p:cNvPr id="3" name="Content Placeholder 2">
            <a:extLst>
              <a:ext uri="{FF2B5EF4-FFF2-40B4-BE49-F238E27FC236}">
                <a16:creationId xmlns:a16="http://schemas.microsoft.com/office/drawing/2014/main" id="{42277C42-D617-EBE8-C7DA-A0A7041040B1}"/>
              </a:ext>
            </a:extLst>
          </p:cNvPr>
          <p:cNvSpPr>
            <a:spLocks noGrp="1"/>
          </p:cNvSpPr>
          <p:nvPr>
            <p:ph idx="1"/>
          </p:nvPr>
        </p:nvSpPr>
        <p:spPr>
          <a:xfrm>
            <a:off x="2641836" y="1047038"/>
            <a:ext cx="7275102" cy="5143482"/>
          </a:xfrm>
        </p:spPr>
        <p:txBody>
          <a:bodyPr>
            <a:noAutofit/>
          </a:bodyPr>
          <a:lstStyle/>
          <a:p>
            <a:pPr marL="0" indent="0">
              <a:buNone/>
            </a:pPr>
            <a:endParaRPr lang="en-IN" sz="1600" dirty="0"/>
          </a:p>
          <a:p>
            <a:pPr marL="0" indent="0">
              <a:buNone/>
            </a:pPr>
            <a:r>
              <a:rPr lang="en-IN" sz="2400" dirty="0"/>
              <a:t>Over the past few years, pet water fountains have grown in popularity. They are practical, save time, and support optimal hydration in canines and felines Think about your pet family’s needs in the long run as well as the benefits of pet water fountains before making a </a:t>
            </a:r>
            <a:r>
              <a:rPr lang="en-IN" sz="2400" dirty="0" err="1"/>
              <a:t>choicS</a:t>
            </a:r>
            <a:r>
              <a:rPr lang="en-IN" sz="2400" dirty="0"/>
              <a:t>
The </a:t>
            </a:r>
            <a:r>
              <a:rPr lang="en-IN" sz="2400" dirty="0" err="1"/>
              <a:t>Instachew</a:t>
            </a:r>
            <a:r>
              <a:rPr lang="en-IN" sz="2400" dirty="0"/>
              <a:t> </a:t>
            </a:r>
            <a:r>
              <a:rPr lang="en-IN" sz="2400" dirty="0" err="1"/>
              <a:t>Purrflow</a:t>
            </a:r>
            <a:r>
              <a:rPr lang="en-IN" sz="2400" dirty="0"/>
              <a:t> Smart Pet Fountain is a great and budget-friendly choice for pet owners who are busy because it has a quadruple filtration system, runs quietly, and can be monitored in real time. </a:t>
            </a:r>
          </a:p>
        </p:txBody>
      </p:sp>
    </p:spTree>
    <p:extLst>
      <p:ext uri="{BB962C8B-B14F-4D97-AF65-F5344CB8AC3E}">
        <p14:creationId xmlns:p14="http://schemas.microsoft.com/office/powerpoint/2010/main" val="97163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1962-8D38-4D2B-0E73-E906F65B94B0}"/>
              </a:ext>
            </a:extLst>
          </p:cNvPr>
          <p:cNvSpPr>
            <a:spLocks noGrp="1"/>
          </p:cNvSpPr>
          <p:nvPr>
            <p:ph type="title"/>
          </p:nvPr>
        </p:nvSpPr>
        <p:spPr/>
        <p:txBody>
          <a:bodyPr/>
          <a:lstStyle/>
          <a:p>
            <a:r>
              <a:rPr lang="en-IN" dirty="0"/>
              <a:t>IOT sensor Design:</a:t>
            </a:r>
            <a:endParaRPr lang="en-US" dirty="0"/>
          </a:p>
        </p:txBody>
      </p:sp>
      <p:sp>
        <p:nvSpPr>
          <p:cNvPr id="3" name="Content Placeholder 2">
            <a:extLst>
              <a:ext uri="{FF2B5EF4-FFF2-40B4-BE49-F238E27FC236}">
                <a16:creationId xmlns:a16="http://schemas.microsoft.com/office/drawing/2014/main" id="{0E743F28-5F34-75D7-B8E9-11612CC2D48A}"/>
              </a:ext>
            </a:extLst>
          </p:cNvPr>
          <p:cNvSpPr>
            <a:spLocks noGrp="1"/>
          </p:cNvSpPr>
          <p:nvPr>
            <p:ph idx="1"/>
          </p:nvPr>
        </p:nvSpPr>
        <p:spPr/>
        <p:txBody>
          <a:bodyPr>
            <a:normAutofit/>
          </a:bodyPr>
          <a:lstStyle/>
          <a:p>
            <a:pPr marL="0" indent="0">
              <a:buNone/>
            </a:pPr>
            <a:r>
              <a:rPr lang="en-IN" dirty="0"/>
              <a:t>Temperature Sensor:</a:t>
            </a:r>
          </a:p>
          <a:p>
            <a:pPr marL="0" indent="0">
              <a:buNone/>
            </a:pPr>
            <a:r>
              <a:rPr lang="en-IN" dirty="0"/>
              <a:t>A water-proof temperature sensor is going to be used. Part number from </a:t>
            </a:r>
            <a:r>
              <a:rPr lang="en-IN" dirty="0" err="1"/>
              <a:t>sparkfun</a:t>
            </a:r>
            <a:r>
              <a:rPr lang="en-IN" dirty="0"/>
              <a:t> is: DS18B20 [6]. </a:t>
            </a:r>
          </a:p>
          <a:p>
            <a:pPr marL="0" indent="0">
              <a:buNone/>
            </a:pPr>
            <a:r>
              <a:rPr lang="en-IN" dirty="0"/>
              <a:t>This temperature sensor is compatible with a relatively wide range of power supply from 3.0V to 5</a:t>
            </a:r>
          </a:p>
          <a:p>
            <a:pPr marL="0" indent="0">
              <a:buNone/>
            </a:pPr>
            <a:r>
              <a:rPr lang="en-IN" dirty="0"/>
              <a:t>Liquid Level Sensor:</a:t>
            </a:r>
          </a:p>
          <a:p>
            <a:pPr marL="0" indent="0">
              <a:buNone/>
            </a:pPr>
            <a:r>
              <a:rPr lang="en-IN" dirty="0"/>
              <a:t>This sensor [9] is responsible for reflecting how much freshwater is left in the water tank. </a:t>
            </a:r>
          </a:p>
          <a:p>
            <a:pPr marL="0" indent="0">
              <a:buNone/>
            </a:pPr>
            <a:r>
              <a:rPr lang="en-IN" dirty="0"/>
              <a:t>When the water level is low, fresh water will be pumped to the water tank to ensure the water fountain keeps running with freshwater.</a:t>
            </a:r>
          </a:p>
        </p:txBody>
      </p:sp>
    </p:spTree>
    <p:extLst>
      <p:ext uri="{BB962C8B-B14F-4D97-AF65-F5344CB8AC3E}">
        <p14:creationId xmlns:p14="http://schemas.microsoft.com/office/powerpoint/2010/main" val="2660009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497767-2D1E-07E4-909B-395FEF8D8175}"/>
              </a:ext>
            </a:extLst>
          </p:cNvPr>
          <p:cNvSpPr>
            <a:spLocks noGrp="1"/>
          </p:cNvSpPr>
          <p:nvPr>
            <p:ph type="title"/>
          </p:nvPr>
        </p:nvSpPr>
        <p:spPr/>
        <p:txBody>
          <a:bodyPr/>
          <a:lstStyle/>
          <a:p>
            <a:r>
              <a:rPr lang="en-IN" dirty="0"/>
              <a:t>Working Of Sensor:</a:t>
            </a:r>
            <a:endParaRPr lang="en-US" dirty="0"/>
          </a:p>
        </p:txBody>
      </p:sp>
      <p:sp>
        <p:nvSpPr>
          <p:cNvPr id="6" name="Picture Placeholder 5">
            <a:extLst>
              <a:ext uri="{FF2B5EF4-FFF2-40B4-BE49-F238E27FC236}">
                <a16:creationId xmlns:a16="http://schemas.microsoft.com/office/drawing/2014/main" id="{C898B82C-2873-E55F-D23A-B5A9AF6C59DF}"/>
              </a:ext>
            </a:extLst>
          </p:cNvPr>
          <p:cNvSpPr>
            <a:spLocks noGrp="1"/>
          </p:cNvSpPr>
          <p:nvPr>
            <p:ph idx="1"/>
          </p:nvPr>
        </p:nvSpPr>
        <p:spPr/>
        <p:txBody>
          <a:bodyPr>
            <a:normAutofit fontScale="70000" lnSpcReduction="20000"/>
          </a:bodyPr>
          <a:lstStyle/>
          <a:p>
            <a:r>
              <a:rPr lang="en-IN" dirty="0"/>
              <a:t>Smart water fountains for pets are machines that give your pet clean, fresh water all the time. They come with a number of features that make them useful and easy to use for pet owners, such as:
● Automatic water flow: The water fountain ensures a consistent flow of water, which encourages pets to drink more and stay hydrated.
● Filtered water: Smart water fountains come with a filter that removes impurities and keeps the water clean and fresh.
● Real-time monitoring: Some smart water fountains come with monitoring features that let you track your pet’s water intake and detect any potential issues
● Remote access: Many smart water fountains can be controlled and monitored remotely via a mobile app, making it easy to check on your pet’s water intake while you’re away from home</a:t>
            </a:r>
            <a:endParaRPr lang="en-US" dirty="0"/>
          </a:p>
        </p:txBody>
      </p:sp>
    </p:spTree>
    <p:extLst>
      <p:ext uri="{BB962C8B-B14F-4D97-AF65-F5344CB8AC3E}">
        <p14:creationId xmlns:p14="http://schemas.microsoft.com/office/powerpoint/2010/main" val="3508164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204A-22C8-9E60-99C0-DD16B0099A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CA3050-A218-3C6E-0EE5-4A86A800C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1881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vt:lpstr>
      <vt:lpstr>Smart Water Foundation </vt:lpstr>
      <vt:lpstr>Introduction:</vt:lpstr>
      <vt:lpstr>Objective:</vt:lpstr>
      <vt:lpstr>IOT sensor Design:</vt:lpstr>
      <vt:lpstr>Working Of Sensor: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Foundation </dc:title>
  <dc:creator>subharavichandran002@gmail.com</dc:creator>
  <cp:lastModifiedBy>subharavichandran002@gmail.com</cp:lastModifiedBy>
  <cp:revision>4</cp:revision>
  <dcterms:created xsi:type="dcterms:W3CDTF">2023-10-04T07:14:02Z</dcterms:created>
  <dcterms:modified xsi:type="dcterms:W3CDTF">2023-10-04T10:29:44Z</dcterms:modified>
</cp:coreProperties>
</file>