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6acfbcde-134b-44a6-9e2e-41a44b1916d1/com.whatsapp.provider.media/Untitled%20spreadshe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multiLvlStrRef>
              <c:f>Sheet1!$A$24:$B$34</c:f>
              <c:multiLvlStrCache>
                <c:ptCount val="11"/>
                <c:lvl>
                  <c:pt idx="0">
                    <c:v>Veronica</c:v>
                  </c:pt>
                  <c:pt idx="1">
                    <c:v>Aylin</c:v>
                  </c:pt>
                  <c:pt idx="2">
                    <c:v>Neveah</c:v>
                  </c:pt>
                  <c:pt idx="3">
                    <c:v>Keith</c:v>
                  </c:pt>
                  <c:pt idx="4">
                    <c:v>Chaz</c:v>
                  </c:pt>
                  <c:pt idx="5">
                    <c:v>Maya</c:v>
                  </c:pt>
                  <c:pt idx="6">
                    <c:v>Aaron</c:v>
                  </c:pt>
                  <c:pt idx="7">
                    <c:v>Ellie</c:v>
                  </c:pt>
                  <c:pt idx="8">
                    <c:v>Rayne</c:v>
                  </c:pt>
                  <c:pt idx="9">
                    <c:v>Samara</c:v>
                  </c:pt>
                  <c:pt idx="10">
                    <c:v>Ryann</c:v>
                  </c:pt>
                </c:lvl>
                <c:lvl>
                  <c:pt idx="0">
                    <c:v>3535</c:v>
                  </c:pt>
                  <c:pt idx="1">
                    <c:v>3536</c:v>
                  </c:pt>
                  <c:pt idx="2">
                    <c:v>3537</c:v>
                  </c:pt>
                  <c:pt idx="3">
                    <c:v>3538</c:v>
                  </c:pt>
                  <c:pt idx="4">
                    <c:v>3539</c:v>
                  </c:pt>
                  <c:pt idx="5">
                    <c:v>3540</c:v>
                  </c:pt>
                  <c:pt idx="6">
                    <c:v>3541</c:v>
                  </c:pt>
                  <c:pt idx="7">
                    <c:v>3542</c:v>
                  </c:pt>
                  <c:pt idx="8">
                    <c:v>3543</c:v>
                  </c:pt>
                  <c:pt idx="9">
                    <c:v>3544</c:v>
                  </c:pt>
                  <c:pt idx="10">
                    <c:v>3545</c:v>
                  </c:pt>
                </c:lvl>
              </c:multiLvlStrCache>
            </c:multiLvlStrRef>
          </c:cat>
          <c:val>
            <c:numRef>
              <c:f>Sheet1!$C$24:$C$34</c:f>
              <c:numCache>
                <c:formatCode>General</c:formatCode>
                <c:ptCount val="11"/>
                <c:pt idx="0">
                  <c:v>4.0</c:v>
                </c:pt>
                <c:pt idx="1">
                  <c:v>2.0</c:v>
                </c:pt>
                <c:pt idx="2">
                  <c:v>2.0</c:v>
                </c:pt>
                <c:pt idx="3">
                  <c:v>2.0</c:v>
                </c:pt>
                <c:pt idx="4">
                  <c:v>5.0</c:v>
                </c:pt>
                <c:pt idx="5">
                  <c:v>4.0</c:v>
                </c:pt>
                <c:pt idx="6">
                  <c:v>2.0</c:v>
                </c:pt>
                <c:pt idx="7">
                  <c:v>1.0</c:v>
                </c:pt>
                <c:pt idx="8">
                  <c:v>2.0</c:v>
                </c:pt>
                <c:pt idx="9">
                  <c:v>2.0</c:v>
                </c:pt>
                <c:pt idx="10">
                  <c:v>1.0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8/27/2024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8/27/2024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8/27/2024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8/27/2024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375894" y="3265714"/>
            <a:ext cx="9042290" cy="22250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IN">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IN">
                <a:latin typeface="Times New Roman" panose="02020603050405020304" pitchFamily="18" charset="0"/>
                <a:cs typeface="Times New Roman" panose="02020603050405020304" pitchFamily="18" charset="0"/>
              </a:rPr>
              <a:t>3122146</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4</a:t>
            </a:r>
            <a:endParaRPr altLang="en-US" lang="zh-CN"/>
          </a:p>
          <a:p>
            <a:r>
              <a:rPr dirty="0" sz="2400" lang="en-IN">
                <a:latin typeface="Times New Roman" panose="02020603050405020304" pitchFamily="18" charset="0"/>
                <a:cs typeface="Times New Roman" panose="02020603050405020304" pitchFamily="18" charset="0"/>
              </a:rPr>
              <a:t>USERNAME:asunm14753122146</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4</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&amp;</a:t>
            </a:r>
            <a:r>
              <a:rPr dirty="0" sz="2400" lang="en-US">
                <a:latin typeface="Times New Roman" panose="02020603050405020304" pitchFamily="18" charset="0"/>
                <a:cs typeface="Times New Roman" panose="02020603050405020304" pitchFamily="18" charset="0"/>
              </a:rPr>
              <a:t> RESEARCH </a:t>
            </a:r>
            <a:r>
              <a:rPr dirty="0" sz="2400" lang="en-US">
                <a:latin typeface="Times New Roman" panose="02020603050405020304" pitchFamily="18" charset="0"/>
                <a:cs typeface="Times New Roman" panose="02020603050405020304" pitchFamily="18" charset="0"/>
              </a:rPr>
              <a:t>DEPARTMENT </a:t>
            </a:r>
            <a:r>
              <a:rPr dirty="0" sz="2400" lang="en-US">
                <a:latin typeface="Times New Roman" panose="02020603050405020304" pitchFamily="18" charset="0"/>
                <a:cs typeface="Times New Roman" panose="02020603050405020304" pitchFamily="18" charset="0"/>
              </a:rPr>
              <a:t>OF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CE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SRI KANYAKA PARAMESWARI ARTS&amp; SCIENCE COLLEGE FOR WOMENS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graphicFrame>
        <p:nvGraphicFramePr>
          <p:cNvPr id="4194305" name="图表 1"/>
          <p:cNvGraphicFramePr>
            <a:graphicFrameLocks/>
          </p:cNvGraphicFramePr>
          <p:nvPr/>
        </p:nvGraphicFramePr>
        <p:xfrm>
          <a:off x="2596096" y="1082126"/>
          <a:ext cx="5802449" cy="514946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msandhiya856@gmail.com</cp:lastModifiedBy>
  <dcterms:created xsi:type="dcterms:W3CDTF">2024-08-20T13:32:52Z</dcterms:created>
  <dcterms:modified xsi:type="dcterms:W3CDTF">2024-08-27T09:06:26Z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29fafb2abce0425a8a0011c92b08dce6</vt:lpwstr>
  </property>
</Properties>
</file>