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FE57-3EA6-B49C-2853-CBD379C1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3759"/>
            <a:ext cx="6815669" cy="1302369"/>
          </a:xfrm>
        </p:spPr>
        <p:txBody>
          <a:bodyPr/>
          <a:lstStyle/>
          <a:p>
            <a:r>
              <a:rPr lang="en-IN" sz="3600"/>
              <a:t>EMPLOYE DATA ANALYSIS USING EXCEL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1BEC8-435D-A019-0B76-535F81DB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211" y="3429000"/>
            <a:ext cx="3260982" cy="2149087"/>
          </a:xfrm>
        </p:spPr>
        <p:txBody>
          <a:bodyPr>
            <a:normAutofit fontScale="77500" lnSpcReduction="20000"/>
          </a:bodyPr>
          <a:lstStyle/>
          <a:p>
            <a:endParaRPr lang="en-IN"/>
          </a:p>
          <a:p>
            <a:r>
              <a:rPr lang="en-IN"/>
              <a:t>STUDENT NAME : K.Subhathira</a:t>
            </a:r>
          </a:p>
          <a:p>
            <a:r>
              <a:rPr lang="en-IN"/>
              <a:t>REGISTER NO : 312209525</a:t>
            </a:r>
          </a:p>
          <a:p>
            <a:r>
              <a:rPr lang="en-IN"/>
              <a:t>DEPARTMENT :  B.com Bank Management </a:t>
            </a:r>
          </a:p>
          <a:p>
            <a:r>
              <a:rPr lang="en-IN"/>
              <a:t>COLLEGE NAME 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7152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2354-6172-8ABF-ECB4-1091C3E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A170-EBF1-05B0-7C92-92659857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/>
              <a:t>Define Key Performance Indicator  (KPIs) </a:t>
            </a:r>
          </a:p>
          <a:p>
            <a:pPr marL="0" indent="0">
              <a:buNone/>
            </a:pPr>
            <a:r>
              <a:rPr lang="en-IN" b="1" i="1" dirty="0"/>
              <a:t>            Identify  Metric  : </a:t>
            </a:r>
            <a:r>
              <a:rPr lang="en-IN" dirty="0"/>
              <a:t>Determine the KPIs that reflect employee performance . This include: 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Business unit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Employee status </a:t>
            </a:r>
          </a:p>
          <a:p>
            <a:pPr marL="0" indent="0">
              <a:buNone/>
            </a:pPr>
            <a:r>
              <a:rPr lang="en-IN" dirty="0"/>
              <a:t>                                 Employee type</a:t>
            </a:r>
          </a:p>
          <a:p>
            <a:pPr marL="0" indent="0">
              <a:buNone/>
            </a:pPr>
            <a:r>
              <a:rPr lang="en-IN" dirty="0"/>
              <a:t>                                 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A1A3-759C-5DA1-FF0B-726BCF445A09}"/>
              </a:ext>
            </a:extLst>
          </p:cNvPr>
          <p:cNvSpPr txBox="1"/>
          <p:nvPr/>
        </p:nvSpPr>
        <p:spPr>
          <a:xfrm>
            <a:off x="1002417" y="2514600"/>
            <a:ext cx="1034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Collection and organization </a:t>
            </a:r>
          </a:p>
          <a:p>
            <a:pPr algn="l"/>
            <a:r>
              <a:rPr lang="en-IN" b="1" i="1" dirty="0"/>
              <a:t>        Data source : </a:t>
            </a:r>
            <a:r>
              <a:rPr lang="en-IN" i="1" dirty="0"/>
              <a:t>Collection of data from various sources </a:t>
            </a:r>
          </a:p>
          <a:p>
            <a:pPr algn="l"/>
            <a:r>
              <a:rPr lang="en-IN" b="1" i="1" dirty="0"/>
              <a:t>        Data structure:  </a:t>
            </a:r>
            <a:r>
              <a:rPr lang="en-IN" i="1" dirty="0"/>
              <a:t>Organization of the data in Excel with the following columns ( as an example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First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Last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Business Unit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Performance level</a:t>
            </a:r>
          </a:p>
          <a:p>
            <a:pPr algn="l"/>
            <a:r>
              <a:rPr lang="en-IN" dirty="0"/>
              <a:t>This data should be laid out in structured table format for an easy analysis.</a:t>
            </a:r>
          </a:p>
          <a:p>
            <a:pPr algn="l"/>
            <a:r>
              <a:rPr lang="en-IN" b="1" dirty="0"/>
              <a:t>     </a:t>
            </a:r>
            <a:r>
              <a:rPr lang="en-IN" dirty="0"/>
              <a:t>                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dirty="0"/>
              <a:t>           </a:t>
            </a:r>
          </a:p>
          <a:p>
            <a:pPr algn="l"/>
            <a:endParaRPr lang="en-IN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2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14432-64F8-9B40-0CBF-4C014DD616C7}"/>
              </a:ext>
            </a:extLst>
          </p:cNvPr>
          <p:cNvSpPr txBox="1"/>
          <p:nvPr/>
        </p:nvSpPr>
        <p:spPr>
          <a:xfrm>
            <a:off x="1198011" y="1026866"/>
            <a:ext cx="971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cleaning and presentation </a:t>
            </a:r>
          </a:p>
          <a:p>
            <a:pPr algn="l"/>
            <a:r>
              <a:rPr lang="en-IN" b="1" dirty="0"/>
              <a:t>Handle Missing data : </a:t>
            </a:r>
            <a:r>
              <a:rPr lang="en-IN" i="1" dirty="0"/>
              <a:t>Using Excel function to fil the missing data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Performance Dashboard </a:t>
            </a:r>
          </a:p>
          <a:p>
            <a:pPr algn="l"/>
            <a:r>
              <a:rPr lang="en-IN" b="1" dirty="0"/>
              <a:t>Interactive Dashboard:  </a:t>
            </a:r>
            <a:r>
              <a:rPr lang="en-IN" i="1" dirty="0"/>
              <a:t>Using Slicers and Pivot table to create a interactive performance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Visualization </a:t>
            </a:r>
          </a:p>
          <a:p>
            <a:pPr algn="l"/>
            <a:r>
              <a:rPr lang="en-IN" b="1" dirty="0"/>
              <a:t>Pivot table and pivot Chart:  </a:t>
            </a:r>
            <a:r>
              <a:rPr lang="en-IN" i="1" dirty="0"/>
              <a:t>Create pivot table to summarize data by Department, Job role , it can also summarize into bar graph  &amp;  charts.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Trend Analysis:  </a:t>
            </a:r>
            <a:r>
              <a:rPr lang="en-IN" i="1" dirty="0"/>
              <a:t>Usage of line Chart to visualize performance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08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225E7-9483-C503-05D1-625E1FBEB533}"/>
              </a:ext>
            </a:extLst>
          </p:cNvPr>
          <p:cNvSpPr txBox="1"/>
          <p:nvPr/>
        </p:nvSpPr>
        <p:spPr>
          <a:xfrm>
            <a:off x="3349540" y="1222460"/>
            <a:ext cx="3664934" cy="312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89024-4170-5931-F130-DE4DB95DA87B}"/>
              </a:ext>
            </a:extLst>
          </p:cNvPr>
          <p:cNvSpPr txBox="1"/>
          <p:nvPr/>
        </p:nvSpPr>
        <p:spPr>
          <a:xfrm>
            <a:off x="2273775" y="1650322"/>
            <a:ext cx="8141583" cy="6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6271F-E6D0-BB24-C8BE-2994564ABCEE}"/>
              </a:ext>
            </a:extLst>
          </p:cNvPr>
          <p:cNvSpPr txBox="1"/>
          <p:nvPr/>
        </p:nvSpPr>
        <p:spPr>
          <a:xfrm>
            <a:off x="5185674" y="72325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2EECF-87B5-75E4-9F93-9D3C6859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052637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56B43-C5EA-7D04-1F3A-A24F1237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057399"/>
            <a:ext cx="4686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13E48-DA90-3005-BABD-16D629E4D19A}"/>
              </a:ext>
            </a:extLst>
          </p:cNvPr>
          <p:cNvSpPr txBox="1"/>
          <p:nvPr/>
        </p:nvSpPr>
        <p:spPr>
          <a:xfrm>
            <a:off x="880172" y="1112439"/>
            <a:ext cx="105620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                                          </a:t>
            </a:r>
            <a:r>
              <a:rPr lang="en-IN" sz="4800" dirty="0"/>
              <a:t>CONCLUSIONS </a:t>
            </a:r>
          </a:p>
          <a:p>
            <a:pPr algn="l"/>
            <a:endParaRPr lang="en-IN" sz="4800" dirty="0"/>
          </a:p>
          <a:p>
            <a:pPr algn="l"/>
            <a:r>
              <a:rPr lang="en-IN" i="1" dirty="0"/>
              <a:t>Employee performance analysis using Excel offers a flexible &amp; powerful solution to all problem like Organization assess , Improve employee productivity &amp; effectiveness.  Excel creates a wide range if features  such as Data analysis tool, Visualization and atomisation  options makes it to a valuable tool for tiring raw performance data into actionable insights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31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1C8-4E86-03EF-3760-439DCD97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6B09-E7F7-5ED5-C335-4BC5F2AD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</a:t>
            </a:r>
          </a:p>
          <a:p>
            <a:pPr marL="0" indent="0">
              <a:buNone/>
            </a:pPr>
            <a:r>
              <a:rPr lang="en-IN"/>
              <a:t>        </a:t>
            </a:r>
          </a:p>
          <a:p>
            <a:pPr marL="0" indent="0">
              <a:buNone/>
            </a:pPr>
            <a:r>
              <a:rPr lang="en-IN"/>
              <a:t>                 EMPLOYE PERFORMANCE ANALYSIS USING EXCEL.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A06C-BDCC-6B05-9081-2B7911B8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E481-42F4-5C83-2C5C-8FE4AA5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Problem Statement </a:t>
            </a:r>
          </a:p>
          <a:p>
            <a:r>
              <a:rPr lang="en-IN"/>
              <a:t>Project Overview</a:t>
            </a:r>
          </a:p>
          <a:p>
            <a:r>
              <a:rPr lang="en-IN"/>
              <a:t>End Users</a:t>
            </a:r>
          </a:p>
          <a:p>
            <a:r>
              <a:rPr lang="en-IN"/>
              <a:t>Our Solution and Proposition </a:t>
            </a:r>
          </a:p>
          <a:p>
            <a:r>
              <a:rPr lang="en-IN"/>
              <a:t>Dataset Description </a:t>
            </a:r>
          </a:p>
          <a:p>
            <a:r>
              <a:rPr lang="en-IN"/>
              <a:t>Modelling Approach</a:t>
            </a:r>
          </a:p>
          <a:p>
            <a:r>
              <a:rPr lang="en-IN"/>
              <a:t>Result and Discussion </a:t>
            </a:r>
          </a:p>
          <a:p>
            <a:r>
              <a:rPr lang="en-IN"/>
              <a:t>Conclusion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674-CDB4-4405-8CAB-F37FB8E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9B64-86DC-6ADF-FD3A-46203B6B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    To analyze and evaluate the performance of employee over the past few years to identify the strength , the area to improve , overall trends that can be helpful for making the startgeic decision  to the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167C-F111-24A6-8BA3-3B76EF4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12F4-E1FC-22D5-A20A-9B8C87E3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Implementation , </a:t>
            </a:r>
            <a:r>
              <a:rPr lang="en-IN"/>
              <a:t> analyze and visualize the employee performance data to identify the trends , strength , areas to improve ,  Identify skill gals ,Implement action , Decision-making criteria &amp; Resources allocation</a:t>
            </a:r>
          </a:p>
          <a:p>
            <a:r>
              <a:rPr lang="en-IN" b="1"/>
              <a:t>Data Types : </a:t>
            </a:r>
            <a:r>
              <a:rPr lang="en-IN"/>
              <a:t>Numerical data, textual data &amp; categorical data</a:t>
            </a:r>
          </a:p>
          <a:p>
            <a:r>
              <a:rPr lang="en-IN" b="1"/>
              <a:t>Data Correction: </a:t>
            </a:r>
            <a:r>
              <a:rPr lang="en-IN"/>
              <a:t>Correction of missing value&amp;  inconsistencies &amp; remove of duplicate </a:t>
            </a:r>
          </a:p>
          <a:p>
            <a:r>
              <a:rPr lang="en-IN" b="1"/>
              <a:t>Data Organization :  </a:t>
            </a:r>
            <a:r>
              <a:rPr lang="en-IN"/>
              <a:t>Structure data in the tabular format </a:t>
            </a:r>
          </a:p>
          <a:p>
            <a:r>
              <a:rPr lang="en-IN" b="1"/>
              <a:t>Dashboard : </a:t>
            </a:r>
            <a:r>
              <a:rPr lang="en-IN"/>
              <a:t>Develop interactive dashboard using excel‘s pivot table and chart to provide a dynamic view of the provided data </a:t>
            </a:r>
          </a:p>
          <a:p>
            <a:r>
              <a:rPr lang="en-IN" b="1"/>
              <a:t>Sumnary : </a:t>
            </a:r>
            <a:r>
              <a:rPr lang="en-IN"/>
              <a:t>A report that includes key finding,  visualization &amp; action able insights. </a:t>
            </a:r>
            <a:endParaRPr lang="en-IN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4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6723-1119-7745-E11E-C53E77F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ARE THE END USERS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52566-0583-34CB-3811-ED275FEE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Business analyst</a:t>
            </a:r>
          </a:p>
          <a:p>
            <a:r>
              <a:rPr lang="en-IN" dirty="0"/>
              <a:t>Accountant</a:t>
            </a:r>
          </a:p>
          <a:p>
            <a:r>
              <a:rPr lang="en-IN" dirty="0"/>
              <a:t>Student  &amp; Educator </a:t>
            </a:r>
          </a:p>
          <a:p>
            <a:r>
              <a:rPr lang="en-IN" dirty="0"/>
              <a:t>Data analyst </a:t>
            </a:r>
          </a:p>
          <a:p>
            <a:r>
              <a:rPr lang="en-IN" dirty="0"/>
              <a:t>Project manager </a:t>
            </a:r>
          </a:p>
          <a:p>
            <a:r>
              <a:rPr lang="en-IN" dirty="0"/>
              <a:t>Sales &amp;  Marketing professional </a:t>
            </a:r>
          </a:p>
          <a:p>
            <a:r>
              <a:rPr lang="en-IN" dirty="0"/>
              <a:t>Human resources professional </a:t>
            </a:r>
          </a:p>
          <a:p>
            <a:r>
              <a:rPr lang="en-IN"/>
              <a:t>Engineer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3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9AF2-336E-FD47-02D5-37F6457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OUR SOLUTION AND ITS VALUE PROPOSTION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4682-E8CC-1265-DF75-D03CA6D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b="1"/>
              <a:t>Conditional formatting : </a:t>
            </a:r>
            <a:r>
              <a:rPr lang="en-IN"/>
              <a:t>Missing values</a:t>
            </a:r>
          </a:p>
          <a:p>
            <a:r>
              <a:rPr lang="en-IN"/>
              <a:t> </a:t>
            </a:r>
            <a:r>
              <a:rPr lang="en-IN" b="1"/>
              <a:t>Filter : </a:t>
            </a:r>
            <a:r>
              <a:rPr lang="en-IN"/>
              <a:t>Remove </a:t>
            </a:r>
          </a:p>
          <a:p>
            <a:r>
              <a:rPr lang="en-IN" b="1"/>
              <a:t>Formula : </a:t>
            </a:r>
            <a:r>
              <a:rPr lang="en-IN"/>
              <a:t>Summary </a:t>
            </a:r>
          </a:p>
          <a:p>
            <a:r>
              <a:rPr lang="en-IN" b="1"/>
              <a:t> Graph : </a:t>
            </a:r>
            <a:r>
              <a:rPr lang="en-IN"/>
              <a:t>Data Visualization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04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93A9-5695-B444-EFBF-D7973F7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8AE7-6316-F2FA-FD77-4425685F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/>
              <a:t> Employee data: </a:t>
            </a:r>
            <a:r>
              <a:rPr lang="en-IN"/>
              <a:t>Kaggle</a:t>
            </a:r>
          </a:p>
          <a:p>
            <a:r>
              <a:rPr lang="en-IN" b="1"/>
              <a:t>Total no.of features  : </a:t>
            </a:r>
            <a:r>
              <a:rPr lang="en-IN"/>
              <a:t>26</a:t>
            </a:r>
          </a:p>
          <a:p>
            <a:r>
              <a:rPr lang="en-IN" b="1"/>
              <a:t>No . Of features  :  9</a:t>
            </a:r>
          </a:p>
          <a:p>
            <a:r>
              <a:rPr lang="en-IN" b="1"/>
              <a:t> Employee Id : </a:t>
            </a:r>
            <a:r>
              <a:rPr lang="en-IN"/>
              <a:t>Numerical data</a:t>
            </a:r>
          </a:p>
          <a:p>
            <a:r>
              <a:rPr lang="en-IN" b="1"/>
              <a:t>First name : </a:t>
            </a:r>
            <a:r>
              <a:rPr lang="en-IN"/>
              <a:t>Textual data </a:t>
            </a:r>
          </a:p>
          <a:p>
            <a:r>
              <a:rPr lang="en-IN" b="1"/>
              <a:t>Last name:  </a:t>
            </a:r>
            <a:r>
              <a:rPr lang="en-IN"/>
              <a:t>Textual data </a:t>
            </a:r>
          </a:p>
          <a:p>
            <a:r>
              <a:rPr lang="en-IN" b="1"/>
              <a:t>Business unit : </a:t>
            </a:r>
            <a:r>
              <a:rPr lang="en-IN"/>
              <a:t>Textual data</a:t>
            </a:r>
          </a:p>
          <a:p>
            <a:r>
              <a:rPr lang="en-IN" b="1"/>
              <a:t>Employee status : </a:t>
            </a:r>
            <a:r>
              <a:rPr lang="en-IN"/>
              <a:t>Textual data</a:t>
            </a:r>
          </a:p>
          <a:p>
            <a:r>
              <a:rPr lang="en-IN" b="1"/>
              <a:t>Employee data  : Textual data</a:t>
            </a:r>
          </a:p>
          <a:p>
            <a:r>
              <a:rPr lang="en-IN" b="1"/>
              <a:t>Gender code  : </a:t>
            </a:r>
            <a:r>
              <a:rPr lang="en-IN"/>
              <a:t>Textual data</a:t>
            </a:r>
          </a:p>
          <a:p>
            <a:r>
              <a:rPr lang="en-IN" b="1"/>
              <a:t>Current Employee rating  :  </a:t>
            </a:r>
            <a:r>
              <a:rPr lang="en-IN"/>
              <a:t>Categorical data </a:t>
            </a:r>
          </a:p>
          <a:p>
            <a:r>
              <a:rPr lang="en-IN" b="1"/>
              <a:t>Perfirmance level  : </a:t>
            </a:r>
            <a:r>
              <a:rPr lang="en-IN"/>
              <a:t>Textual data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423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9D28-4DDF-207F-E703-214386C3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WOW IN OUR SOLUTION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D85-A757-922D-D2A2-46332EFD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2628288"/>
            <a:ext cx="10378684" cy="324758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Interactive Dashboard:  </a:t>
            </a:r>
            <a:r>
              <a:rPr lang="en-IN" dirty="0"/>
              <a:t>Creating of the dynamic dashboard with Excel’s Pivot table (slicers interactive charts ) . Which allows the stakeholders to go through the data effortlessly. </a:t>
            </a:r>
          </a:p>
          <a:p>
            <a:r>
              <a:rPr lang="en-IN" b="1" dirty="0"/>
              <a:t>Automated Reporting:  </a:t>
            </a:r>
            <a:r>
              <a:rPr lang="en-IN" dirty="0"/>
              <a:t>Use of excel helps in automate report . This help in using of resources effectively and efficiently .</a:t>
            </a:r>
          </a:p>
          <a:p>
            <a:r>
              <a:rPr lang="en-IN" b="1" dirty="0"/>
              <a:t>Employee Growth Trajectory Visualization:  </a:t>
            </a:r>
            <a:r>
              <a:rPr lang="en-IN" dirty="0"/>
              <a:t>Build performance and growth Chart for each employee to show their growth over the time . It encourage the employees by showing their development and provides the manager a clear understanding of their overall performance </a:t>
            </a:r>
          </a:p>
          <a:p>
            <a:r>
              <a:rPr lang="en-IN" b="1" dirty="0"/>
              <a:t>The wow factor:  The WOW </a:t>
            </a:r>
            <a:r>
              <a:rPr lang="en-IN" dirty="0"/>
              <a:t>is where  the solutions lies of transforming the raw data to insightful and interactive performance analysis that makes easy to make decision, encourage &amp; motivate the employee &amp; drive continues growth across the organization.  </a:t>
            </a:r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66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EMPLOYE DATA ANALYSIS USING EXCEL</vt:lpstr>
      <vt:lpstr>PROJECT TITLE</vt:lpstr>
      <vt:lpstr>AGENDA</vt:lpstr>
      <vt:lpstr>PROBLEM STATEMENT </vt:lpstr>
      <vt:lpstr>PROJECT OVERVIEW </vt:lpstr>
      <vt:lpstr>WHO ARE THE END USERS </vt:lpstr>
      <vt:lpstr>OUR SOLUTION AND ITS VALUE PROPOSTION</vt:lpstr>
      <vt:lpstr>DATASET DESCRIPTION </vt:lpstr>
      <vt:lpstr>THE WOW IN OUR SOLUTION </vt:lpstr>
      <vt:lpstr>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DATA ANALYSIS USING EXCEL</dc:title>
  <dc:creator>SUBHATHIRA@outlook.com</dc:creator>
  <cp:lastModifiedBy>SUBHATHIRA@outlook.com</cp:lastModifiedBy>
  <cp:revision>5</cp:revision>
  <dcterms:created xsi:type="dcterms:W3CDTF">2024-08-31T14:56:44Z</dcterms:created>
  <dcterms:modified xsi:type="dcterms:W3CDTF">2024-09-02T11:01:33Z</dcterms:modified>
</cp:coreProperties>
</file>